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9" r:id="rId4"/>
    <p:sldId id="258" r:id="rId5"/>
    <p:sldId id="257" r:id="rId6"/>
  </p:sldIdLst>
  <p:sldSz cx="9601200" cy="128016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688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75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61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73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3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58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45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15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84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68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92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A1FE-5EF3-4CEE-9116-1CED631DD2BC}" type="datetimeFigureOut">
              <a:rPr kumimoji="1" lang="ja-JP" altLang="en-US" smtClean="0"/>
              <a:t>2021/12/12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FA73-3CB5-4C41-9968-0CBF284249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94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図 623" descr="雲の空&#10;&#10;自動的に生成された説明">
            <a:extLst>
              <a:ext uri="{FF2B5EF4-FFF2-40B4-BE49-F238E27FC236}">
                <a16:creationId xmlns:a16="http://schemas.microsoft.com/office/drawing/2014/main" id="{715D0B09-CCAA-49DE-B4EE-1692D66461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439035" y="2481745"/>
            <a:ext cx="34111127" cy="19169743"/>
          </a:xfrm>
          <a:prstGeom prst="rect">
            <a:avLst/>
          </a:prstGeom>
        </p:spPr>
      </p:pic>
      <p:pic>
        <p:nvPicPr>
          <p:cNvPr id="14" name="Picture 12" descr="such-o on Twitter: &amp;quot;3回目の #映画鑑賞 ！ #エヴァンゲリオン新劇場版 #エヴァ #エヴァンゲリオン #映画 #アスカ  #式波アスカラングレー #アスカラングレー #レイ #綾波レイ #入場者特典 #リバーシブルミニポスター #宮村優子 #林原めぐみ #eva  #evangelion #movie ..." hidden="1">
            <a:extLst>
              <a:ext uri="{FF2B5EF4-FFF2-40B4-BE49-F238E27FC236}">
                <a16:creationId xmlns:a16="http://schemas.microsoft.com/office/drawing/2014/main" id="{F0927B80-A02C-408C-BBF6-77552B5BC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9" y="30984"/>
            <a:ext cx="8654881" cy="126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A1653795-AE4C-49A7-AC23-E972BB08B53B}"/>
              </a:ext>
            </a:extLst>
          </p:cNvPr>
          <p:cNvSpPr/>
          <p:nvPr/>
        </p:nvSpPr>
        <p:spPr>
          <a:xfrm>
            <a:off x="5102083" y="2558508"/>
            <a:ext cx="390353" cy="210617"/>
          </a:xfrm>
          <a:custGeom>
            <a:avLst/>
            <a:gdLst>
              <a:gd name="connsiteX0" fmla="*/ 1730 w 390353"/>
              <a:gd name="connsiteY0" fmla="*/ 210092 h 210617"/>
              <a:gd name="connsiteX1" fmla="*/ 93805 w 390353"/>
              <a:gd name="connsiteY1" fmla="*/ 97380 h 210617"/>
              <a:gd name="connsiteX2" fmla="*/ 189055 w 390353"/>
              <a:gd name="connsiteY2" fmla="*/ 60867 h 210617"/>
              <a:gd name="connsiteX3" fmla="*/ 389080 w 390353"/>
              <a:gd name="connsiteY3" fmla="*/ 3717 h 210617"/>
              <a:gd name="connsiteX4" fmla="*/ 270017 w 390353"/>
              <a:gd name="connsiteY4" fmla="*/ 10067 h 210617"/>
              <a:gd name="connsiteX5" fmla="*/ 177942 w 390353"/>
              <a:gd name="connsiteY5" fmla="*/ 46580 h 210617"/>
              <a:gd name="connsiteX6" fmla="*/ 1730 w 390353"/>
              <a:gd name="connsiteY6" fmla="*/ 210092 h 21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353" h="210617">
                <a:moveTo>
                  <a:pt x="1730" y="210092"/>
                </a:moveTo>
                <a:cubicBezTo>
                  <a:pt x="-12293" y="218559"/>
                  <a:pt x="62584" y="122251"/>
                  <a:pt x="93805" y="97380"/>
                </a:cubicBezTo>
                <a:cubicBezTo>
                  <a:pt x="125026" y="72509"/>
                  <a:pt x="139843" y="76477"/>
                  <a:pt x="189055" y="60867"/>
                </a:cubicBezTo>
                <a:cubicBezTo>
                  <a:pt x="238267" y="45257"/>
                  <a:pt x="375586" y="12184"/>
                  <a:pt x="389080" y="3717"/>
                </a:cubicBezTo>
                <a:cubicBezTo>
                  <a:pt x="402574" y="-4750"/>
                  <a:pt x="305207" y="2923"/>
                  <a:pt x="270017" y="10067"/>
                </a:cubicBezTo>
                <a:cubicBezTo>
                  <a:pt x="234827" y="17211"/>
                  <a:pt x="220275" y="16682"/>
                  <a:pt x="177942" y="46580"/>
                </a:cubicBezTo>
                <a:cubicBezTo>
                  <a:pt x="135609" y="76478"/>
                  <a:pt x="15753" y="201625"/>
                  <a:pt x="1730" y="210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6285E5D-33EA-4278-9D5A-71F9B44A1F24}"/>
              </a:ext>
            </a:extLst>
          </p:cNvPr>
          <p:cNvSpPr/>
          <p:nvPr/>
        </p:nvSpPr>
        <p:spPr>
          <a:xfrm>
            <a:off x="5051425" y="2678103"/>
            <a:ext cx="249369" cy="154006"/>
          </a:xfrm>
          <a:custGeom>
            <a:avLst/>
            <a:gdLst>
              <a:gd name="connsiteX0" fmla="*/ 0 w 249369"/>
              <a:gd name="connsiteY0" fmla="*/ 153997 h 154006"/>
              <a:gd name="connsiteX1" fmla="*/ 85725 w 249369"/>
              <a:gd name="connsiteY1" fmla="*/ 101610 h 154006"/>
              <a:gd name="connsiteX2" fmla="*/ 93663 w 249369"/>
              <a:gd name="connsiteY2" fmla="*/ 144472 h 154006"/>
              <a:gd name="connsiteX3" fmla="*/ 161925 w 249369"/>
              <a:gd name="connsiteY3" fmla="*/ 46047 h 154006"/>
              <a:gd name="connsiteX4" fmla="*/ 249238 w 249369"/>
              <a:gd name="connsiteY4" fmla="*/ 10 h 154006"/>
              <a:gd name="connsiteX5" fmla="*/ 141288 w 249369"/>
              <a:gd name="connsiteY5" fmla="*/ 42872 h 154006"/>
              <a:gd name="connsiteX6" fmla="*/ 96838 w 249369"/>
              <a:gd name="connsiteY6" fmla="*/ 144472 h 154006"/>
              <a:gd name="connsiteX7" fmla="*/ 85725 w 249369"/>
              <a:gd name="connsiteY7" fmla="*/ 96847 h 154006"/>
              <a:gd name="connsiteX8" fmla="*/ 0 w 249369"/>
              <a:gd name="connsiteY8" fmla="*/ 153997 h 15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69" h="154006">
                <a:moveTo>
                  <a:pt x="0" y="153997"/>
                </a:moveTo>
                <a:cubicBezTo>
                  <a:pt x="0" y="154791"/>
                  <a:pt x="70114" y="103198"/>
                  <a:pt x="85725" y="101610"/>
                </a:cubicBezTo>
                <a:cubicBezTo>
                  <a:pt x="101336" y="100022"/>
                  <a:pt x="80963" y="153732"/>
                  <a:pt x="93663" y="144472"/>
                </a:cubicBezTo>
                <a:cubicBezTo>
                  <a:pt x="106363" y="135212"/>
                  <a:pt x="135996" y="70124"/>
                  <a:pt x="161925" y="46047"/>
                </a:cubicBezTo>
                <a:cubicBezTo>
                  <a:pt x="187854" y="21970"/>
                  <a:pt x="252677" y="539"/>
                  <a:pt x="249238" y="10"/>
                </a:cubicBezTo>
                <a:cubicBezTo>
                  <a:pt x="245799" y="-519"/>
                  <a:pt x="166688" y="18795"/>
                  <a:pt x="141288" y="42872"/>
                </a:cubicBezTo>
                <a:cubicBezTo>
                  <a:pt x="115888" y="66949"/>
                  <a:pt x="106099" y="135476"/>
                  <a:pt x="96838" y="144472"/>
                </a:cubicBezTo>
                <a:cubicBezTo>
                  <a:pt x="87578" y="153468"/>
                  <a:pt x="98690" y="100816"/>
                  <a:pt x="85725" y="96847"/>
                </a:cubicBezTo>
                <a:cubicBezTo>
                  <a:pt x="72760" y="92878"/>
                  <a:pt x="0" y="153203"/>
                  <a:pt x="0" y="153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5E60175-A640-49D3-A6E1-7E8D423973D3}"/>
              </a:ext>
            </a:extLst>
          </p:cNvPr>
          <p:cNvSpPr/>
          <p:nvPr/>
        </p:nvSpPr>
        <p:spPr>
          <a:xfrm>
            <a:off x="5442901" y="2527296"/>
            <a:ext cx="248348" cy="84541"/>
          </a:xfrm>
          <a:custGeom>
            <a:avLst/>
            <a:gdLst>
              <a:gd name="connsiteX0" fmla="*/ 637 w 248348"/>
              <a:gd name="connsiteY0" fmla="*/ 49217 h 84541"/>
              <a:gd name="connsiteX1" fmla="*/ 143512 w 248348"/>
              <a:gd name="connsiteY1" fmla="*/ 65092 h 84541"/>
              <a:gd name="connsiteX2" fmla="*/ 248287 w 248348"/>
              <a:gd name="connsiteY2" fmla="*/ 4 h 84541"/>
              <a:gd name="connsiteX3" fmla="*/ 157799 w 248348"/>
              <a:gd name="connsiteY3" fmla="*/ 61917 h 84541"/>
              <a:gd name="connsiteX4" fmla="*/ 92712 w 248348"/>
              <a:gd name="connsiteY4" fmla="*/ 84142 h 84541"/>
              <a:gd name="connsiteX5" fmla="*/ 637 w 248348"/>
              <a:gd name="connsiteY5" fmla="*/ 49217 h 8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348" h="84541">
                <a:moveTo>
                  <a:pt x="637" y="49217"/>
                </a:moveTo>
                <a:cubicBezTo>
                  <a:pt x="9104" y="46042"/>
                  <a:pt x="102237" y="73294"/>
                  <a:pt x="143512" y="65092"/>
                </a:cubicBezTo>
                <a:cubicBezTo>
                  <a:pt x="184787" y="56890"/>
                  <a:pt x="245906" y="533"/>
                  <a:pt x="248287" y="4"/>
                </a:cubicBezTo>
                <a:cubicBezTo>
                  <a:pt x="250668" y="-525"/>
                  <a:pt x="183728" y="47894"/>
                  <a:pt x="157799" y="61917"/>
                </a:cubicBezTo>
                <a:cubicBezTo>
                  <a:pt x="131870" y="75940"/>
                  <a:pt x="114937" y="86788"/>
                  <a:pt x="92712" y="84142"/>
                </a:cubicBezTo>
                <a:cubicBezTo>
                  <a:pt x="70487" y="81496"/>
                  <a:pt x="-7830" y="52392"/>
                  <a:pt x="637" y="49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D4B6882E-AD5E-4C02-BE04-67D068322BE7}"/>
              </a:ext>
            </a:extLst>
          </p:cNvPr>
          <p:cNvSpPr/>
          <p:nvPr/>
        </p:nvSpPr>
        <p:spPr>
          <a:xfrm>
            <a:off x="5448300" y="2581182"/>
            <a:ext cx="126436" cy="232019"/>
          </a:xfrm>
          <a:custGeom>
            <a:avLst/>
            <a:gdLst>
              <a:gd name="connsiteX0" fmla="*/ 0 w 126436"/>
              <a:gd name="connsiteY0" fmla="*/ 93 h 232019"/>
              <a:gd name="connsiteX1" fmla="*/ 114300 w 126436"/>
              <a:gd name="connsiteY1" fmla="*/ 66768 h 232019"/>
              <a:gd name="connsiteX2" fmla="*/ 123825 w 126436"/>
              <a:gd name="connsiteY2" fmla="*/ 152493 h 232019"/>
              <a:gd name="connsiteX3" fmla="*/ 120650 w 126436"/>
              <a:gd name="connsiteY3" fmla="*/ 231868 h 232019"/>
              <a:gd name="connsiteX4" fmla="*/ 112713 w 126436"/>
              <a:gd name="connsiteY4" fmla="*/ 169956 h 232019"/>
              <a:gd name="connsiteX5" fmla="*/ 112713 w 126436"/>
              <a:gd name="connsiteY5" fmla="*/ 81056 h 232019"/>
              <a:gd name="connsiteX6" fmla="*/ 0 w 126436"/>
              <a:gd name="connsiteY6" fmla="*/ 93 h 23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36" h="232019">
                <a:moveTo>
                  <a:pt x="0" y="93"/>
                </a:moveTo>
                <a:cubicBezTo>
                  <a:pt x="264" y="-2288"/>
                  <a:pt x="93662" y="41368"/>
                  <a:pt x="114300" y="66768"/>
                </a:cubicBezTo>
                <a:cubicBezTo>
                  <a:pt x="134938" y="92168"/>
                  <a:pt x="122767" y="124976"/>
                  <a:pt x="123825" y="152493"/>
                </a:cubicBezTo>
                <a:cubicBezTo>
                  <a:pt x="124883" y="180010"/>
                  <a:pt x="122502" y="228958"/>
                  <a:pt x="120650" y="231868"/>
                </a:cubicBezTo>
                <a:cubicBezTo>
                  <a:pt x="118798" y="234778"/>
                  <a:pt x="114036" y="195091"/>
                  <a:pt x="112713" y="169956"/>
                </a:cubicBezTo>
                <a:cubicBezTo>
                  <a:pt x="111390" y="144821"/>
                  <a:pt x="127530" y="108837"/>
                  <a:pt x="112713" y="81056"/>
                </a:cubicBezTo>
                <a:cubicBezTo>
                  <a:pt x="97896" y="53275"/>
                  <a:pt x="-264" y="2474"/>
                  <a:pt x="0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50A25A5-1835-4A3E-866B-6888B33FD6C1}"/>
              </a:ext>
            </a:extLst>
          </p:cNvPr>
          <p:cNvSpPr/>
          <p:nvPr/>
        </p:nvSpPr>
        <p:spPr>
          <a:xfrm>
            <a:off x="5425727" y="2782878"/>
            <a:ext cx="189569" cy="107978"/>
          </a:xfrm>
          <a:custGeom>
            <a:avLst/>
            <a:gdLst>
              <a:gd name="connsiteX0" fmla="*/ 189261 w 189569"/>
              <a:gd name="connsiteY0" fmla="*/ 10 h 107978"/>
              <a:gd name="connsiteX1" fmla="*/ 105123 w 189569"/>
              <a:gd name="connsiteY1" fmla="*/ 60335 h 107978"/>
              <a:gd name="connsiteX2" fmla="*/ 348 w 189569"/>
              <a:gd name="connsiteY2" fmla="*/ 107960 h 107978"/>
              <a:gd name="connsiteX3" fmla="*/ 74961 w 189569"/>
              <a:gd name="connsiteY3" fmla="*/ 65097 h 107978"/>
              <a:gd name="connsiteX4" fmla="*/ 189261 w 189569"/>
              <a:gd name="connsiteY4" fmla="*/ 10 h 1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69" h="107978">
                <a:moveTo>
                  <a:pt x="189261" y="10"/>
                </a:moveTo>
                <a:cubicBezTo>
                  <a:pt x="194288" y="-784"/>
                  <a:pt x="136608" y="42343"/>
                  <a:pt x="105123" y="60335"/>
                </a:cubicBezTo>
                <a:cubicBezTo>
                  <a:pt x="73637" y="78327"/>
                  <a:pt x="5375" y="107166"/>
                  <a:pt x="348" y="107960"/>
                </a:cubicBezTo>
                <a:cubicBezTo>
                  <a:pt x="-4679" y="108754"/>
                  <a:pt x="45857" y="83353"/>
                  <a:pt x="74961" y="65097"/>
                </a:cubicBezTo>
                <a:cubicBezTo>
                  <a:pt x="104065" y="46841"/>
                  <a:pt x="184234" y="804"/>
                  <a:pt x="18926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E93BE1C-AABF-4C19-9733-608F425F8868}"/>
              </a:ext>
            </a:extLst>
          </p:cNvPr>
          <p:cNvSpPr/>
          <p:nvPr/>
        </p:nvSpPr>
        <p:spPr>
          <a:xfrm>
            <a:off x="5330855" y="2770496"/>
            <a:ext cx="112015" cy="106036"/>
          </a:xfrm>
          <a:custGeom>
            <a:avLst/>
            <a:gdLst>
              <a:gd name="connsiteX0" fmla="*/ 3145 w 112015"/>
              <a:gd name="connsiteY0" fmla="*/ 1279 h 106036"/>
              <a:gd name="connsiteX1" fmla="*/ 109508 w 112015"/>
              <a:gd name="connsiteY1" fmla="*/ 102879 h 106036"/>
              <a:gd name="connsiteX2" fmla="*/ 80933 w 112015"/>
              <a:gd name="connsiteY2" fmla="*/ 82242 h 106036"/>
              <a:gd name="connsiteX3" fmla="*/ 30133 w 112015"/>
              <a:gd name="connsiteY3" fmla="*/ 47317 h 106036"/>
              <a:gd name="connsiteX4" fmla="*/ 3145 w 112015"/>
              <a:gd name="connsiteY4" fmla="*/ 1279 h 1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5" h="106036">
                <a:moveTo>
                  <a:pt x="3145" y="1279"/>
                </a:moveTo>
                <a:cubicBezTo>
                  <a:pt x="16374" y="10539"/>
                  <a:pt x="96543" y="89385"/>
                  <a:pt x="109508" y="102879"/>
                </a:cubicBezTo>
                <a:cubicBezTo>
                  <a:pt x="122473" y="116373"/>
                  <a:pt x="80933" y="82242"/>
                  <a:pt x="80933" y="82242"/>
                </a:cubicBezTo>
                <a:cubicBezTo>
                  <a:pt x="67704" y="72982"/>
                  <a:pt x="38071" y="58959"/>
                  <a:pt x="30133" y="47317"/>
                </a:cubicBezTo>
                <a:cubicBezTo>
                  <a:pt x="22196" y="35675"/>
                  <a:pt x="-10084" y="-7981"/>
                  <a:pt x="3145" y="1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6972AAD0-D0AD-449D-8FF6-E7A696CE0A18}"/>
              </a:ext>
            </a:extLst>
          </p:cNvPr>
          <p:cNvSpPr/>
          <p:nvPr/>
        </p:nvSpPr>
        <p:spPr>
          <a:xfrm>
            <a:off x="5364158" y="2627053"/>
            <a:ext cx="84162" cy="157719"/>
          </a:xfrm>
          <a:custGeom>
            <a:avLst/>
            <a:gdLst>
              <a:gd name="connsiteX0" fmla="*/ 84142 w 84162"/>
              <a:gd name="connsiteY0" fmla="*/ 260 h 157719"/>
              <a:gd name="connsiteX1" fmla="*/ 52392 w 84162"/>
              <a:gd name="connsiteY1" fmla="*/ 139960 h 157719"/>
              <a:gd name="connsiteX2" fmla="*/ 47630 w 84162"/>
              <a:gd name="connsiteY2" fmla="*/ 154247 h 157719"/>
              <a:gd name="connsiteX3" fmla="*/ 5 w 84162"/>
              <a:gd name="connsiteY3" fmla="*/ 125672 h 157719"/>
              <a:gd name="connsiteX4" fmla="*/ 50805 w 84162"/>
              <a:gd name="connsiteY4" fmla="*/ 130435 h 157719"/>
              <a:gd name="connsiteX5" fmla="*/ 57155 w 84162"/>
              <a:gd name="connsiteY5" fmla="*/ 105035 h 157719"/>
              <a:gd name="connsiteX6" fmla="*/ 84142 w 84162"/>
              <a:gd name="connsiteY6" fmla="*/ 260 h 15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62" h="157719">
                <a:moveTo>
                  <a:pt x="84142" y="260"/>
                </a:moveTo>
                <a:cubicBezTo>
                  <a:pt x="83348" y="6081"/>
                  <a:pt x="58477" y="114296"/>
                  <a:pt x="52392" y="139960"/>
                </a:cubicBezTo>
                <a:cubicBezTo>
                  <a:pt x="46307" y="165625"/>
                  <a:pt x="56361" y="156628"/>
                  <a:pt x="47630" y="154247"/>
                </a:cubicBezTo>
                <a:cubicBezTo>
                  <a:pt x="38899" y="151866"/>
                  <a:pt x="-524" y="129641"/>
                  <a:pt x="5" y="125672"/>
                </a:cubicBezTo>
                <a:cubicBezTo>
                  <a:pt x="534" y="121703"/>
                  <a:pt x="41280" y="133875"/>
                  <a:pt x="50805" y="130435"/>
                </a:cubicBezTo>
                <a:cubicBezTo>
                  <a:pt x="60330" y="126996"/>
                  <a:pt x="51334" y="122233"/>
                  <a:pt x="57155" y="105035"/>
                </a:cubicBezTo>
                <a:cubicBezTo>
                  <a:pt x="62976" y="87837"/>
                  <a:pt x="84936" y="-5561"/>
                  <a:pt x="84142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36E6C64-618B-43CF-BAD5-273FF8DCEDDE}"/>
              </a:ext>
            </a:extLst>
          </p:cNvPr>
          <p:cNvSpPr/>
          <p:nvPr/>
        </p:nvSpPr>
        <p:spPr>
          <a:xfrm>
            <a:off x="5378402" y="2643631"/>
            <a:ext cx="68841" cy="125069"/>
          </a:xfrm>
          <a:custGeom>
            <a:avLst/>
            <a:gdLst>
              <a:gd name="connsiteX0" fmla="*/ 48 w 68841"/>
              <a:gd name="connsiteY0" fmla="*/ 9082 h 125069"/>
              <a:gd name="connsiteX1" fmla="*/ 66723 w 68841"/>
              <a:gd name="connsiteY1" fmla="*/ 2732 h 125069"/>
              <a:gd name="connsiteX2" fmla="*/ 50848 w 68841"/>
              <a:gd name="connsiteY2" fmla="*/ 58294 h 125069"/>
              <a:gd name="connsiteX3" fmla="*/ 36561 w 68841"/>
              <a:gd name="connsiteY3" fmla="*/ 124969 h 125069"/>
              <a:gd name="connsiteX4" fmla="*/ 44498 w 68841"/>
              <a:gd name="connsiteY4" fmla="*/ 72582 h 125069"/>
              <a:gd name="connsiteX5" fmla="*/ 47673 w 68841"/>
              <a:gd name="connsiteY5" fmla="*/ 40832 h 125069"/>
              <a:gd name="connsiteX6" fmla="*/ 55611 w 68841"/>
              <a:gd name="connsiteY6" fmla="*/ 13844 h 125069"/>
              <a:gd name="connsiteX7" fmla="*/ 48 w 68841"/>
              <a:gd name="connsiteY7" fmla="*/ 9082 h 12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41" h="125069">
                <a:moveTo>
                  <a:pt x="48" y="9082"/>
                </a:moveTo>
                <a:cubicBezTo>
                  <a:pt x="1900" y="7230"/>
                  <a:pt x="58256" y="-5470"/>
                  <a:pt x="66723" y="2732"/>
                </a:cubicBezTo>
                <a:cubicBezTo>
                  <a:pt x="75190" y="10934"/>
                  <a:pt x="55875" y="37921"/>
                  <a:pt x="50848" y="58294"/>
                </a:cubicBezTo>
                <a:cubicBezTo>
                  <a:pt x="45821" y="78667"/>
                  <a:pt x="37619" y="122588"/>
                  <a:pt x="36561" y="124969"/>
                </a:cubicBezTo>
                <a:cubicBezTo>
                  <a:pt x="35503" y="127350"/>
                  <a:pt x="42646" y="86605"/>
                  <a:pt x="44498" y="72582"/>
                </a:cubicBezTo>
                <a:cubicBezTo>
                  <a:pt x="46350" y="58559"/>
                  <a:pt x="45821" y="50622"/>
                  <a:pt x="47673" y="40832"/>
                </a:cubicBezTo>
                <a:cubicBezTo>
                  <a:pt x="49525" y="31042"/>
                  <a:pt x="61696" y="18342"/>
                  <a:pt x="55611" y="13844"/>
                </a:cubicBezTo>
                <a:cubicBezTo>
                  <a:pt x="49526" y="9346"/>
                  <a:pt x="-1804" y="10934"/>
                  <a:pt x="48" y="9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7C60E57-A3EA-4507-BCFB-9AFCAFCFC0FD}"/>
              </a:ext>
            </a:extLst>
          </p:cNvPr>
          <p:cNvSpPr/>
          <p:nvPr/>
        </p:nvSpPr>
        <p:spPr>
          <a:xfrm>
            <a:off x="5543393" y="2600250"/>
            <a:ext cx="132008" cy="42315"/>
          </a:xfrm>
          <a:custGeom>
            <a:avLst/>
            <a:gdLst>
              <a:gd name="connsiteX0" fmla="*/ 157 w 132008"/>
              <a:gd name="connsiteY0" fmla="*/ 8013 h 42315"/>
              <a:gd name="connsiteX1" fmla="*/ 106520 w 132008"/>
              <a:gd name="connsiteY1" fmla="*/ 23888 h 42315"/>
              <a:gd name="connsiteX2" fmla="*/ 131920 w 132008"/>
              <a:gd name="connsiteY2" fmla="*/ 75 h 42315"/>
              <a:gd name="connsiteX3" fmla="*/ 101757 w 132008"/>
              <a:gd name="connsiteY3" fmla="*/ 33413 h 42315"/>
              <a:gd name="connsiteX4" fmla="*/ 82707 w 132008"/>
              <a:gd name="connsiteY4" fmla="*/ 41350 h 42315"/>
              <a:gd name="connsiteX5" fmla="*/ 157 w 132008"/>
              <a:gd name="connsiteY5" fmla="*/ 8013 h 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08" h="42315">
                <a:moveTo>
                  <a:pt x="157" y="8013"/>
                </a:moveTo>
                <a:cubicBezTo>
                  <a:pt x="4126" y="5103"/>
                  <a:pt x="84560" y="25211"/>
                  <a:pt x="106520" y="23888"/>
                </a:cubicBezTo>
                <a:cubicBezTo>
                  <a:pt x="128480" y="22565"/>
                  <a:pt x="132714" y="-1512"/>
                  <a:pt x="131920" y="75"/>
                </a:cubicBezTo>
                <a:cubicBezTo>
                  <a:pt x="131126" y="1662"/>
                  <a:pt x="109959" y="26534"/>
                  <a:pt x="101757" y="33413"/>
                </a:cubicBezTo>
                <a:cubicBezTo>
                  <a:pt x="93555" y="40292"/>
                  <a:pt x="96995" y="44261"/>
                  <a:pt x="82707" y="41350"/>
                </a:cubicBezTo>
                <a:cubicBezTo>
                  <a:pt x="68420" y="38440"/>
                  <a:pt x="-3812" y="10923"/>
                  <a:pt x="157" y="8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BCC679F-DCCA-4317-AD2B-EE8BA31FBEAF}"/>
              </a:ext>
            </a:extLst>
          </p:cNvPr>
          <p:cNvSpPr/>
          <p:nvPr/>
        </p:nvSpPr>
        <p:spPr>
          <a:xfrm>
            <a:off x="5462514" y="2584182"/>
            <a:ext cx="171348" cy="66952"/>
          </a:xfrm>
          <a:custGeom>
            <a:avLst/>
            <a:gdLst>
              <a:gd name="connsiteX0" fmla="*/ 74 w 171348"/>
              <a:gd name="connsiteY0" fmla="*/ 268 h 66952"/>
              <a:gd name="connsiteX1" fmla="*/ 160411 w 171348"/>
              <a:gd name="connsiteY1" fmla="*/ 65356 h 66952"/>
              <a:gd name="connsiteX2" fmla="*/ 139774 w 171348"/>
              <a:gd name="connsiteY2" fmla="*/ 43131 h 66952"/>
              <a:gd name="connsiteX3" fmla="*/ 74 w 171348"/>
              <a:gd name="connsiteY3" fmla="*/ 268 h 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48" h="66952">
                <a:moveTo>
                  <a:pt x="74" y="268"/>
                </a:moveTo>
                <a:cubicBezTo>
                  <a:pt x="3513" y="3972"/>
                  <a:pt x="137128" y="58212"/>
                  <a:pt x="160411" y="65356"/>
                </a:cubicBezTo>
                <a:cubicBezTo>
                  <a:pt x="183694" y="72500"/>
                  <a:pt x="166497" y="53979"/>
                  <a:pt x="139774" y="43131"/>
                </a:cubicBezTo>
                <a:cubicBezTo>
                  <a:pt x="113051" y="32283"/>
                  <a:pt x="-3365" y="-3436"/>
                  <a:pt x="7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823BF5D-21DF-47ED-9763-F9C1CBC8F432}"/>
              </a:ext>
            </a:extLst>
          </p:cNvPr>
          <p:cNvSpPr/>
          <p:nvPr/>
        </p:nvSpPr>
        <p:spPr>
          <a:xfrm>
            <a:off x="4828833" y="2347904"/>
            <a:ext cx="713130" cy="378008"/>
          </a:xfrm>
          <a:custGeom>
            <a:avLst/>
            <a:gdLst>
              <a:gd name="connsiteX0" fmla="*/ 342 w 713130"/>
              <a:gd name="connsiteY0" fmla="*/ 377834 h 378008"/>
              <a:gd name="connsiteX1" fmla="*/ 136867 w 713130"/>
              <a:gd name="connsiteY1" fmla="*/ 246071 h 378008"/>
              <a:gd name="connsiteX2" fmla="*/ 314667 w 713130"/>
              <a:gd name="connsiteY2" fmla="*/ 122246 h 378008"/>
              <a:gd name="connsiteX3" fmla="*/ 414680 w 713130"/>
              <a:gd name="connsiteY3" fmla="*/ 73034 h 378008"/>
              <a:gd name="connsiteX4" fmla="*/ 590892 w 713130"/>
              <a:gd name="connsiteY4" fmla="*/ 17471 h 378008"/>
              <a:gd name="connsiteX5" fmla="*/ 713130 w 713130"/>
              <a:gd name="connsiteY5" fmla="*/ 9 h 378008"/>
              <a:gd name="connsiteX6" fmla="*/ 590892 w 713130"/>
              <a:gd name="connsiteY6" fmla="*/ 19059 h 378008"/>
              <a:gd name="connsiteX7" fmla="*/ 381342 w 713130"/>
              <a:gd name="connsiteY7" fmla="*/ 85734 h 378008"/>
              <a:gd name="connsiteX8" fmla="*/ 292442 w 713130"/>
              <a:gd name="connsiteY8" fmla="*/ 125421 h 378008"/>
              <a:gd name="connsiteX9" fmla="*/ 176555 w 713130"/>
              <a:gd name="connsiteY9" fmla="*/ 217496 h 378008"/>
              <a:gd name="connsiteX10" fmla="*/ 342 w 713130"/>
              <a:gd name="connsiteY10" fmla="*/ 377834 h 3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130" h="378008">
                <a:moveTo>
                  <a:pt x="342" y="377834"/>
                </a:moveTo>
                <a:cubicBezTo>
                  <a:pt x="-6273" y="382596"/>
                  <a:pt x="84480" y="288669"/>
                  <a:pt x="136867" y="246071"/>
                </a:cubicBezTo>
                <a:cubicBezTo>
                  <a:pt x="189255" y="203473"/>
                  <a:pt x="268365" y="151086"/>
                  <a:pt x="314667" y="122246"/>
                </a:cubicBezTo>
                <a:cubicBezTo>
                  <a:pt x="360969" y="93406"/>
                  <a:pt x="368643" y="90496"/>
                  <a:pt x="414680" y="73034"/>
                </a:cubicBezTo>
                <a:cubicBezTo>
                  <a:pt x="460717" y="55572"/>
                  <a:pt x="541150" y="29642"/>
                  <a:pt x="590892" y="17471"/>
                </a:cubicBezTo>
                <a:cubicBezTo>
                  <a:pt x="640634" y="5300"/>
                  <a:pt x="713130" y="-256"/>
                  <a:pt x="713130" y="9"/>
                </a:cubicBezTo>
                <a:cubicBezTo>
                  <a:pt x="713130" y="274"/>
                  <a:pt x="646190" y="4771"/>
                  <a:pt x="590892" y="19059"/>
                </a:cubicBezTo>
                <a:cubicBezTo>
                  <a:pt x="535594" y="33347"/>
                  <a:pt x="431084" y="68007"/>
                  <a:pt x="381342" y="85734"/>
                </a:cubicBezTo>
                <a:cubicBezTo>
                  <a:pt x="331600" y="103461"/>
                  <a:pt x="326573" y="103461"/>
                  <a:pt x="292442" y="125421"/>
                </a:cubicBezTo>
                <a:cubicBezTo>
                  <a:pt x="258311" y="147381"/>
                  <a:pt x="220740" y="178338"/>
                  <a:pt x="176555" y="217496"/>
                </a:cubicBezTo>
                <a:cubicBezTo>
                  <a:pt x="132370" y="256654"/>
                  <a:pt x="6957" y="373072"/>
                  <a:pt x="342" y="377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7155E4C-F374-4D3A-B671-F5E3CAD5863B}"/>
              </a:ext>
            </a:extLst>
          </p:cNvPr>
          <p:cNvSpPr/>
          <p:nvPr/>
        </p:nvSpPr>
        <p:spPr>
          <a:xfrm>
            <a:off x="4850422" y="2351088"/>
            <a:ext cx="671118" cy="393937"/>
          </a:xfrm>
          <a:custGeom>
            <a:avLst/>
            <a:gdLst>
              <a:gd name="connsiteX0" fmla="*/ 978 w 671118"/>
              <a:gd name="connsiteY0" fmla="*/ 393700 h 393937"/>
              <a:gd name="connsiteX1" fmla="*/ 158141 w 671118"/>
              <a:gd name="connsiteY1" fmla="*/ 230187 h 393937"/>
              <a:gd name="connsiteX2" fmla="*/ 350228 w 671118"/>
              <a:gd name="connsiteY2" fmla="*/ 115887 h 393937"/>
              <a:gd name="connsiteX3" fmla="*/ 508978 w 671118"/>
              <a:gd name="connsiteY3" fmla="*/ 55562 h 393937"/>
              <a:gd name="connsiteX4" fmla="*/ 602641 w 671118"/>
              <a:gd name="connsiteY4" fmla="*/ 20637 h 393937"/>
              <a:gd name="connsiteX5" fmla="*/ 670903 w 671118"/>
              <a:gd name="connsiteY5" fmla="*/ 0 h 393937"/>
              <a:gd name="connsiteX6" fmla="*/ 580416 w 671118"/>
              <a:gd name="connsiteY6" fmla="*/ 20637 h 393937"/>
              <a:gd name="connsiteX7" fmla="*/ 499453 w 671118"/>
              <a:gd name="connsiteY7" fmla="*/ 41275 h 393937"/>
              <a:gd name="connsiteX8" fmla="*/ 316891 w 671118"/>
              <a:gd name="connsiteY8" fmla="*/ 123825 h 393937"/>
              <a:gd name="connsiteX9" fmla="*/ 102578 w 671118"/>
              <a:gd name="connsiteY9" fmla="*/ 263525 h 393937"/>
              <a:gd name="connsiteX10" fmla="*/ 978 w 671118"/>
              <a:gd name="connsiteY10" fmla="*/ 393700 h 39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118" h="393937">
                <a:moveTo>
                  <a:pt x="978" y="393700"/>
                </a:moveTo>
                <a:cubicBezTo>
                  <a:pt x="10239" y="388144"/>
                  <a:pt x="99933" y="276489"/>
                  <a:pt x="158141" y="230187"/>
                </a:cubicBezTo>
                <a:cubicBezTo>
                  <a:pt x="216349" y="183885"/>
                  <a:pt x="291755" y="144991"/>
                  <a:pt x="350228" y="115887"/>
                </a:cubicBezTo>
                <a:cubicBezTo>
                  <a:pt x="408701" y="86783"/>
                  <a:pt x="508978" y="55562"/>
                  <a:pt x="508978" y="55562"/>
                </a:cubicBezTo>
                <a:cubicBezTo>
                  <a:pt x="551047" y="39687"/>
                  <a:pt x="575654" y="29897"/>
                  <a:pt x="602641" y="20637"/>
                </a:cubicBezTo>
                <a:cubicBezTo>
                  <a:pt x="629629" y="11377"/>
                  <a:pt x="674607" y="0"/>
                  <a:pt x="670903" y="0"/>
                </a:cubicBezTo>
                <a:cubicBezTo>
                  <a:pt x="667199" y="0"/>
                  <a:pt x="580416" y="20637"/>
                  <a:pt x="580416" y="20637"/>
                </a:cubicBezTo>
                <a:cubicBezTo>
                  <a:pt x="551841" y="27516"/>
                  <a:pt x="543374" y="24077"/>
                  <a:pt x="499453" y="41275"/>
                </a:cubicBezTo>
                <a:cubicBezTo>
                  <a:pt x="455532" y="58473"/>
                  <a:pt x="383037" y="86783"/>
                  <a:pt x="316891" y="123825"/>
                </a:cubicBezTo>
                <a:cubicBezTo>
                  <a:pt x="250745" y="160867"/>
                  <a:pt x="155230" y="221192"/>
                  <a:pt x="102578" y="263525"/>
                </a:cubicBezTo>
                <a:cubicBezTo>
                  <a:pt x="49926" y="305858"/>
                  <a:pt x="-8283" y="399256"/>
                  <a:pt x="978" y="39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F249CFA4-528B-4445-BB4E-4E3DF37E6415}"/>
              </a:ext>
            </a:extLst>
          </p:cNvPr>
          <p:cNvSpPr/>
          <p:nvPr/>
        </p:nvSpPr>
        <p:spPr>
          <a:xfrm>
            <a:off x="5106323" y="2574337"/>
            <a:ext cx="171170" cy="105386"/>
          </a:xfrm>
          <a:custGeom>
            <a:avLst/>
            <a:gdLst>
              <a:gd name="connsiteX0" fmla="*/ 665 w 171170"/>
              <a:gd name="connsiteY0" fmla="*/ 105363 h 105386"/>
              <a:gd name="connsiteX1" fmla="*/ 167352 w 171170"/>
              <a:gd name="connsiteY1" fmla="*/ 6938 h 105386"/>
              <a:gd name="connsiteX2" fmla="*/ 110202 w 171170"/>
              <a:gd name="connsiteY2" fmla="*/ 16463 h 105386"/>
              <a:gd name="connsiteX3" fmla="*/ 665 w 171170"/>
              <a:gd name="connsiteY3" fmla="*/ 105363 h 1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70" h="105386">
                <a:moveTo>
                  <a:pt x="665" y="105363"/>
                </a:moveTo>
                <a:cubicBezTo>
                  <a:pt x="10190" y="103775"/>
                  <a:pt x="149096" y="21755"/>
                  <a:pt x="167352" y="6938"/>
                </a:cubicBezTo>
                <a:cubicBezTo>
                  <a:pt x="185608" y="-7879"/>
                  <a:pt x="133750" y="3763"/>
                  <a:pt x="110202" y="16463"/>
                </a:cubicBezTo>
                <a:cubicBezTo>
                  <a:pt x="86654" y="29163"/>
                  <a:pt x="-8860" y="106951"/>
                  <a:pt x="665" y="105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DD826A5-30F0-4DC6-AE24-4ED83EC5B5D8}"/>
              </a:ext>
            </a:extLst>
          </p:cNvPr>
          <p:cNvSpPr/>
          <p:nvPr/>
        </p:nvSpPr>
        <p:spPr>
          <a:xfrm>
            <a:off x="4509383" y="3311343"/>
            <a:ext cx="148342" cy="160782"/>
          </a:xfrm>
          <a:custGeom>
            <a:avLst/>
            <a:gdLst>
              <a:gd name="connsiteX0" fmla="*/ 148342 w 148342"/>
              <a:gd name="connsiteY0" fmla="*/ 8120 h 160782"/>
              <a:gd name="connsiteX1" fmla="*/ 56267 w 148342"/>
              <a:gd name="connsiteY1" fmla="*/ 46220 h 160782"/>
              <a:gd name="connsiteX2" fmla="*/ 3880 w 148342"/>
              <a:gd name="connsiteY2" fmla="*/ 158932 h 160782"/>
              <a:gd name="connsiteX3" fmla="*/ 3880 w 148342"/>
              <a:gd name="connsiteY3" fmla="*/ 119245 h 160782"/>
              <a:gd name="connsiteX4" fmla="*/ 5467 w 148342"/>
              <a:gd name="connsiteY4" fmla="*/ 85907 h 160782"/>
              <a:gd name="connsiteX5" fmla="*/ 56267 w 148342"/>
              <a:gd name="connsiteY5" fmla="*/ 8120 h 160782"/>
              <a:gd name="connsiteX6" fmla="*/ 148342 w 148342"/>
              <a:gd name="connsiteY6" fmla="*/ 8120 h 16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42" h="160782">
                <a:moveTo>
                  <a:pt x="148342" y="8120"/>
                </a:moveTo>
                <a:cubicBezTo>
                  <a:pt x="148342" y="14470"/>
                  <a:pt x="80344" y="21085"/>
                  <a:pt x="56267" y="46220"/>
                </a:cubicBezTo>
                <a:cubicBezTo>
                  <a:pt x="32190" y="71355"/>
                  <a:pt x="12611" y="146761"/>
                  <a:pt x="3880" y="158932"/>
                </a:cubicBezTo>
                <a:cubicBezTo>
                  <a:pt x="-4851" y="171103"/>
                  <a:pt x="3880" y="119245"/>
                  <a:pt x="3880" y="119245"/>
                </a:cubicBezTo>
                <a:cubicBezTo>
                  <a:pt x="4144" y="107074"/>
                  <a:pt x="-3264" y="104428"/>
                  <a:pt x="5467" y="85907"/>
                </a:cubicBezTo>
                <a:cubicBezTo>
                  <a:pt x="14198" y="67386"/>
                  <a:pt x="38011" y="22672"/>
                  <a:pt x="56267" y="8120"/>
                </a:cubicBezTo>
                <a:cubicBezTo>
                  <a:pt x="74523" y="-6432"/>
                  <a:pt x="148342" y="1770"/>
                  <a:pt x="148342" y="8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DA3244F6-5760-4EAB-9E1A-DD0117623F3B}"/>
              </a:ext>
            </a:extLst>
          </p:cNvPr>
          <p:cNvSpPr/>
          <p:nvPr/>
        </p:nvSpPr>
        <p:spPr>
          <a:xfrm>
            <a:off x="4507687" y="3356127"/>
            <a:ext cx="218498" cy="341172"/>
          </a:xfrm>
          <a:custGeom>
            <a:avLst/>
            <a:gdLst>
              <a:gd name="connsiteX0" fmla="*/ 218301 w 218498"/>
              <a:gd name="connsiteY0" fmla="*/ 31598 h 341172"/>
              <a:gd name="connsiteX1" fmla="*/ 104001 w 218498"/>
              <a:gd name="connsiteY1" fmla="*/ 9373 h 341172"/>
              <a:gd name="connsiteX2" fmla="*/ 59551 w 218498"/>
              <a:gd name="connsiteY2" fmla="*/ 72873 h 341172"/>
              <a:gd name="connsiteX3" fmla="*/ 19863 w 218498"/>
              <a:gd name="connsiteY3" fmla="*/ 166536 h 341172"/>
              <a:gd name="connsiteX4" fmla="*/ 23038 w 218498"/>
              <a:gd name="connsiteY4" fmla="*/ 193523 h 341172"/>
              <a:gd name="connsiteX5" fmla="*/ 43676 w 218498"/>
              <a:gd name="connsiteY5" fmla="*/ 299886 h 341172"/>
              <a:gd name="connsiteX6" fmla="*/ 64313 w 218498"/>
              <a:gd name="connsiteY6" fmla="*/ 341161 h 341172"/>
              <a:gd name="connsiteX7" fmla="*/ 40501 w 218498"/>
              <a:gd name="connsiteY7" fmla="*/ 296711 h 341172"/>
              <a:gd name="connsiteX8" fmla="*/ 813 w 218498"/>
              <a:gd name="connsiteY8" fmla="*/ 204636 h 341172"/>
              <a:gd name="connsiteX9" fmla="*/ 19863 w 218498"/>
              <a:gd name="connsiteY9" fmla="*/ 150661 h 341172"/>
              <a:gd name="connsiteX10" fmla="*/ 89713 w 218498"/>
              <a:gd name="connsiteY10" fmla="*/ 10961 h 341172"/>
              <a:gd name="connsiteX11" fmla="*/ 130988 w 218498"/>
              <a:gd name="connsiteY11" fmla="*/ 10961 h 341172"/>
              <a:gd name="connsiteX12" fmla="*/ 218301 w 218498"/>
              <a:gd name="connsiteY12" fmla="*/ 31598 h 34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498" h="341172">
                <a:moveTo>
                  <a:pt x="218301" y="31598"/>
                </a:moveTo>
                <a:cubicBezTo>
                  <a:pt x="213803" y="31333"/>
                  <a:pt x="130459" y="2494"/>
                  <a:pt x="104001" y="9373"/>
                </a:cubicBezTo>
                <a:cubicBezTo>
                  <a:pt x="77543" y="16252"/>
                  <a:pt x="73574" y="46679"/>
                  <a:pt x="59551" y="72873"/>
                </a:cubicBezTo>
                <a:cubicBezTo>
                  <a:pt x="45528" y="99067"/>
                  <a:pt x="25948" y="146428"/>
                  <a:pt x="19863" y="166536"/>
                </a:cubicBezTo>
                <a:cubicBezTo>
                  <a:pt x="13778" y="186644"/>
                  <a:pt x="19069" y="171298"/>
                  <a:pt x="23038" y="193523"/>
                </a:cubicBezTo>
                <a:cubicBezTo>
                  <a:pt x="27007" y="215748"/>
                  <a:pt x="36797" y="275280"/>
                  <a:pt x="43676" y="299886"/>
                </a:cubicBezTo>
                <a:cubicBezTo>
                  <a:pt x="50555" y="324492"/>
                  <a:pt x="64842" y="341690"/>
                  <a:pt x="64313" y="341161"/>
                </a:cubicBezTo>
                <a:cubicBezTo>
                  <a:pt x="63784" y="340632"/>
                  <a:pt x="51084" y="319465"/>
                  <a:pt x="40501" y="296711"/>
                </a:cubicBezTo>
                <a:cubicBezTo>
                  <a:pt x="29918" y="273957"/>
                  <a:pt x="4253" y="228978"/>
                  <a:pt x="813" y="204636"/>
                </a:cubicBezTo>
                <a:cubicBezTo>
                  <a:pt x="-2627" y="180294"/>
                  <a:pt x="5046" y="182940"/>
                  <a:pt x="19863" y="150661"/>
                </a:cubicBezTo>
                <a:cubicBezTo>
                  <a:pt x="34680" y="118382"/>
                  <a:pt x="71192" y="34244"/>
                  <a:pt x="89713" y="10961"/>
                </a:cubicBezTo>
                <a:cubicBezTo>
                  <a:pt x="108234" y="-12322"/>
                  <a:pt x="112732" y="8315"/>
                  <a:pt x="130988" y="10961"/>
                </a:cubicBezTo>
                <a:cubicBezTo>
                  <a:pt x="149244" y="13607"/>
                  <a:pt x="222799" y="31863"/>
                  <a:pt x="218301" y="31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4DC707E-0FF0-4869-9E34-76A6A6F0199D}"/>
              </a:ext>
            </a:extLst>
          </p:cNvPr>
          <p:cNvSpPr/>
          <p:nvPr/>
        </p:nvSpPr>
        <p:spPr>
          <a:xfrm>
            <a:off x="4665574" y="3547290"/>
            <a:ext cx="99228" cy="164537"/>
          </a:xfrm>
          <a:custGeom>
            <a:avLst/>
            <a:gdLst>
              <a:gd name="connsiteX0" fmla="*/ 96926 w 99228"/>
              <a:gd name="connsiteY0" fmla="*/ 2360 h 164537"/>
              <a:gd name="connsiteX1" fmla="*/ 33426 w 99228"/>
              <a:gd name="connsiteY1" fmla="*/ 143648 h 164537"/>
              <a:gd name="connsiteX2" fmla="*/ 89 w 99228"/>
              <a:gd name="connsiteY2" fmla="*/ 162698 h 164537"/>
              <a:gd name="connsiteX3" fmla="*/ 25489 w 99228"/>
              <a:gd name="connsiteY3" fmla="*/ 132535 h 164537"/>
              <a:gd name="connsiteX4" fmla="*/ 79464 w 99228"/>
              <a:gd name="connsiteY4" fmla="*/ 62685 h 164537"/>
              <a:gd name="connsiteX5" fmla="*/ 96926 w 99228"/>
              <a:gd name="connsiteY5" fmla="*/ 2360 h 1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28" h="164537">
                <a:moveTo>
                  <a:pt x="96926" y="2360"/>
                </a:moveTo>
                <a:cubicBezTo>
                  <a:pt x="89253" y="15854"/>
                  <a:pt x="49565" y="116925"/>
                  <a:pt x="33426" y="143648"/>
                </a:cubicBezTo>
                <a:cubicBezTo>
                  <a:pt x="17286" y="170371"/>
                  <a:pt x="1412" y="164550"/>
                  <a:pt x="89" y="162698"/>
                </a:cubicBezTo>
                <a:cubicBezTo>
                  <a:pt x="-1234" y="160846"/>
                  <a:pt x="12260" y="149204"/>
                  <a:pt x="25489" y="132535"/>
                </a:cubicBezTo>
                <a:cubicBezTo>
                  <a:pt x="38718" y="115866"/>
                  <a:pt x="67293" y="88879"/>
                  <a:pt x="79464" y="62685"/>
                </a:cubicBezTo>
                <a:cubicBezTo>
                  <a:pt x="91635" y="36491"/>
                  <a:pt x="104599" y="-11134"/>
                  <a:pt x="96926" y="2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19A9236-9768-4267-9122-4779D8FE0691}"/>
              </a:ext>
            </a:extLst>
          </p:cNvPr>
          <p:cNvSpPr/>
          <p:nvPr/>
        </p:nvSpPr>
        <p:spPr>
          <a:xfrm>
            <a:off x="4559631" y="3390714"/>
            <a:ext cx="134865" cy="295517"/>
          </a:xfrm>
          <a:custGeom>
            <a:avLst/>
            <a:gdLst>
              <a:gd name="connsiteX0" fmla="*/ 134607 w 134865"/>
              <a:gd name="connsiteY0" fmla="*/ 186 h 295517"/>
              <a:gd name="connsiteX1" fmla="*/ 64757 w 134865"/>
              <a:gd name="connsiteY1" fmla="*/ 31936 h 295517"/>
              <a:gd name="connsiteX2" fmla="*/ 61582 w 134865"/>
              <a:gd name="connsiteY2" fmla="*/ 79561 h 295517"/>
              <a:gd name="connsiteX3" fmla="*/ 47294 w 134865"/>
              <a:gd name="connsiteY3" fmla="*/ 60511 h 295517"/>
              <a:gd name="connsiteX4" fmla="*/ 25069 w 134865"/>
              <a:gd name="connsiteY4" fmla="*/ 95436 h 295517"/>
              <a:gd name="connsiteX5" fmla="*/ 15544 w 134865"/>
              <a:gd name="connsiteY5" fmla="*/ 120836 h 295517"/>
              <a:gd name="connsiteX6" fmla="*/ 2844 w 134865"/>
              <a:gd name="connsiteY6" fmla="*/ 163699 h 295517"/>
              <a:gd name="connsiteX7" fmla="*/ 2844 w 134865"/>
              <a:gd name="connsiteY7" fmla="*/ 198624 h 295517"/>
              <a:gd name="connsiteX8" fmla="*/ 12369 w 134865"/>
              <a:gd name="connsiteY8" fmla="*/ 230374 h 295517"/>
              <a:gd name="connsiteX9" fmla="*/ 23482 w 134865"/>
              <a:gd name="connsiteY9" fmla="*/ 295461 h 295517"/>
              <a:gd name="connsiteX10" fmla="*/ 9194 w 134865"/>
              <a:gd name="connsiteY10" fmla="*/ 239899 h 295517"/>
              <a:gd name="connsiteX11" fmla="*/ 1257 w 134865"/>
              <a:gd name="connsiteY11" fmla="*/ 146236 h 295517"/>
              <a:gd name="connsiteX12" fmla="*/ 36182 w 134865"/>
              <a:gd name="connsiteY12" fmla="*/ 46224 h 295517"/>
              <a:gd name="connsiteX13" fmla="*/ 134607 w 134865"/>
              <a:gd name="connsiteY13" fmla="*/ 186 h 2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865" h="295517">
                <a:moveTo>
                  <a:pt x="134607" y="186"/>
                </a:moveTo>
                <a:cubicBezTo>
                  <a:pt x="139369" y="-2195"/>
                  <a:pt x="76928" y="18707"/>
                  <a:pt x="64757" y="31936"/>
                </a:cubicBezTo>
                <a:cubicBezTo>
                  <a:pt x="52586" y="45165"/>
                  <a:pt x="64492" y="74799"/>
                  <a:pt x="61582" y="79561"/>
                </a:cubicBezTo>
                <a:cubicBezTo>
                  <a:pt x="58672" y="84323"/>
                  <a:pt x="53379" y="57865"/>
                  <a:pt x="47294" y="60511"/>
                </a:cubicBezTo>
                <a:cubicBezTo>
                  <a:pt x="41209" y="63157"/>
                  <a:pt x="30361" y="85382"/>
                  <a:pt x="25069" y="95436"/>
                </a:cubicBezTo>
                <a:cubicBezTo>
                  <a:pt x="19777" y="105490"/>
                  <a:pt x="19248" y="109459"/>
                  <a:pt x="15544" y="120836"/>
                </a:cubicBezTo>
                <a:cubicBezTo>
                  <a:pt x="11840" y="132213"/>
                  <a:pt x="4961" y="150734"/>
                  <a:pt x="2844" y="163699"/>
                </a:cubicBezTo>
                <a:cubicBezTo>
                  <a:pt x="727" y="176664"/>
                  <a:pt x="1257" y="187512"/>
                  <a:pt x="2844" y="198624"/>
                </a:cubicBezTo>
                <a:cubicBezTo>
                  <a:pt x="4431" y="209736"/>
                  <a:pt x="8929" y="214235"/>
                  <a:pt x="12369" y="230374"/>
                </a:cubicBezTo>
                <a:cubicBezTo>
                  <a:pt x="15809" y="246513"/>
                  <a:pt x="24011" y="293874"/>
                  <a:pt x="23482" y="295461"/>
                </a:cubicBezTo>
                <a:cubicBezTo>
                  <a:pt x="22953" y="297048"/>
                  <a:pt x="12898" y="264770"/>
                  <a:pt x="9194" y="239899"/>
                </a:cubicBezTo>
                <a:cubicBezTo>
                  <a:pt x="5490" y="215028"/>
                  <a:pt x="-3241" y="178515"/>
                  <a:pt x="1257" y="146236"/>
                </a:cubicBezTo>
                <a:cubicBezTo>
                  <a:pt x="5755" y="113957"/>
                  <a:pt x="18190" y="70566"/>
                  <a:pt x="36182" y="46224"/>
                </a:cubicBezTo>
                <a:cubicBezTo>
                  <a:pt x="54174" y="21882"/>
                  <a:pt x="129845" y="2567"/>
                  <a:pt x="134607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D99FAF1E-BF6B-4FBD-99FC-482555C64B8C}"/>
              </a:ext>
            </a:extLst>
          </p:cNvPr>
          <p:cNvSpPr/>
          <p:nvPr/>
        </p:nvSpPr>
        <p:spPr>
          <a:xfrm>
            <a:off x="4575248" y="3617860"/>
            <a:ext cx="123544" cy="131995"/>
          </a:xfrm>
          <a:custGeom>
            <a:avLst/>
            <a:gdLst>
              <a:gd name="connsiteX0" fmla="*/ 1515 w 123544"/>
              <a:gd name="connsiteY0" fmla="*/ 53 h 131995"/>
              <a:gd name="connsiteX1" fmla="*/ 17390 w 123544"/>
              <a:gd name="connsiteY1" fmla="*/ 66728 h 131995"/>
              <a:gd name="connsiteX2" fmla="*/ 122165 w 123544"/>
              <a:gd name="connsiteY2" fmla="*/ 130228 h 131995"/>
              <a:gd name="connsiteX3" fmla="*/ 72952 w 123544"/>
              <a:gd name="connsiteY3" fmla="*/ 111178 h 131995"/>
              <a:gd name="connsiteX4" fmla="*/ 9452 w 123544"/>
              <a:gd name="connsiteY4" fmla="*/ 77840 h 131995"/>
              <a:gd name="connsiteX5" fmla="*/ 1515 w 123544"/>
              <a:gd name="connsiteY5" fmla="*/ 53 h 13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44" h="131995">
                <a:moveTo>
                  <a:pt x="1515" y="53"/>
                </a:moveTo>
                <a:cubicBezTo>
                  <a:pt x="2838" y="-1799"/>
                  <a:pt x="-2718" y="45032"/>
                  <a:pt x="17390" y="66728"/>
                </a:cubicBezTo>
                <a:cubicBezTo>
                  <a:pt x="37498" y="88424"/>
                  <a:pt x="112905" y="122820"/>
                  <a:pt x="122165" y="130228"/>
                </a:cubicBezTo>
                <a:cubicBezTo>
                  <a:pt x="131425" y="137636"/>
                  <a:pt x="91738" y="119909"/>
                  <a:pt x="72952" y="111178"/>
                </a:cubicBezTo>
                <a:cubicBezTo>
                  <a:pt x="54167" y="102447"/>
                  <a:pt x="22416" y="96625"/>
                  <a:pt x="9452" y="77840"/>
                </a:cubicBezTo>
                <a:cubicBezTo>
                  <a:pt x="-3512" y="59055"/>
                  <a:pt x="192" y="1905"/>
                  <a:pt x="151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5383240-2CBC-4BF2-B3AB-300820D10D37}"/>
              </a:ext>
            </a:extLst>
          </p:cNvPr>
          <p:cNvSpPr/>
          <p:nvPr/>
        </p:nvSpPr>
        <p:spPr>
          <a:xfrm>
            <a:off x="4457648" y="3571857"/>
            <a:ext cx="71767" cy="57086"/>
          </a:xfrm>
          <a:custGeom>
            <a:avLst/>
            <a:gdLst>
              <a:gd name="connsiteX0" fmla="*/ 71490 w 71767"/>
              <a:gd name="connsiteY0" fmla="*/ 18 h 57086"/>
              <a:gd name="connsiteX1" fmla="*/ 1640 w 71767"/>
              <a:gd name="connsiteY1" fmla="*/ 53993 h 57086"/>
              <a:gd name="connsiteX2" fmla="*/ 25452 w 71767"/>
              <a:gd name="connsiteY2" fmla="*/ 47643 h 57086"/>
              <a:gd name="connsiteX3" fmla="*/ 71490 w 71767"/>
              <a:gd name="connsiteY3" fmla="*/ 18 h 5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7" h="57086">
                <a:moveTo>
                  <a:pt x="71490" y="18"/>
                </a:moveTo>
                <a:cubicBezTo>
                  <a:pt x="67521" y="1076"/>
                  <a:pt x="9313" y="46056"/>
                  <a:pt x="1640" y="53993"/>
                </a:cubicBezTo>
                <a:cubicBezTo>
                  <a:pt x="-6033" y="61931"/>
                  <a:pt x="15133" y="52670"/>
                  <a:pt x="25452" y="47643"/>
                </a:cubicBezTo>
                <a:cubicBezTo>
                  <a:pt x="35771" y="42616"/>
                  <a:pt x="75459" y="-1040"/>
                  <a:pt x="7149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F3D535B-D968-46A1-96D7-0E4DC0069776}"/>
              </a:ext>
            </a:extLst>
          </p:cNvPr>
          <p:cNvSpPr/>
          <p:nvPr/>
        </p:nvSpPr>
        <p:spPr>
          <a:xfrm>
            <a:off x="4497356" y="3593959"/>
            <a:ext cx="33498" cy="55536"/>
          </a:xfrm>
          <a:custGeom>
            <a:avLst/>
            <a:gdLst>
              <a:gd name="connsiteX0" fmla="*/ 33369 w 33498"/>
              <a:gd name="connsiteY0" fmla="*/ 141 h 55536"/>
              <a:gd name="connsiteX1" fmla="*/ 11144 w 33498"/>
              <a:gd name="connsiteY1" fmla="*/ 54116 h 55536"/>
              <a:gd name="connsiteX2" fmla="*/ 32 w 33498"/>
              <a:gd name="connsiteY2" fmla="*/ 38241 h 55536"/>
              <a:gd name="connsiteX3" fmla="*/ 33369 w 33498"/>
              <a:gd name="connsiteY3" fmla="*/ 141 h 5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" h="55536">
                <a:moveTo>
                  <a:pt x="33369" y="141"/>
                </a:moveTo>
                <a:cubicBezTo>
                  <a:pt x="35221" y="2787"/>
                  <a:pt x="16700" y="47766"/>
                  <a:pt x="11144" y="54116"/>
                </a:cubicBezTo>
                <a:cubicBezTo>
                  <a:pt x="5588" y="60466"/>
                  <a:pt x="-497" y="43797"/>
                  <a:pt x="32" y="38241"/>
                </a:cubicBezTo>
                <a:cubicBezTo>
                  <a:pt x="561" y="32685"/>
                  <a:pt x="31517" y="-2505"/>
                  <a:pt x="33369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42C1FD0-B22E-48EB-96F7-964639EAF91A}"/>
              </a:ext>
            </a:extLst>
          </p:cNvPr>
          <p:cNvSpPr/>
          <p:nvPr/>
        </p:nvSpPr>
        <p:spPr>
          <a:xfrm>
            <a:off x="4511617" y="3632200"/>
            <a:ext cx="34983" cy="69853"/>
          </a:xfrm>
          <a:custGeom>
            <a:avLst/>
            <a:gdLst>
              <a:gd name="connsiteX0" fmla="*/ 34983 w 34983"/>
              <a:gd name="connsiteY0" fmla="*/ 0 h 69853"/>
              <a:gd name="connsiteX1" fmla="*/ 19108 w 34983"/>
              <a:gd name="connsiteY1" fmla="*/ 52388 h 69853"/>
              <a:gd name="connsiteX2" fmla="*/ 58 w 34983"/>
              <a:gd name="connsiteY2" fmla="*/ 69850 h 69853"/>
              <a:gd name="connsiteX3" fmla="*/ 12758 w 34983"/>
              <a:gd name="connsiteY3" fmla="*/ 53975 h 69853"/>
              <a:gd name="connsiteX4" fmla="*/ 34983 w 34983"/>
              <a:gd name="connsiteY4" fmla="*/ 0 h 6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83" h="69853">
                <a:moveTo>
                  <a:pt x="34983" y="0"/>
                </a:moveTo>
                <a:cubicBezTo>
                  <a:pt x="29956" y="20373"/>
                  <a:pt x="24929" y="40746"/>
                  <a:pt x="19108" y="52388"/>
                </a:cubicBezTo>
                <a:cubicBezTo>
                  <a:pt x="13287" y="64030"/>
                  <a:pt x="1116" y="69586"/>
                  <a:pt x="58" y="69850"/>
                </a:cubicBezTo>
                <a:cubicBezTo>
                  <a:pt x="-1000" y="70115"/>
                  <a:pt x="12758" y="53975"/>
                  <a:pt x="12758" y="53975"/>
                </a:cubicBezTo>
                <a:lnTo>
                  <a:pt x="349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DBED571-1B48-4E63-84A9-5D2B70A083AE}"/>
              </a:ext>
            </a:extLst>
          </p:cNvPr>
          <p:cNvSpPr/>
          <p:nvPr/>
        </p:nvSpPr>
        <p:spPr>
          <a:xfrm>
            <a:off x="4595733" y="3478195"/>
            <a:ext cx="138504" cy="144491"/>
          </a:xfrm>
          <a:custGeom>
            <a:avLst/>
            <a:gdLst>
              <a:gd name="connsiteX0" fmla="*/ 80 w 138504"/>
              <a:gd name="connsiteY0" fmla="*/ 18 h 144491"/>
              <a:gd name="connsiteX1" fmla="*/ 36592 w 138504"/>
              <a:gd name="connsiteY1" fmla="*/ 85743 h 144491"/>
              <a:gd name="connsiteX2" fmla="*/ 46117 w 138504"/>
              <a:gd name="connsiteY2" fmla="*/ 101618 h 144491"/>
              <a:gd name="connsiteX3" fmla="*/ 61992 w 138504"/>
              <a:gd name="connsiteY3" fmla="*/ 115905 h 144491"/>
              <a:gd name="connsiteX4" fmla="*/ 138192 w 138504"/>
              <a:gd name="connsiteY4" fmla="*/ 144480 h 144491"/>
              <a:gd name="connsiteX5" fmla="*/ 87392 w 138504"/>
              <a:gd name="connsiteY5" fmla="*/ 119080 h 144491"/>
              <a:gd name="connsiteX6" fmla="*/ 47705 w 138504"/>
              <a:gd name="connsiteY6" fmla="*/ 93680 h 144491"/>
              <a:gd name="connsiteX7" fmla="*/ 80 w 138504"/>
              <a:gd name="connsiteY7" fmla="*/ 18 h 1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504" h="144491">
                <a:moveTo>
                  <a:pt x="80" y="18"/>
                </a:moveTo>
                <a:cubicBezTo>
                  <a:pt x="-1772" y="-1305"/>
                  <a:pt x="28919" y="68810"/>
                  <a:pt x="36592" y="85743"/>
                </a:cubicBezTo>
                <a:cubicBezTo>
                  <a:pt x="44265" y="102676"/>
                  <a:pt x="41884" y="96591"/>
                  <a:pt x="46117" y="101618"/>
                </a:cubicBezTo>
                <a:cubicBezTo>
                  <a:pt x="50350" y="106645"/>
                  <a:pt x="46646" y="108761"/>
                  <a:pt x="61992" y="115905"/>
                </a:cubicBezTo>
                <a:cubicBezTo>
                  <a:pt x="77338" y="123049"/>
                  <a:pt x="133959" y="143951"/>
                  <a:pt x="138192" y="144480"/>
                </a:cubicBezTo>
                <a:cubicBezTo>
                  <a:pt x="142425" y="145009"/>
                  <a:pt x="102473" y="127547"/>
                  <a:pt x="87392" y="119080"/>
                </a:cubicBezTo>
                <a:cubicBezTo>
                  <a:pt x="72311" y="110613"/>
                  <a:pt x="61728" y="113788"/>
                  <a:pt x="47705" y="93680"/>
                </a:cubicBezTo>
                <a:cubicBezTo>
                  <a:pt x="33682" y="73572"/>
                  <a:pt x="1932" y="1341"/>
                  <a:pt x="8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D110513-38F2-47CE-B853-2365CDE05D89}"/>
              </a:ext>
            </a:extLst>
          </p:cNvPr>
          <p:cNvSpPr/>
          <p:nvPr/>
        </p:nvSpPr>
        <p:spPr>
          <a:xfrm>
            <a:off x="4613885" y="3417685"/>
            <a:ext cx="61477" cy="123281"/>
          </a:xfrm>
          <a:custGeom>
            <a:avLst/>
            <a:gdLst>
              <a:gd name="connsiteX0" fmla="*/ 27965 w 61477"/>
              <a:gd name="connsiteY0" fmla="*/ 203 h 123281"/>
              <a:gd name="connsiteX1" fmla="*/ 61303 w 61477"/>
              <a:gd name="connsiteY1" fmla="*/ 38303 h 123281"/>
              <a:gd name="connsiteX2" fmla="*/ 40665 w 61477"/>
              <a:gd name="connsiteY2" fmla="*/ 71640 h 123281"/>
              <a:gd name="connsiteX3" fmla="*/ 31140 w 61477"/>
              <a:gd name="connsiteY3" fmla="*/ 112915 h 123281"/>
              <a:gd name="connsiteX4" fmla="*/ 29553 w 61477"/>
              <a:gd name="connsiteY4" fmla="*/ 122440 h 123281"/>
              <a:gd name="connsiteX5" fmla="*/ 12090 w 61477"/>
              <a:gd name="connsiteY5" fmla="*/ 97040 h 123281"/>
              <a:gd name="connsiteX6" fmla="*/ 978 w 61477"/>
              <a:gd name="connsiteY6" fmla="*/ 79578 h 123281"/>
              <a:gd name="connsiteX7" fmla="*/ 37490 w 61477"/>
              <a:gd name="connsiteY7" fmla="*/ 100215 h 123281"/>
              <a:gd name="connsiteX8" fmla="*/ 50190 w 61477"/>
              <a:gd name="connsiteY8" fmla="*/ 55765 h 123281"/>
              <a:gd name="connsiteX9" fmla="*/ 27965 w 61477"/>
              <a:gd name="connsiteY9" fmla="*/ 203 h 12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77" h="123281">
                <a:moveTo>
                  <a:pt x="27965" y="203"/>
                </a:moveTo>
                <a:cubicBezTo>
                  <a:pt x="29817" y="-2707"/>
                  <a:pt x="59186" y="26397"/>
                  <a:pt x="61303" y="38303"/>
                </a:cubicBezTo>
                <a:cubicBezTo>
                  <a:pt x="63420" y="50209"/>
                  <a:pt x="45692" y="59205"/>
                  <a:pt x="40665" y="71640"/>
                </a:cubicBezTo>
                <a:cubicBezTo>
                  <a:pt x="35638" y="84075"/>
                  <a:pt x="32992" y="104448"/>
                  <a:pt x="31140" y="112915"/>
                </a:cubicBezTo>
                <a:cubicBezTo>
                  <a:pt x="29288" y="121382"/>
                  <a:pt x="32728" y="125086"/>
                  <a:pt x="29553" y="122440"/>
                </a:cubicBezTo>
                <a:cubicBezTo>
                  <a:pt x="26378" y="119794"/>
                  <a:pt x="16852" y="104184"/>
                  <a:pt x="12090" y="97040"/>
                </a:cubicBezTo>
                <a:cubicBezTo>
                  <a:pt x="7328" y="89896"/>
                  <a:pt x="-3255" y="79049"/>
                  <a:pt x="978" y="79578"/>
                </a:cubicBezTo>
                <a:cubicBezTo>
                  <a:pt x="5211" y="80107"/>
                  <a:pt x="29288" y="104184"/>
                  <a:pt x="37490" y="100215"/>
                </a:cubicBezTo>
                <a:cubicBezTo>
                  <a:pt x="45692" y="96246"/>
                  <a:pt x="46750" y="66348"/>
                  <a:pt x="50190" y="55765"/>
                </a:cubicBezTo>
                <a:cubicBezTo>
                  <a:pt x="53630" y="45182"/>
                  <a:pt x="26113" y="3113"/>
                  <a:pt x="27965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354EDE46-54BE-40A6-BC97-C3A8D6A295CE}"/>
              </a:ext>
            </a:extLst>
          </p:cNvPr>
          <p:cNvSpPr/>
          <p:nvPr/>
        </p:nvSpPr>
        <p:spPr>
          <a:xfrm>
            <a:off x="4412848" y="3192630"/>
            <a:ext cx="140969" cy="193031"/>
          </a:xfrm>
          <a:custGeom>
            <a:avLst/>
            <a:gdLst>
              <a:gd name="connsiteX0" fmla="*/ 1990 w 140969"/>
              <a:gd name="connsiteY0" fmla="*/ 191920 h 193031"/>
              <a:gd name="connsiteX1" fmla="*/ 44852 w 140969"/>
              <a:gd name="connsiteY1" fmla="*/ 96670 h 193031"/>
              <a:gd name="connsiteX2" fmla="*/ 138515 w 140969"/>
              <a:gd name="connsiteY2" fmla="*/ 4595 h 193031"/>
              <a:gd name="connsiteX3" fmla="*/ 105177 w 140969"/>
              <a:gd name="connsiteY3" fmla="*/ 29995 h 193031"/>
              <a:gd name="connsiteX4" fmla="*/ 1990 w 140969"/>
              <a:gd name="connsiteY4" fmla="*/ 191920 h 19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69" h="193031">
                <a:moveTo>
                  <a:pt x="1990" y="191920"/>
                </a:moveTo>
                <a:cubicBezTo>
                  <a:pt x="-8064" y="203032"/>
                  <a:pt x="22098" y="127891"/>
                  <a:pt x="44852" y="96670"/>
                </a:cubicBezTo>
                <a:cubicBezTo>
                  <a:pt x="67606" y="65449"/>
                  <a:pt x="128461" y="15707"/>
                  <a:pt x="138515" y="4595"/>
                </a:cubicBezTo>
                <a:cubicBezTo>
                  <a:pt x="148569" y="-6517"/>
                  <a:pt x="125814" y="2743"/>
                  <a:pt x="105177" y="29995"/>
                </a:cubicBezTo>
                <a:cubicBezTo>
                  <a:pt x="84540" y="57247"/>
                  <a:pt x="12044" y="180808"/>
                  <a:pt x="1990" y="19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1D9BADA-C1E3-4C8D-A08D-7A546A3012BC}"/>
              </a:ext>
            </a:extLst>
          </p:cNvPr>
          <p:cNvSpPr/>
          <p:nvPr/>
        </p:nvSpPr>
        <p:spPr>
          <a:xfrm>
            <a:off x="4404807" y="3190840"/>
            <a:ext cx="130756" cy="144455"/>
          </a:xfrm>
          <a:custGeom>
            <a:avLst/>
            <a:gdLst>
              <a:gd name="connsiteX0" fmla="*/ 130681 w 130756"/>
              <a:gd name="connsiteY0" fmla="*/ 35 h 144455"/>
              <a:gd name="connsiteX1" fmla="*/ 59243 w 130756"/>
              <a:gd name="connsiteY1" fmla="*/ 47660 h 144455"/>
              <a:gd name="connsiteX2" fmla="*/ 37018 w 130756"/>
              <a:gd name="connsiteY2" fmla="*/ 79410 h 144455"/>
              <a:gd name="connsiteX3" fmla="*/ 506 w 130756"/>
              <a:gd name="connsiteY3" fmla="*/ 142910 h 144455"/>
              <a:gd name="connsiteX4" fmla="*/ 19556 w 130756"/>
              <a:gd name="connsiteY4" fmla="*/ 119098 h 144455"/>
              <a:gd name="connsiteX5" fmla="*/ 71943 w 130756"/>
              <a:gd name="connsiteY5" fmla="*/ 55598 h 144455"/>
              <a:gd name="connsiteX6" fmla="*/ 130681 w 130756"/>
              <a:gd name="connsiteY6" fmla="*/ 35 h 1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756" h="144455">
                <a:moveTo>
                  <a:pt x="130681" y="35"/>
                </a:moveTo>
                <a:cubicBezTo>
                  <a:pt x="128564" y="-1288"/>
                  <a:pt x="74853" y="34431"/>
                  <a:pt x="59243" y="47660"/>
                </a:cubicBezTo>
                <a:cubicBezTo>
                  <a:pt x="43633" y="60889"/>
                  <a:pt x="46807" y="63535"/>
                  <a:pt x="37018" y="79410"/>
                </a:cubicBezTo>
                <a:cubicBezTo>
                  <a:pt x="27229" y="95285"/>
                  <a:pt x="3416" y="136295"/>
                  <a:pt x="506" y="142910"/>
                </a:cubicBezTo>
                <a:cubicBezTo>
                  <a:pt x="-2404" y="149525"/>
                  <a:pt x="7650" y="133650"/>
                  <a:pt x="19556" y="119098"/>
                </a:cubicBezTo>
                <a:cubicBezTo>
                  <a:pt x="31462" y="104546"/>
                  <a:pt x="53951" y="75177"/>
                  <a:pt x="71943" y="55598"/>
                </a:cubicBezTo>
                <a:cubicBezTo>
                  <a:pt x="89935" y="36019"/>
                  <a:pt x="132798" y="1358"/>
                  <a:pt x="13068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66B61B3-9299-4090-ADC8-6F7125BDB625}"/>
              </a:ext>
            </a:extLst>
          </p:cNvPr>
          <p:cNvSpPr/>
          <p:nvPr/>
        </p:nvSpPr>
        <p:spPr>
          <a:xfrm>
            <a:off x="4882875" y="3585708"/>
            <a:ext cx="122997" cy="101613"/>
          </a:xfrm>
          <a:custGeom>
            <a:avLst/>
            <a:gdLst>
              <a:gd name="connsiteX0" fmla="*/ 275 w 122997"/>
              <a:gd name="connsiteY0" fmla="*/ 455 h 101613"/>
              <a:gd name="connsiteX1" fmla="*/ 66950 w 122997"/>
              <a:gd name="connsiteY1" fmla="*/ 29030 h 101613"/>
              <a:gd name="connsiteX2" fmla="*/ 116163 w 122997"/>
              <a:gd name="connsiteY2" fmla="*/ 57605 h 101613"/>
              <a:gd name="connsiteX3" fmla="*/ 122513 w 122997"/>
              <a:gd name="connsiteY3" fmla="*/ 100467 h 101613"/>
              <a:gd name="connsiteX4" fmla="*/ 119338 w 122997"/>
              <a:gd name="connsiteY4" fmla="*/ 86180 h 101613"/>
              <a:gd name="connsiteX5" fmla="*/ 93938 w 122997"/>
              <a:gd name="connsiteY5" fmla="*/ 52842 h 101613"/>
              <a:gd name="connsiteX6" fmla="*/ 275 w 122997"/>
              <a:gd name="connsiteY6" fmla="*/ 455 h 10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97" h="101613">
                <a:moveTo>
                  <a:pt x="275" y="455"/>
                </a:moveTo>
                <a:cubicBezTo>
                  <a:pt x="-4223" y="-3514"/>
                  <a:pt x="47635" y="19505"/>
                  <a:pt x="66950" y="29030"/>
                </a:cubicBezTo>
                <a:cubicBezTo>
                  <a:pt x="86265" y="38555"/>
                  <a:pt x="106903" y="45699"/>
                  <a:pt x="116163" y="57605"/>
                </a:cubicBezTo>
                <a:cubicBezTo>
                  <a:pt x="125424" y="69511"/>
                  <a:pt x="121984" y="95705"/>
                  <a:pt x="122513" y="100467"/>
                </a:cubicBezTo>
                <a:cubicBezTo>
                  <a:pt x="123042" y="105230"/>
                  <a:pt x="124101" y="94118"/>
                  <a:pt x="119338" y="86180"/>
                </a:cubicBezTo>
                <a:cubicBezTo>
                  <a:pt x="114576" y="78243"/>
                  <a:pt x="111930" y="64484"/>
                  <a:pt x="93938" y="52842"/>
                </a:cubicBezTo>
                <a:cubicBezTo>
                  <a:pt x="75946" y="41200"/>
                  <a:pt x="4773" y="4424"/>
                  <a:pt x="275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FBBF45E-C46F-471E-AF85-51F8E586B30F}"/>
              </a:ext>
            </a:extLst>
          </p:cNvPr>
          <p:cNvSpPr/>
          <p:nvPr/>
        </p:nvSpPr>
        <p:spPr>
          <a:xfrm>
            <a:off x="4886252" y="3613149"/>
            <a:ext cx="114698" cy="73035"/>
          </a:xfrm>
          <a:custGeom>
            <a:avLst/>
            <a:gdLst>
              <a:gd name="connsiteX0" fmla="*/ 73 w 114698"/>
              <a:gd name="connsiteY0" fmla="*/ 1 h 73035"/>
              <a:gd name="connsiteX1" fmla="*/ 73098 w 114698"/>
              <a:gd name="connsiteY1" fmla="*/ 55564 h 73035"/>
              <a:gd name="connsiteX2" fmla="*/ 114373 w 114698"/>
              <a:gd name="connsiteY2" fmla="*/ 73026 h 73035"/>
              <a:gd name="connsiteX3" fmla="*/ 87386 w 114698"/>
              <a:gd name="connsiteY3" fmla="*/ 53976 h 73035"/>
              <a:gd name="connsiteX4" fmla="*/ 73 w 114698"/>
              <a:gd name="connsiteY4" fmla="*/ 1 h 7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98" h="73035">
                <a:moveTo>
                  <a:pt x="73" y="1"/>
                </a:moveTo>
                <a:cubicBezTo>
                  <a:pt x="-2308" y="266"/>
                  <a:pt x="54048" y="43393"/>
                  <a:pt x="73098" y="55564"/>
                </a:cubicBezTo>
                <a:cubicBezTo>
                  <a:pt x="92148" y="67735"/>
                  <a:pt x="111992" y="73291"/>
                  <a:pt x="114373" y="73026"/>
                </a:cubicBezTo>
                <a:cubicBezTo>
                  <a:pt x="116754" y="72761"/>
                  <a:pt x="105907" y="65089"/>
                  <a:pt x="87386" y="53976"/>
                </a:cubicBezTo>
                <a:cubicBezTo>
                  <a:pt x="68865" y="42864"/>
                  <a:pt x="2454" y="-264"/>
                  <a:pt x="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EF793D4-1932-43A3-A615-AF832B46863F}"/>
              </a:ext>
            </a:extLst>
          </p:cNvPr>
          <p:cNvSpPr/>
          <p:nvPr/>
        </p:nvSpPr>
        <p:spPr>
          <a:xfrm>
            <a:off x="5203420" y="3755188"/>
            <a:ext cx="136101" cy="130425"/>
          </a:xfrm>
          <a:custGeom>
            <a:avLst/>
            <a:gdLst>
              <a:gd name="connsiteX0" fmla="*/ 135343 w 136101"/>
              <a:gd name="connsiteY0" fmla="*/ 837 h 130425"/>
              <a:gd name="connsiteX1" fmla="*/ 62318 w 136101"/>
              <a:gd name="connsiteY1" fmla="*/ 64337 h 130425"/>
              <a:gd name="connsiteX2" fmla="*/ 11518 w 136101"/>
              <a:gd name="connsiteY2" fmla="*/ 126250 h 130425"/>
              <a:gd name="connsiteX3" fmla="*/ 13105 w 136101"/>
              <a:gd name="connsiteY3" fmla="*/ 111962 h 130425"/>
              <a:gd name="connsiteX4" fmla="*/ 135343 w 136101"/>
              <a:gd name="connsiteY4" fmla="*/ 837 h 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1" h="130425">
                <a:moveTo>
                  <a:pt x="135343" y="837"/>
                </a:moveTo>
                <a:cubicBezTo>
                  <a:pt x="143545" y="-7100"/>
                  <a:pt x="82955" y="43435"/>
                  <a:pt x="62318" y="64337"/>
                </a:cubicBezTo>
                <a:cubicBezTo>
                  <a:pt x="41681" y="85239"/>
                  <a:pt x="19720" y="118313"/>
                  <a:pt x="11518" y="126250"/>
                </a:cubicBezTo>
                <a:cubicBezTo>
                  <a:pt x="3316" y="134187"/>
                  <a:pt x="-10443" y="131541"/>
                  <a:pt x="13105" y="111962"/>
                </a:cubicBezTo>
                <a:cubicBezTo>
                  <a:pt x="36653" y="92383"/>
                  <a:pt x="127141" y="8774"/>
                  <a:pt x="135343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E97D639-011E-4C72-B227-F7CB07F3918D}"/>
              </a:ext>
            </a:extLst>
          </p:cNvPr>
          <p:cNvSpPr/>
          <p:nvPr/>
        </p:nvSpPr>
        <p:spPr>
          <a:xfrm>
            <a:off x="5238646" y="3756016"/>
            <a:ext cx="156506" cy="154408"/>
          </a:xfrm>
          <a:custGeom>
            <a:avLst/>
            <a:gdLst>
              <a:gd name="connsiteX0" fmla="*/ 104 w 156506"/>
              <a:gd name="connsiteY0" fmla="*/ 153997 h 154408"/>
              <a:gd name="connsiteX1" fmla="*/ 92179 w 156506"/>
              <a:gd name="connsiteY1" fmla="*/ 77797 h 154408"/>
              <a:gd name="connsiteX2" fmla="*/ 152504 w 156506"/>
              <a:gd name="connsiteY2" fmla="*/ 6359 h 154408"/>
              <a:gd name="connsiteX3" fmla="*/ 144567 w 156506"/>
              <a:gd name="connsiteY3" fmla="*/ 6359 h 154408"/>
              <a:gd name="connsiteX4" fmla="*/ 93767 w 156506"/>
              <a:gd name="connsiteY4" fmla="*/ 9 h 154408"/>
              <a:gd name="connsiteX5" fmla="*/ 119167 w 156506"/>
              <a:gd name="connsiteY5" fmla="*/ 7947 h 154408"/>
              <a:gd name="connsiteX6" fmla="*/ 142979 w 156506"/>
              <a:gd name="connsiteY6" fmla="*/ 15884 h 154408"/>
              <a:gd name="connsiteX7" fmla="*/ 111229 w 156506"/>
              <a:gd name="connsiteY7" fmla="*/ 42872 h 154408"/>
              <a:gd name="connsiteX8" fmla="*/ 104 w 156506"/>
              <a:gd name="connsiteY8" fmla="*/ 153997 h 1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06" h="154408">
                <a:moveTo>
                  <a:pt x="104" y="153997"/>
                </a:moveTo>
                <a:cubicBezTo>
                  <a:pt x="-3071" y="159818"/>
                  <a:pt x="66779" y="102403"/>
                  <a:pt x="92179" y="77797"/>
                </a:cubicBezTo>
                <a:cubicBezTo>
                  <a:pt x="117579" y="53191"/>
                  <a:pt x="143773" y="18265"/>
                  <a:pt x="152504" y="6359"/>
                </a:cubicBezTo>
                <a:cubicBezTo>
                  <a:pt x="161235" y="-5547"/>
                  <a:pt x="154356" y="7417"/>
                  <a:pt x="144567" y="6359"/>
                </a:cubicBezTo>
                <a:cubicBezTo>
                  <a:pt x="134778" y="5301"/>
                  <a:pt x="98000" y="-256"/>
                  <a:pt x="93767" y="9"/>
                </a:cubicBezTo>
                <a:cubicBezTo>
                  <a:pt x="89534" y="274"/>
                  <a:pt x="110965" y="5301"/>
                  <a:pt x="119167" y="7947"/>
                </a:cubicBezTo>
                <a:cubicBezTo>
                  <a:pt x="127369" y="10593"/>
                  <a:pt x="144302" y="10063"/>
                  <a:pt x="142979" y="15884"/>
                </a:cubicBezTo>
                <a:cubicBezTo>
                  <a:pt x="141656" y="21705"/>
                  <a:pt x="133718" y="24616"/>
                  <a:pt x="111229" y="42872"/>
                </a:cubicBezTo>
                <a:cubicBezTo>
                  <a:pt x="88740" y="61128"/>
                  <a:pt x="3279" y="148176"/>
                  <a:pt x="104" y="153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986C017F-249E-4186-A624-AE9AF99BE4A0}"/>
              </a:ext>
            </a:extLst>
          </p:cNvPr>
          <p:cNvSpPr/>
          <p:nvPr/>
        </p:nvSpPr>
        <p:spPr>
          <a:xfrm>
            <a:off x="5211262" y="3839852"/>
            <a:ext cx="111641" cy="68139"/>
          </a:xfrm>
          <a:custGeom>
            <a:avLst/>
            <a:gdLst>
              <a:gd name="connsiteX0" fmla="*/ 111626 w 111641"/>
              <a:gd name="connsiteY0" fmla="*/ 311 h 68139"/>
              <a:gd name="connsiteX1" fmla="*/ 44951 w 111641"/>
              <a:gd name="connsiteY1" fmla="*/ 62223 h 68139"/>
              <a:gd name="connsiteX2" fmla="*/ 35426 w 111641"/>
              <a:gd name="connsiteY2" fmla="*/ 62223 h 68139"/>
              <a:gd name="connsiteX3" fmla="*/ 501 w 111641"/>
              <a:gd name="connsiteY3" fmla="*/ 32061 h 68139"/>
              <a:gd name="connsiteX4" fmla="*/ 16376 w 111641"/>
              <a:gd name="connsiteY4" fmla="*/ 38411 h 68139"/>
              <a:gd name="connsiteX5" fmla="*/ 38601 w 111641"/>
              <a:gd name="connsiteY5" fmla="*/ 38411 h 68139"/>
              <a:gd name="connsiteX6" fmla="*/ 111626 w 111641"/>
              <a:gd name="connsiteY6" fmla="*/ 311 h 6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41" h="68139">
                <a:moveTo>
                  <a:pt x="111626" y="311"/>
                </a:moveTo>
                <a:cubicBezTo>
                  <a:pt x="112684" y="4280"/>
                  <a:pt x="57651" y="51904"/>
                  <a:pt x="44951" y="62223"/>
                </a:cubicBezTo>
                <a:cubicBezTo>
                  <a:pt x="32251" y="72542"/>
                  <a:pt x="42834" y="67250"/>
                  <a:pt x="35426" y="62223"/>
                </a:cubicBezTo>
                <a:cubicBezTo>
                  <a:pt x="28018" y="57196"/>
                  <a:pt x="3676" y="36030"/>
                  <a:pt x="501" y="32061"/>
                </a:cubicBezTo>
                <a:cubicBezTo>
                  <a:pt x="-2674" y="28092"/>
                  <a:pt x="10026" y="37353"/>
                  <a:pt x="16376" y="38411"/>
                </a:cubicBezTo>
                <a:cubicBezTo>
                  <a:pt x="22726" y="39469"/>
                  <a:pt x="25372" y="45290"/>
                  <a:pt x="38601" y="38411"/>
                </a:cubicBezTo>
                <a:cubicBezTo>
                  <a:pt x="51830" y="31532"/>
                  <a:pt x="110568" y="-3658"/>
                  <a:pt x="11162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75394B6-F6CA-4DD2-9ACC-A72A51873EAA}"/>
              </a:ext>
            </a:extLst>
          </p:cNvPr>
          <p:cNvSpPr/>
          <p:nvPr/>
        </p:nvSpPr>
        <p:spPr>
          <a:xfrm>
            <a:off x="4501957" y="3789207"/>
            <a:ext cx="347159" cy="378786"/>
          </a:xfrm>
          <a:custGeom>
            <a:avLst/>
            <a:gdLst>
              <a:gd name="connsiteX0" fmla="*/ 193 w 347159"/>
              <a:gd name="connsiteY0" fmla="*/ 156 h 378786"/>
              <a:gd name="connsiteX1" fmla="*/ 138306 w 347159"/>
              <a:gd name="connsiteY1" fmla="*/ 149381 h 378786"/>
              <a:gd name="connsiteX2" fmla="*/ 295468 w 347159"/>
              <a:gd name="connsiteY2" fmla="*/ 331943 h 378786"/>
              <a:gd name="connsiteX3" fmla="*/ 346268 w 347159"/>
              <a:gd name="connsiteY3" fmla="*/ 377981 h 378786"/>
              <a:gd name="connsiteX4" fmla="*/ 322456 w 347159"/>
              <a:gd name="connsiteY4" fmla="*/ 354168 h 378786"/>
              <a:gd name="connsiteX5" fmla="*/ 255781 w 347159"/>
              <a:gd name="connsiteY5" fmla="*/ 268443 h 378786"/>
              <a:gd name="connsiteX6" fmla="*/ 168468 w 347159"/>
              <a:gd name="connsiteY6" fmla="*/ 123981 h 378786"/>
              <a:gd name="connsiteX7" fmla="*/ 193 w 347159"/>
              <a:gd name="connsiteY7" fmla="*/ 156 h 37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159" h="378786">
                <a:moveTo>
                  <a:pt x="193" y="156"/>
                </a:moveTo>
                <a:cubicBezTo>
                  <a:pt x="-4834" y="4389"/>
                  <a:pt x="89094" y="94083"/>
                  <a:pt x="138306" y="149381"/>
                </a:cubicBezTo>
                <a:cubicBezTo>
                  <a:pt x="187519" y="204679"/>
                  <a:pt x="260808" y="293843"/>
                  <a:pt x="295468" y="331943"/>
                </a:cubicBezTo>
                <a:cubicBezTo>
                  <a:pt x="330128" y="370043"/>
                  <a:pt x="341770" y="374277"/>
                  <a:pt x="346268" y="377981"/>
                </a:cubicBezTo>
                <a:cubicBezTo>
                  <a:pt x="350766" y="381685"/>
                  <a:pt x="337537" y="372424"/>
                  <a:pt x="322456" y="354168"/>
                </a:cubicBezTo>
                <a:cubicBezTo>
                  <a:pt x="307375" y="335912"/>
                  <a:pt x="281446" y="306808"/>
                  <a:pt x="255781" y="268443"/>
                </a:cubicBezTo>
                <a:cubicBezTo>
                  <a:pt x="230116" y="230079"/>
                  <a:pt x="211595" y="169489"/>
                  <a:pt x="168468" y="123981"/>
                </a:cubicBezTo>
                <a:cubicBezTo>
                  <a:pt x="125341" y="78473"/>
                  <a:pt x="5220" y="-4077"/>
                  <a:pt x="193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3318978A-95EF-4C89-B6D7-1C5481876F0F}"/>
              </a:ext>
            </a:extLst>
          </p:cNvPr>
          <p:cNvSpPr/>
          <p:nvPr/>
        </p:nvSpPr>
        <p:spPr>
          <a:xfrm>
            <a:off x="4985822" y="4244956"/>
            <a:ext cx="135478" cy="59535"/>
          </a:xfrm>
          <a:custGeom>
            <a:avLst/>
            <a:gdLst>
              <a:gd name="connsiteX0" fmla="*/ 516 w 135478"/>
              <a:gd name="connsiteY0" fmla="*/ 19 h 59535"/>
              <a:gd name="connsiteX1" fmla="*/ 132278 w 135478"/>
              <a:gd name="connsiteY1" fmla="*/ 50819 h 59535"/>
              <a:gd name="connsiteX2" fmla="*/ 87828 w 135478"/>
              <a:gd name="connsiteY2" fmla="*/ 57169 h 59535"/>
              <a:gd name="connsiteX3" fmla="*/ 516 w 135478"/>
              <a:gd name="connsiteY3" fmla="*/ 19 h 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78" h="59535">
                <a:moveTo>
                  <a:pt x="516" y="19"/>
                </a:moveTo>
                <a:cubicBezTo>
                  <a:pt x="7924" y="-1039"/>
                  <a:pt x="117726" y="41294"/>
                  <a:pt x="132278" y="50819"/>
                </a:cubicBezTo>
                <a:cubicBezTo>
                  <a:pt x="146830" y="60344"/>
                  <a:pt x="108201" y="61402"/>
                  <a:pt x="87828" y="57169"/>
                </a:cubicBezTo>
                <a:cubicBezTo>
                  <a:pt x="67455" y="52936"/>
                  <a:pt x="-6892" y="1077"/>
                  <a:pt x="51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BFE1E9C-39F5-43B4-904C-97A3162C7EA3}"/>
              </a:ext>
            </a:extLst>
          </p:cNvPr>
          <p:cNvSpPr/>
          <p:nvPr/>
        </p:nvSpPr>
        <p:spPr>
          <a:xfrm>
            <a:off x="5184263" y="4340223"/>
            <a:ext cx="437550" cy="208455"/>
          </a:xfrm>
          <a:custGeom>
            <a:avLst/>
            <a:gdLst>
              <a:gd name="connsiteX0" fmla="*/ 512 w 437550"/>
              <a:gd name="connsiteY0" fmla="*/ 2 h 208455"/>
              <a:gd name="connsiteX1" fmla="*/ 276737 w 437550"/>
              <a:gd name="connsiteY1" fmla="*/ 107952 h 208455"/>
              <a:gd name="connsiteX2" fmla="*/ 371987 w 437550"/>
              <a:gd name="connsiteY2" fmla="*/ 171452 h 208455"/>
              <a:gd name="connsiteX3" fmla="*/ 437075 w 437550"/>
              <a:gd name="connsiteY3" fmla="*/ 207965 h 208455"/>
              <a:gd name="connsiteX4" fmla="*/ 398975 w 437550"/>
              <a:gd name="connsiteY4" fmla="*/ 146052 h 208455"/>
              <a:gd name="connsiteX5" fmla="*/ 352937 w 437550"/>
              <a:gd name="connsiteY5" fmla="*/ 111127 h 208455"/>
              <a:gd name="connsiteX6" fmla="*/ 512 w 437550"/>
              <a:gd name="connsiteY6" fmla="*/ 2 h 20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550" h="208455">
                <a:moveTo>
                  <a:pt x="512" y="2"/>
                </a:moveTo>
                <a:cubicBezTo>
                  <a:pt x="-12188" y="-527"/>
                  <a:pt x="214825" y="79377"/>
                  <a:pt x="276737" y="107952"/>
                </a:cubicBezTo>
                <a:cubicBezTo>
                  <a:pt x="338649" y="136527"/>
                  <a:pt x="345264" y="154783"/>
                  <a:pt x="371987" y="171452"/>
                </a:cubicBezTo>
                <a:cubicBezTo>
                  <a:pt x="398710" y="188121"/>
                  <a:pt x="432577" y="212198"/>
                  <a:pt x="437075" y="207965"/>
                </a:cubicBezTo>
                <a:cubicBezTo>
                  <a:pt x="441573" y="203732"/>
                  <a:pt x="412998" y="162192"/>
                  <a:pt x="398975" y="146052"/>
                </a:cubicBezTo>
                <a:cubicBezTo>
                  <a:pt x="384952" y="129912"/>
                  <a:pt x="419612" y="135998"/>
                  <a:pt x="352937" y="111127"/>
                </a:cubicBezTo>
                <a:cubicBezTo>
                  <a:pt x="286262" y="86256"/>
                  <a:pt x="13212" y="531"/>
                  <a:pt x="51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8EC51727-C842-46D1-8F56-85BC93FC2CD7}"/>
              </a:ext>
            </a:extLst>
          </p:cNvPr>
          <p:cNvSpPr/>
          <p:nvPr/>
        </p:nvSpPr>
        <p:spPr>
          <a:xfrm>
            <a:off x="5591275" y="4189394"/>
            <a:ext cx="392015" cy="353042"/>
          </a:xfrm>
          <a:custGeom>
            <a:avLst/>
            <a:gdLst>
              <a:gd name="connsiteX0" fmla="*/ 392013 w 392015"/>
              <a:gd name="connsiteY0" fmla="*/ 19 h 353042"/>
              <a:gd name="connsiteX1" fmla="*/ 274538 w 392015"/>
              <a:gd name="connsiteY1" fmla="*/ 136544 h 353042"/>
              <a:gd name="connsiteX2" fmla="*/ 220563 w 392015"/>
              <a:gd name="connsiteY2" fmla="*/ 242906 h 353042"/>
              <a:gd name="connsiteX3" fmla="*/ 87213 w 392015"/>
              <a:gd name="connsiteY3" fmla="*/ 338156 h 353042"/>
              <a:gd name="connsiteX4" fmla="*/ 22125 w 392015"/>
              <a:gd name="connsiteY4" fmla="*/ 352444 h 353042"/>
              <a:gd name="connsiteX5" fmla="*/ 1488 w 392015"/>
              <a:gd name="connsiteY5" fmla="*/ 334981 h 353042"/>
              <a:gd name="connsiteX6" fmla="*/ 57050 w 392015"/>
              <a:gd name="connsiteY6" fmla="*/ 311169 h 353042"/>
              <a:gd name="connsiteX7" fmla="*/ 169763 w 392015"/>
              <a:gd name="connsiteY7" fmla="*/ 261956 h 353042"/>
              <a:gd name="connsiteX8" fmla="*/ 271363 w 392015"/>
              <a:gd name="connsiteY8" fmla="*/ 146069 h 353042"/>
              <a:gd name="connsiteX9" fmla="*/ 392013 w 392015"/>
              <a:gd name="connsiteY9" fmla="*/ 19 h 3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015" h="353042">
                <a:moveTo>
                  <a:pt x="392013" y="19"/>
                </a:moveTo>
                <a:cubicBezTo>
                  <a:pt x="392542" y="-1568"/>
                  <a:pt x="303113" y="96063"/>
                  <a:pt x="274538" y="136544"/>
                </a:cubicBezTo>
                <a:cubicBezTo>
                  <a:pt x="245963" y="177025"/>
                  <a:pt x="251784" y="209304"/>
                  <a:pt x="220563" y="242906"/>
                </a:cubicBezTo>
                <a:cubicBezTo>
                  <a:pt x="189342" y="276508"/>
                  <a:pt x="120286" y="319900"/>
                  <a:pt x="87213" y="338156"/>
                </a:cubicBezTo>
                <a:cubicBezTo>
                  <a:pt x="54140" y="356412"/>
                  <a:pt x="36412" y="352973"/>
                  <a:pt x="22125" y="352444"/>
                </a:cubicBezTo>
                <a:cubicBezTo>
                  <a:pt x="7837" y="351915"/>
                  <a:pt x="-4333" y="341860"/>
                  <a:pt x="1488" y="334981"/>
                </a:cubicBezTo>
                <a:cubicBezTo>
                  <a:pt x="7309" y="328102"/>
                  <a:pt x="57050" y="311169"/>
                  <a:pt x="57050" y="311169"/>
                </a:cubicBezTo>
                <a:cubicBezTo>
                  <a:pt x="85096" y="298998"/>
                  <a:pt x="134044" y="289473"/>
                  <a:pt x="169763" y="261956"/>
                </a:cubicBezTo>
                <a:cubicBezTo>
                  <a:pt x="205482" y="234439"/>
                  <a:pt x="237496" y="189196"/>
                  <a:pt x="271363" y="146069"/>
                </a:cubicBezTo>
                <a:cubicBezTo>
                  <a:pt x="305230" y="102942"/>
                  <a:pt x="391484" y="1606"/>
                  <a:pt x="39201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5403E281-E8B0-43BD-AEE9-BB3E23BA9C03}"/>
              </a:ext>
            </a:extLst>
          </p:cNvPr>
          <p:cNvSpPr/>
          <p:nvPr/>
        </p:nvSpPr>
        <p:spPr>
          <a:xfrm>
            <a:off x="3268641" y="2461489"/>
            <a:ext cx="311033" cy="135930"/>
          </a:xfrm>
          <a:custGeom>
            <a:avLst/>
            <a:gdLst>
              <a:gd name="connsiteX0" fmla="*/ 308526 w 311033"/>
              <a:gd name="connsiteY0" fmla="*/ 194 h 135930"/>
              <a:gd name="connsiteX1" fmla="*/ 245026 w 311033"/>
              <a:gd name="connsiteY1" fmla="*/ 95444 h 135930"/>
              <a:gd name="connsiteX2" fmla="*/ 166709 w 311033"/>
              <a:gd name="connsiteY2" fmla="*/ 131428 h 135930"/>
              <a:gd name="connsiteX3" fmla="*/ 118026 w 311033"/>
              <a:gd name="connsiteY3" fmla="*/ 133544 h 135930"/>
              <a:gd name="connsiteX4" fmla="*/ 54526 w 311033"/>
              <a:gd name="connsiteY4" fmla="*/ 114494 h 135930"/>
              <a:gd name="connsiteX5" fmla="*/ 1609 w 311033"/>
              <a:gd name="connsiteY5" fmla="*/ 19244 h 135930"/>
              <a:gd name="connsiteX6" fmla="*/ 20659 w 311033"/>
              <a:gd name="connsiteY6" fmla="*/ 44644 h 135930"/>
              <a:gd name="connsiteX7" fmla="*/ 90509 w 311033"/>
              <a:gd name="connsiteY7" fmla="*/ 108144 h 135930"/>
              <a:gd name="connsiteX8" fmla="*/ 156126 w 311033"/>
              <a:gd name="connsiteY8" fmla="*/ 122961 h 135930"/>
              <a:gd name="connsiteX9" fmla="*/ 308526 w 311033"/>
              <a:gd name="connsiteY9" fmla="*/ 194 h 13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033" h="135930">
                <a:moveTo>
                  <a:pt x="308526" y="194"/>
                </a:moveTo>
                <a:cubicBezTo>
                  <a:pt x="323343" y="-4392"/>
                  <a:pt x="268662" y="73572"/>
                  <a:pt x="245026" y="95444"/>
                </a:cubicBezTo>
                <a:cubicBezTo>
                  <a:pt x="221390" y="117316"/>
                  <a:pt x="187876" y="125078"/>
                  <a:pt x="166709" y="131428"/>
                </a:cubicBezTo>
                <a:cubicBezTo>
                  <a:pt x="145542" y="137778"/>
                  <a:pt x="136723" y="136366"/>
                  <a:pt x="118026" y="133544"/>
                </a:cubicBezTo>
                <a:cubicBezTo>
                  <a:pt x="99329" y="130722"/>
                  <a:pt x="73929" y="133544"/>
                  <a:pt x="54526" y="114494"/>
                </a:cubicBezTo>
                <a:cubicBezTo>
                  <a:pt x="35123" y="95444"/>
                  <a:pt x="7253" y="30886"/>
                  <a:pt x="1609" y="19244"/>
                </a:cubicBezTo>
                <a:cubicBezTo>
                  <a:pt x="-4035" y="7602"/>
                  <a:pt x="5842" y="29827"/>
                  <a:pt x="20659" y="44644"/>
                </a:cubicBezTo>
                <a:cubicBezTo>
                  <a:pt x="35476" y="59461"/>
                  <a:pt x="67931" y="95091"/>
                  <a:pt x="90509" y="108144"/>
                </a:cubicBezTo>
                <a:cubicBezTo>
                  <a:pt x="113087" y="121197"/>
                  <a:pt x="119084" y="138483"/>
                  <a:pt x="156126" y="122961"/>
                </a:cubicBezTo>
                <a:cubicBezTo>
                  <a:pt x="193168" y="107439"/>
                  <a:pt x="293709" y="4780"/>
                  <a:pt x="308526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6C72CCFD-B7DE-458A-9359-6709C6B3309C}"/>
              </a:ext>
            </a:extLst>
          </p:cNvPr>
          <p:cNvSpPr/>
          <p:nvPr/>
        </p:nvSpPr>
        <p:spPr>
          <a:xfrm>
            <a:off x="3381207" y="2514551"/>
            <a:ext cx="276763" cy="109399"/>
          </a:xfrm>
          <a:custGeom>
            <a:avLst/>
            <a:gdLst>
              <a:gd name="connsiteX0" fmla="*/ 276393 w 276763"/>
              <a:gd name="connsiteY0" fmla="*/ 49 h 109399"/>
              <a:gd name="connsiteX1" fmla="*/ 212893 w 276763"/>
              <a:gd name="connsiteY1" fmla="*/ 98474 h 109399"/>
              <a:gd name="connsiteX2" fmla="*/ 136693 w 276763"/>
              <a:gd name="connsiteY2" fmla="*/ 104824 h 109399"/>
              <a:gd name="connsiteX3" fmla="*/ 168 w 276763"/>
              <a:gd name="connsiteY3" fmla="*/ 79424 h 109399"/>
              <a:gd name="connsiteX4" fmla="*/ 111293 w 276763"/>
              <a:gd name="connsiteY4" fmla="*/ 95299 h 109399"/>
              <a:gd name="connsiteX5" fmla="*/ 231943 w 276763"/>
              <a:gd name="connsiteY5" fmla="*/ 85774 h 109399"/>
              <a:gd name="connsiteX6" fmla="*/ 276393 w 276763"/>
              <a:gd name="connsiteY6" fmla="*/ 49 h 10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763" h="109399">
                <a:moveTo>
                  <a:pt x="276393" y="49"/>
                </a:moveTo>
                <a:cubicBezTo>
                  <a:pt x="273218" y="2166"/>
                  <a:pt x="236176" y="81012"/>
                  <a:pt x="212893" y="98474"/>
                </a:cubicBezTo>
                <a:cubicBezTo>
                  <a:pt x="189610" y="115937"/>
                  <a:pt x="172147" y="107999"/>
                  <a:pt x="136693" y="104824"/>
                </a:cubicBezTo>
                <a:cubicBezTo>
                  <a:pt x="101239" y="101649"/>
                  <a:pt x="4401" y="81011"/>
                  <a:pt x="168" y="79424"/>
                </a:cubicBezTo>
                <a:cubicBezTo>
                  <a:pt x="-4065" y="77837"/>
                  <a:pt x="72664" y="94241"/>
                  <a:pt x="111293" y="95299"/>
                </a:cubicBezTo>
                <a:cubicBezTo>
                  <a:pt x="149922" y="96357"/>
                  <a:pt x="201781" y="107470"/>
                  <a:pt x="231943" y="85774"/>
                </a:cubicBezTo>
                <a:cubicBezTo>
                  <a:pt x="262105" y="64078"/>
                  <a:pt x="279568" y="-2068"/>
                  <a:pt x="27639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5D1469D-C299-4ECE-8229-2980D3456332}"/>
              </a:ext>
            </a:extLst>
          </p:cNvPr>
          <p:cNvSpPr/>
          <p:nvPr/>
        </p:nvSpPr>
        <p:spPr>
          <a:xfrm>
            <a:off x="3532183" y="2517663"/>
            <a:ext cx="109547" cy="72145"/>
          </a:xfrm>
          <a:custGeom>
            <a:avLst/>
            <a:gdLst>
              <a:gd name="connsiteX0" fmla="*/ 109542 w 109547"/>
              <a:gd name="connsiteY0" fmla="*/ 112 h 72145"/>
              <a:gd name="connsiteX1" fmla="*/ 52392 w 109547"/>
              <a:gd name="connsiteY1" fmla="*/ 57262 h 72145"/>
              <a:gd name="connsiteX2" fmla="*/ 5 w 109547"/>
              <a:gd name="connsiteY2" fmla="*/ 71550 h 72145"/>
              <a:gd name="connsiteX3" fmla="*/ 55567 w 109547"/>
              <a:gd name="connsiteY3" fmla="*/ 42975 h 72145"/>
              <a:gd name="connsiteX4" fmla="*/ 109542 w 109547"/>
              <a:gd name="connsiteY4" fmla="*/ 112 h 7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47" h="72145">
                <a:moveTo>
                  <a:pt x="109542" y="112"/>
                </a:moveTo>
                <a:cubicBezTo>
                  <a:pt x="109013" y="2493"/>
                  <a:pt x="70648" y="45356"/>
                  <a:pt x="52392" y="57262"/>
                </a:cubicBezTo>
                <a:cubicBezTo>
                  <a:pt x="34136" y="69168"/>
                  <a:pt x="-524" y="73931"/>
                  <a:pt x="5" y="71550"/>
                </a:cubicBezTo>
                <a:cubicBezTo>
                  <a:pt x="534" y="69169"/>
                  <a:pt x="36782" y="52235"/>
                  <a:pt x="55567" y="42975"/>
                </a:cubicBezTo>
                <a:cubicBezTo>
                  <a:pt x="74352" y="33715"/>
                  <a:pt x="110071" y="-2269"/>
                  <a:pt x="109542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3302FDC-5090-4356-B6DA-9927E837A082}"/>
              </a:ext>
            </a:extLst>
          </p:cNvPr>
          <p:cNvSpPr/>
          <p:nvPr/>
        </p:nvSpPr>
        <p:spPr>
          <a:xfrm>
            <a:off x="3468649" y="2482757"/>
            <a:ext cx="214403" cy="383294"/>
          </a:xfrm>
          <a:custGeom>
            <a:avLst/>
            <a:gdLst>
              <a:gd name="connsiteX0" fmla="*/ 214351 w 214403"/>
              <a:gd name="connsiteY0" fmla="*/ 93 h 383294"/>
              <a:gd name="connsiteX1" fmla="*/ 115926 w 214403"/>
              <a:gd name="connsiteY1" fmla="*/ 147731 h 383294"/>
              <a:gd name="connsiteX2" fmla="*/ 81001 w 214403"/>
              <a:gd name="connsiteY2" fmla="*/ 262031 h 383294"/>
              <a:gd name="connsiteX3" fmla="*/ 61951 w 214403"/>
              <a:gd name="connsiteY3" fmla="*/ 325531 h 383294"/>
              <a:gd name="connsiteX4" fmla="*/ 1626 w 214403"/>
              <a:gd name="connsiteY4" fmla="*/ 382681 h 383294"/>
              <a:gd name="connsiteX5" fmla="*/ 15914 w 214403"/>
              <a:gd name="connsiteY5" fmla="*/ 357281 h 383294"/>
              <a:gd name="connsiteX6" fmla="*/ 63539 w 214403"/>
              <a:gd name="connsiteY6" fmla="*/ 274731 h 383294"/>
              <a:gd name="connsiteX7" fmla="*/ 101639 w 214403"/>
              <a:gd name="connsiteY7" fmla="*/ 169956 h 383294"/>
              <a:gd name="connsiteX8" fmla="*/ 214351 w 214403"/>
              <a:gd name="connsiteY8" fmla="*/ 93 h 38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03" h="383294">
                <a:moveTo>
                  <a:pt x="214351" y="93"/>
                </a:moveTo>
                <a:cubicBezTo>
                  <a:pt x="216732" y="-3611"/>
                  <a:pt x="138151" y="104075"/>
                  <a:pt x="115926" y="147731"/>
                </a:cubicBezTo>
                <a:cubicBezTo>
                  <a:pt x="93701" y="191387"/>
                  <a:pt x="89997" y="232398"/>
                  <a:pt x="81001" y="262031"/>
                </a:cubicBezTo>
                <a:cubicBezTo>
                  <a:pt x="72005" y="291664"/>
                  <a:pt x="75180" y="305423"/>
                  <a:pt x="61951" y="325531"/>
                </a:cubicBezTo>
                <a:cubicBezTo>
                  <a:pt x="48722" y="345639"/>
                  <a:pt x="9299" y="377389"/>
                  <a:pt x="1626" y="382681"/>
                </a:cubicBezTo>
                <a:cubicBezTo>
                  <a:pt x="-6047" y="387973"/>
                  <a:pt x="15914" y="357281"/>
                  <a:pt x="15914" y="357281"/>
                </a:cubicBezTo>
                <a:cubicBezTo>
                  <a:pt x="26233" y="339289"/>
                  <a:pt x="49251" y="305952"/>
                  <a:pt x="63539" y="274731"/>
                </a:cubicBezTo>
                <a:cubicBezTo>
                  <a:pt x="77826" y="243510"/>
                  <a:pt x="80208" y="213612"/>
                  <a:pt x="101639" y="169956"/>
                </a:cubicBezTo>
                <a:cubicBezTo>
                  <a:pt x="123070" y="126300"/>
                  <a:pt x="211970" y="3797"/>
                  <a:pt x="214351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83878EC-22A9-4244-9706-FA5A8D30CA61}"/>
              </a:ext>
            </a:extLst>
          </p:cNvPr>
          <p:cNvSpPr/>
          <p:nvPr/>
        </p:nvSpPr>
        <p:spPr>
          <a:xfrm>
            <a:off x="3118094" y="2581861"/>
            <a:ext cx="408983" cy="323663"/>
          </a:xfrm>
          <a:custGeom>
            <a:avLst/>
            <a:gdLst>
              <a:gd name="connsiteX0" fmla="*/ 39444 w 408983"/>
              <a:gd name="connsiteY0" fmla="*/ 5764 h 323663"/>
              <a:gd name="connsiteX1" fmla="*/ 7694 w 408983"/>
              <a:gd name="connsiteY1" fmla="*/ 61327 h 323663"/>
              <a:gd name="connsiteX2" fmla="*/ 23569 w 408983"/>
              <a:gd name="connsiteY2" fmla="*/ 204202 h 323663"/>
              <a:gd name="connsiteX3" fmla="*/ 75956 w 408983"/>
              <a:gd name="connsiteY3" fmla="*/ 251827 h 323663"/>
              <a:gd name="connsiteX4" fmla="*/ 215656 w 408983"/>
              <a:gd name="connsiteY4" fmla="*/ 310564 h 323663"/>
              <a:gd name="connsiteX5" fmla="*/ 285506 w 408983"/>
              <a:gd name="connsiteY5" fmla="*/ 310564 h 323663"/>
              <a:gd name="connsiteX6" fmla="*/ 404569 w 408983"/>
              <a:gd name="connsiteY6" fmla="*/ 258177 h 323663"/>
              <a:gd name="connsiteX7" fmla="*/ 366469 w 408983"/>
              <a:gd name="connsiteY7" fmla="*/ 293102 h 323663"/>
              <a:gd name="connsiteX8" fmla="*/ 207719 w 408983"/>
              <a:gd name="connsiteY8" fmla="*/ 323264 h 323663"/>
              <a:gd name="connsiteX9" fmla="*/ 85481 w 408983"/>
              <a:gd name="connsiteY9" fmla="*/ 270877 h 323663"/>
              <a:gd name="connsiteX10" fmla="*/ 1344 w 408983"/>
              <a:gd name="connsiteY10" fmla="*/ 191502 h 323663"/>
              <a:gd name="connsiteX11" fmla="*/ 39444 w 408983"/>
              <a:gd name="connsiteY11" fmla="*/ 5764 h 32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83" h="323663">
                <a:moveTo>
                  <a:pt x="39444" y="5764"/>
                </a:moveTo>
                <a:cubicBezTo>
                  <a:pt x="40502" y="-15932"/>
                  <a:pt x="10340" y="28254"/>
                  <a:pt x="7694" y="61327"/>
                </a:cubicBezTo>
                <a:cubicBezTo>
                  <a:pt x="5048" y="94400"/>
                  <a:pt x="12192" y="172452"/>
                  <a:pt x="23569" y="204202"/>
                </a:cubicBezTo>
                <a:cubicBezTo>
                  <a:pt x="34946" y="235952"/>
                  <a:pt x="43942" y="234100"/>
                  <a:pt x="75956" y="251827"/>
                </a:cubicBezTo>
                <a:cubicBezTo>
                  <a:pt x="107970" y="269554"/>
                  <a:pt x="180731" y="300775"/>
                  <a:pt x="215656" y="310564"/>
                </a:cubicBezTo>
                <a:cubicBezTo>
                  <a:pt x="250581" y="320354"/>
                  <a:pt x="254020" y="319295"/>
                  <a:pt x="285506" y="310564"/>
                </a:cubicBezTo>
                <a:cubicBezTo>
                  <a:pt x="316992" y="301833"/>
                  <a:pt x="391075" y="261087"/>
                  <a:pt x="404569" y="258177"/>
                </a:cubicBezTo>
                <a:cubicBezTo>
                  <a:pt x="418063" y="255267"/>
                  <a:pt x="399277" y="282254"/>
                  <a:pt x="366469" y="293102"/>
                </a:cubicBezTo>
                <a:cubicBezTo>
                  <a:pt x="333661" y="303950"/>
                  <a:pt x="254550" y="326968"/>
                  <a:pt x="207719" y="323264"/>
                </a:cubicBezTo>
                <a:cubicBezTo>
                  <a:pt x="160888" y="319560"/>
                  <a:pt x="119877" y="292837"/>
                  <a:pt x="85481" y="270877"/>
                </a:cubicBezTo>
                <a:cubicBezTo>
                  <a:pt x="51085" y="248917"/>
                  <a:pt x="11133" y="231454"/>
                  <a:pt x="1344" y="191502"/>
                </a:cubicBezTo>
                <a:cubicBezTo>
                  <a:pt x="-8446" y="151550"/>
                  <a:pt x="38386" y="27460"/>
                  <a:pt x="39444" y="5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0045D015-99D5-49CD-9C6F-5C9DCE4FAEB6}"/>
              </a:ext>
            </a:extLst>
          </p:cNvPr>
          <p:cNvSpPr/>
          <p:nvPr/>
        </p:nvSpPr>
        <p:spPr>
          <a:xfrm>
            <a:off x="3110383" y="2638381"/>
            <a:ext cx="438071" cy="325239"/>
          </a:xfrm>
          <a:custGeom>
            <a:avLst/>
            <a:gdLst>
              <a:gd name="connsiteX0" fmla="*/ 10642 w 438071"/>
              <a:gd name="connsiteY0" fmla="*/ 44 h 325239"/>
              <a:gd name="connsiteX1" fmla="*/ 1117 w 438071"/>
              <a:gd name="connsiteY1" fmla="*/ 85769 h 325239"/>
              <a:gd name="connsiteX2" fmla="*/ 34455 w 438071"/>
              <a:gd name="connsiteY2" fmla="*/ 190544 h 325239"/>
              <a:gd name="connsiteX3" fmla="*/ 196380 w 438071"/>
              <a:gd name="connsiteY3" fmla="*/ 304844 h 325239"/>
              <a:gd name="connsiteX4" fmla="*/ 239242 w 438071"/>
              <a:gd name="connsiteY4" fmla="*/ 312782 h 325239"/>
              <a:gd name="connsiteX5" fmla="*/ 288455 w 438071"/>
              <a:gd name="connsiteY5" fmla="*/ 304844 h 325239"/>
              <a:gd name="connsiteX6" fmla="*/ 382117 w 438071"/>
              <a:gd name="connsiteY6" fmla="*/ 273094 h 325239"/>
              <a:gd name="connsiteX7" fmla="*/ 437680 w 438071"/>
              <a:gd name="connsiteY7" fmla="*/ 201657 h 325239"/>
              <a:gd name="connsiteX8" fmla="*/ 355130 w 438071"/>
              <a:gd name="connsiteY8" fmla="*/ 296907 h 325239"/>
              <a:gd name="connsiteX9" fmla="*/ 258292 w 438071"/>
              <a:gd name="connsiteY9" fmla="*/ 323894 h 325239"/>
              <a:gd name="connsiteX10" fmla="*/ 102717 w 438071"/>
              <a:gd name="connsiteY10" fmla="*/ 263569 h 325239"/>
              <a:gd name="connsiteX11" fmla="*/ 4292 w 438071"/>
              <a:gd name="connsiteY11" fmla="*/ 96882 h 325239"/>
              <a:gd name="connsiteX12" fmla="*/ 10642 w 438071"/>
              <a:gd name="connsiteY12" fmla="*/ 44 h 3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8071" h="325239">
                <a:moveTo>
                  <a:pt x="10642" y="44"/>
                </a:moveTo>
                <a:cubicBezTo>
                  <a:pt x="10113" y="-1808"/>
                  <a:pt x="-2852" y="54019"/>
                  <a:pt x="1117" y="85769"/>
                </a:cubicBezTo>
                <a:cubicBezTo>
                  <a:pt x="5086" y="117519"/>
                  <a:pt x="1911" y="154032"/>
                  <a:pt x="34455" y="190544"/>
                </a:cubicBezTo>
                <a:cubicBezTo>
                  <a:pt x="66999" y="227056"/>
                  <a:pt x="162249" y="284471"/>
                  <a:pt x="196380" y="304844"/>
                </a:cubicBezTo>
                <a:cubicBezTo>
                  <a:pt x="230511" y="325217"/>
                  <a:pt x="223896" y="312782"/>
                  <a:pt x="239242" y="312782"/>
                </a:cubicBezTo>
                <a:cubicBezTo>
                  <a:pt x="254588" y="312782"/>
                  <a:pt x="264643" y="311459"/>
                  <a:pt x="288455" y="304844"/>
                </a:cubicBezTo>
                <a:cubicBezTo>
                  <a:pt x="312267" y="298229"/>
                  <a:pt x="357246" y="290292"/>
                  <a:pt x="382117" y="273094"/>
                </a:cubicBezTo>
                <a:cubicBezTo>
                  <a:pt x="406988" y="255896"/>
                  <a:pt x="442178" y="197688"/>
                  <a:pt x="437680" y="201657"/>
                </a:cubicBezTo>
                <a:cubicBezTo>
                  <a:pt x="433182" y="205626"/>
                  <a:pt x="385028" y="276534"/>
                  <a:pt x="355130" y="296907"/>
                </a:cubicBezTo>
                <a:cubicBezTo>
                  <a:pt x="325232" y="317280"/>
                  <a:pt x="300361" y="329450"/>
                  <a:pt x="258292" y="323894"/>
                </a:cubicBezTo>
                <a:cubicBezTo>
                  <a:pt x="216223" y="318338"/>
                  <a:pt x="145050" y="301404"/>
                  <a:pt x="102717" y="263569"/>
                </a:cubicBezTo>
                <a:cubicBezTo>
                  <a:pt x="60384" y="225734"/>
                  <a:pt x="16992" y="144771"/>
                  <a:pt x="4292" y="96882"/>
                </a:cubicBezTo>
                <a:cubicBezTo>
                  <a:pt x="-8408" y="48993"/>
                  <a:pt x="11171" y="1896"/>
                  <a:pt x="1064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213F4B0E-54BB-4402-8EFD-A779DFC564C1}"/>
              </a:ext>
            </a:extLst>
          </p:cNvPr>
          <p:cNvSpPr/>
          <p:nvPr/>
        </p:nvSpPr>
        <p:spPr>
          <a:xfrm>
            <a:off x="2995600" y="2900339"/>
            <a:ext cx="510004" cy="166932"/>
          </a:xfrm>
          <a:custGeom>
            <a:avLst/>
            <a:gdLst>
              <a:gd name="connsiteX0" fmla="*/ 13 w 510004"/>
              <a:gd name="connsiteY0" fmla="*/ 12724 h 166932"/>
              <a:gd name="connsiteX1" fmla="*/ 68275 w 510004"/>
              <a:gd name="connsiteY1" fmla="*/ 123849 h 166932"/>
              <a:gd name="connsiteX2" fmla="*/ 212738 w 510004"/>
              <a:gd name="connsiteY2" fmla="*/ 138136 h 166932"/>
              <a:gd name="connsiteX3" fmla="*/ 330213 w 510004"/>
              <a:gd name="connsiteY3" fmla="*/ 125436 h 166932"/>
              <a:gd name="connsiteX4" fmla="*/ 420700 w 510004"/>
              <a:gd name="connsiteY4" fmla="*/ 80986 h 166932"/>
              <a:gd name="connsiteX5" fmla="*/ 509600 w 510004"/>
              <a:gd name="connsiteY5" fmla="*/ 24 h 166932"/>
              <a:gd name="connsiteX6" fmla="*/ 449275 w 510004"/>
              <a:gd name="connsiteY6" fmla="*/ 73049 h 166932"/>
              <a:gd name="connsiteX7" fmla="*/ 349263 w 510004"/>
              <a:gd name="connsiteY7" fmla="*/ 134961 h 166932"/>
              <a:gd name="connsiteX8" fmla="*/ 211150 w 510004"/>
              <a:gd name="connsiteY8" fmla="*/ 166711 h 166932"/>
              <a:gd name="connsiteX9" fmla="*/ 73038 w 510004"/>
              <a:gd name="connsiteY9" fmla="*/ 141311 h 166932"/>
              <a:gd name="connsiteX10" fmla="*/ 13 w 510004"/>
              <a:gd name="connsiteY10" fmla="*/ 12724 h 1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004" h="166932">
                <a:moveTo>
                  <a:pt x="13" y="12724"/>
                </a:moveTo>
                <a:cubicBezTo>
                  <a:pt x="-781" y="9814"/>
                  <a:pt x="32821" y="102947"/>
                  <a:pt x="68275" y="123849"/>
                </a:cubicBezTo>
                <a:cubicBezTo>
                  <a:pt x="103729" y="144751"/>
                  <a:pt x="169082" y="137872"/>
                  <a:pt x="212738" y="138136"/>
                </a:cubicBezTo>
                <a:cubicBezTo>
                  <a:pt x="256394" y="138401"/>
                  <a:pt x="295553" y="134961"/>
                  <a:pt x="330213" y="125436"/>
                </a:cubicBezTo>
                <a:cubicBezTo>
                  <a:pt x="364873" y="115911"/>
                  <a:pt x="390802" y="101888"/>
                  <a:pt x="420700" y="80986"/>
                </a:cubicBezTo>
                <a:cubicBezTo>
                  <a:pt x="450598" y="60084"/>
                  <a:pt x="504838" y="1347"/>
                  <a:pt x="509600" y="24"/>
                </a:cubicBezTo>
                <a:cubicBezTo>
                  <a:pt x="514362" y="-1299"/>
                  <a:pt x="475998" y="50560"/>
                  <a:pt x="449275" y="73049"/>
                </a:cubicBezTo>
                <a:cubicBezTo>
                  <a:pt x="422552" y="95539"/>
                  <a:pt x="388950" y="119351"/>
                  <a:pt x="349263" y="134961"/>
                </a:cubicBezTo>
                <a:cubicBezTo>
                  <a:pt x="309576" y="150571"/>
                  <a:pt x="257187" y="165653"/>
                  <a:pt x="211150" y="166711"/>
                </a:cubicBezTo>
                <a:cubicBezTo>
                  <a:pt x="165113" y="167769"/>
                  <a:pt x="108757" y="165917"/>
                  <a:pt x="73038" y="141311"/>
                </a:cubicBezTo>
                <a:cubicBezTo>
                  <a:pt x="37319" y="116705"/>
                  <a:pt x="807" y="15634"/>
                  <a:pt x="13" y="12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7F4F06B2-E97B-4ED5-B2D0-656D1AAF1901}"/>
              </a:ext>
            </a:extLst>
          </p:cNvPr>
          <p:cNvSpPr/>
          <p:nvPr/>
        </p:nvSpPr>
        <p:spPr>
          <a:xfrm>
            <a:off x="2986030" y="2913023"/>
            <a:ext cx="436280" cy="193753"/>
          </a:xfrm>
          <a:custGeom>
            <a:avLst/>
            <a:gdLst>
              <a:gd name="connsiteX0" fmla="*/ 11170 w 436280"/>
              <a:gd name="connsiteY0" fmla="*/ 40 h 193753"/>
              <a:gd name="connsiteX1" fmla="*/ 9583 w 436280"/>
              <a:gd name="connsiteY1" fmla="*/ 71477 h 193753"/>
              <a:gd name="connsiteX2" fmla="*/ 139758 w 436280"/>
              <a:gd name="connsiteY2" fmla="*/ 161965 h 193753"/>
              <a:gd name="connsiteX3" fmla="*/ 309620 w 436280"/>
              <a:gd name="connsiteY3" fmla="*/ 188952 h 193753"/>
              <a:gd name="connsiteX4" fmla="*/ 435033 w 436280"/>
              <a:gd name="connsiteY4" fmla="*/ 173077 h 193753"/>
              <a:gd name="connsiteX5" fmla="*/ 360420 w 436280"/>
              <a:gd name="connsiteY5" fmla="*/ 193715 h 193753"/>
              <a:gd name="connsiteX6" fmla="*/ 150870 w 436280"/>
              <a:gd name="connsiteY6" fmla="*/ 166727 h 193753"/>
              <a:gd name="connsiteX7" fmla="*/ 22283 w 436280"/>
              <a:gd name="connsiteY7" fmla="*/ 81002 h 193753"/>
              <a:gd name="connsiteX8" fmla="*/ 11170 w 436280"/>
              <a:gd name="connsiteY8" fmla="*/ 40 h 19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280" h="193753">
                <a:moveTo>
                  <a:pt x="11170" y="40"/>
                </a:moveTo>
                <a:cubicBezTo>
                  <a:pt x="9053" y="-1548"/>
                  <a:pt x="-11848" y="44490"/>
                  <a:pt x="9583" y="71477"/>
                </a:cubicBezTo>
                <a:cubicBezTo>
                  <a:pt x="31014" y="98464"/>
                  <a:pt x="89752" y="142386"/>
                  <a:pt x="139758" y="161965"/>
                </a:cubicBezTo>
                <a:cubicBezTo>
                  <a:pt x="189764" y="181544"/>
                  <a:pt x="260408" y="187100"/>
                  <a:pt x="309620" y="188952"/>
                </a:cubicBezTo>
                <a:cubicBezTo>
                  <a:pt x="358832" y="190804"/>
                  <a:pt x="426566" y="172283"/>
                  <a:pt x="435033" y="173077"/>
                </a:cubicBezTo>
                <a:cubicBezTo>
                  <a:pt x="443500" y="173871"/>
                  <a:pt x="407780" y="194773"/>
                  <a:pt x="360420" y="193715"/>
                </a:cubicBezTo>
                <a:cubicBezTo>
                  <a:pt x="313060" y="192657"/>
                  <a:pt x="207226" y="185513"/>
                  <a:pt x="150870" y="166727"/>
                </a:cubicBezTo>
                <a:cubicBezTo>
                  <a:pt x="94514" y="147942"/>
                  <a:pt x="46360" y="108519"/>
                  <a:pt x="22283" y="81002"/>
                </a:cubicBezTo>
                <a:cubicBezTo>
                  <a:pt x="-1794" y="53485"/>
                  <a:pt x="13287" y="1628"/>
                  <a:pt x="1117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863D6559-DE32-4BEF-A914-27A0576333C3}"/>
              </a:ext>
            </a:extLst>
          </p:cNvPr>
          <p:cNvSpPr/>
          <p:nvPr/>
        </p:nvSpPr>
        <p:spPr>
          <a:xfrm>
            <a:off x="3369861" y="3034213"/>
            <a:ext cx="121192" cy="572319"/>
          </a:xfrm>
          <a:custGeom>
            <a:avLst/>
            <a:gdLst>
              <a:gd name="connsiteX0" fmla="*/ 114702 w 121192"/>
              <a:gd name="connsiteY0" fmla="*/ 1087 h 572319"/>
              <a:gd name="connsiteX1" fmla="*/ 28977 w 121192"/>
              <a:gd name="connsiteY1" fmla="*/ 118562 h 572319"/>
              <a:gd name="connsiteX2" fmla="*/ 402 w 121192"/>
              <a:gd name="connsiteY2" fmla="*/ 267787 h 572319"/>
              <a:gd name="connsiteX3" fmla="*/ 13102 w 121192"/>
              <a:gd name="connsiteY3" fmla="*/ 353512 h 572319"/>
              <a:gd name="connsiteX4" fmla="*/ 25802 w 121192"/>
              <a:gd name="connsiteY4" fmla="*/ 417012 h 572319"/>
              <a:gd name="connsiteX5" fmla="*/ 119464 w 121192"/>
              <a:gd name="connsiteY5" fmla="*/ 567825 h 572319"/>
              <a:gd name="connsiteX6" fmla="*/ 81364 w 121192"/>
              <a:gd name="connsiteY6" fmla="*/ 517025 h 572319"/>
              <a:gd name="connsiteX7" fmla="*/ 16277 w 121192"/>
              <a:gd name="connsiteY7" fmla="*/ 358275 h 572319"/>
              <a:gd name="connsiteX8" fmla="*/ 14689 w 121192"/>
              <a:gd name="connsiteY8" fmla="*/ 188412 h 572319"/>
              <a:gd name="connsiteX9" fmla="*/ 114702 w 121192"/>
              <a:gd name="connsiteY9" fmla="*/ 1087 h 57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192" h="572319">
                <a:moveTo>
                  <a:pt x="114702" y="1087"/>
                </a:moveTo>
                <a:cubicBezTo>
                  <a:pt x="117083" y="-10554"/>
                  <a:pt x="48027" y="74112"/>
                  <a:pt x="28977" y="118562"/>
                </a:cubicBezTo>
                <a:cubicBezTo>
                  <a:pt x="9927" y="163012"/>
                  <a:pt x="3048" y="228629"/>
                  <a:pt x="402" y="267787"/>
                </a:cubicBezTo>
                <a:cubicBezTo>
                  <a:pt x="-2244" y="306945"/>
                  <a:pt x="8869" y="328641"/>
                  <a:pt x="13102" y="353512"/>
                </a:cubicBezTo>
                <a:cubicBezTo>
                  <a:pt x="17335" y="378383"/>
                  <a:pt x="8075" y="381293"/>
                  <a:pt x="25802" y="417012"/>
                </a:cubicBezTo>
                <a:cubicBezTo>
                  <a:pt x="43529" y="452731"/>
                  <a:pt x="110204" y="551156"/>
                  <a:pt x="119464" y="567825"/>
                </a:cubicBezTo>
                <a:cubicBezTo>
                  <a:pt x="128724" y="584494"/>
                  <a:pt x="98562" y="551950"/>
                  <a:pt x="81364" y="517025"/>
                </a:cubicBezTo>
                <a:cubicBezTo>
                  <a:pt x="64166" y="482100"/>
                  <a:pt x="27389" y="413044"/>
                  <a:pt x="16277" y="358275"/>
                </a:cubicBezTo>
                <a:cubicBezTo>
                  <a:pt x="5165" y="303506"/>
                  <a:pt x="-2509" y="250060"/>
                  <a:pt x="14689" y="188412"/>
                </a:cubicBezTo>
                <a:cubicBezTo>
                  <a:pt x="31887" y="126764"/>
                  <a:pt x="112321" y="12728"/>
                  <a:pt x="114702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E6673C30-3AC0-4845-8428-D0C7849A596E}"/>
              </a:ext>
            </a:extLst>
          </p:cNvPr>
          <p:cNvSpPr/>
          <p:nvPr/>
        </p:nvSpPr>
        <p:spPr>
          <a:xfrm>
            <a:off x="3386662" y="2972994"/>
            <a:ext cx="226133" cy="633479"/>
          </a:xfrm>
          <a:custGeom>
            <a:avLst/>
            <a:gdLst>
              <a:gd name="connsiteX0" fmla="*/ 224371 w 226133"/>
              <a:gd name="connsiteY0" fmla="*/ 3039 h 633479"/>
              <a:gd name="connsiteX1" fmla="*/ 137588 w 226133"/>
              <a:gd name="connsiteY1" fmla="*/ 70773 h 633479"/>
              <a:gd name="connsiteX2" fmla="*/ 88905 w 226133"/>
              <a:gd name="connsiteY2" fmla="*/ 146973 h 633479"/>
              <a:gd name="connsiteX3" fmla="*/ 33871 w 226133"/>
              <a:gd name="connsiteY3" fmla="*/ 282439 h 633479"/>
              <a:gd name="connsiteX4" fmla="*/ 16938 w 226133"/>
              <a:gd name="connsiteY4" fmla="*/ 441189 h 633479"/>
              <a:gd name="connsiteX5" fmla="*/ 21171 w 226133"/>
              <a:gd name="connsiteY5" fmla="*/ 506806 h 633479"/>
              <a:gd name="connsiteX6" fmla="*/ 95255 w 226133"/>
              <a:gd name="connsiteY6" fmla="*/ 631689 h 633479"/>
              <a:gd name="connsiteX7" fmla="*/ 52921 w 226133"/>
              <a:gd name="connsiteY7" fmla="*/ 568189 h 633479"/>
              <a:gd name="connsiteX8" fmla="*/ 5 w 226133"/>
              <a:gd name="connsiteY8" fmla="*/ 400973 h 633479"/>
              <a:gd name="connsiteX9" fmla="*/ 50805 w 226133"/>
              <a:gd name="connsiteY9" fmla="*/ 174489 h 633479"/>
              <a:gd name="connsiteX10" fmla="*/ 224371 w 226133"/>
              <a:gd name="connsiteY10" fmla="*/ 3039 h 63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33" h="633479">
                <a:moveTo>
                  <a:pt x="224371" y="3039"/>
                </a:moveTo>
                <a:cubicBezTo>
                  <a:pt x="238835" y="-14247"/>
                  <a:pt x="160166" y="46784"/>
                  <a:pt x="137588" y="70773"/>
                </a:cubicBezTo>
                <a:cubicBezTo>
                  <a:pt x="115010" y="94762"/>
                  <a:pt x="106191" y="111695"/>
                  <a:pt x="88905" y="146973"/>
                </a:cubicBezTo>
                <a:cubicBezTo>
                  <a:pt x="71619" y="182251"/>
                  <a:pt x="45866" y="233403"/>
                  <a:pt x="33871" y="282439"/>
                </a:cubicBezTo>
                <a:cubicBezTo>
                  <a:pt x="21876" y="331475"/>
                  <a:pt x="19055" y="403794"/>
                  <a:pt x="16938" y="441189"/>
                </a:cubicBezTo>
                <a:cubicBezTo>
                  <a:pt x="14821" y="478584"/>
                  <a:pt x="8118" y="475056"/>
                  <a:pt x="21171" y="506806"/>
                </a:cubicBezTo>
                <a:cubicBezTo>
                  <a:pt x="34224" y="538556"/>
                  <a:pt x="89963" y="621459"/>
                  <a:pt x="95255" y="631689"/>
                </a:cubicBezTo>
                <a:cubicBezTo>
                  <a:pt x="100547" y="641919"/>
                  <a:pt x="68796" y="606642"/>
                  <a:pt x="52921" y="568189"/>
                </a:cubicBezTo>
                <a:cubicBezTo>
                  <a:pt x="37046" y="529736"/>
                  <a:pt x="358" y="466590"/>
                  <a:pt x="5" y="400973"/>
                </a:cubicBezTo>
                <a:cubicBezTo>
                  <a:pt x="-348" y="335356"/>
                  <a:pt x="15880" y="238695"/>
                  <a:pt x="50805" y="174489"/>
                </a:cubicBezTo>
                <a:cubicBezTo>
                  <a:pt x="85730" y="110283"/>
                  <a:pt x="209907" y="20325"/>
                  <a:pt x="224371" y="3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B2D4411-8C70-4F96-833D-55F851B2D225}"/>
              </a:ext>
            </a:extLst>
          </p:cNvPr>
          <p:cNvSpPr/>
          <p:nvPr/>
        </p:nvSpPr>
        <p:spPr>
          <a:xfrm>
            <a:off x="3520017" y="3003527"/>
            <a:ext cx="80494" cy="428396"/>
          </a:xfrm>
          <a:custGeom>
            <a:avLst/>
            <a:gdLst>
              <a:gd name="connsiteX0" fmla="*/ 80433 w 80494"/>
              <a:gd name="connsiteY0" fmla="*/ 23 h 428396"/>
              <a:gd name="connsiteX1" fmla="*/ 27516 w 80494"/>
              <a:gd name="connsiteY1" fmla="*/ 131256 h 428396"/>
              <a:gd name="connsiteX2" fmla="*/ 0 w 80494"/>
              <a:gd name="connsiteY2" fmla="*/ 222273 h 428396"/>
              <a:gd name="connsiteX3" fmla="*/ 27516 w 80494"/>
              <a:gd name="connsiteY3" fmla="*/ 427590 h 428396"/>
              <a:gd name="connsiteX4" fmla="*/ 16933 w 80494"/>
              <a:gd name="connsiteY4" fmla="*/ 287890 h 428396"/>
              <a:gd name="connsiteX5" fmla="*/ 38100 w 80494"/>
              <a:gd name="connsiteY5" fmla="*/ 141840 h 428396"/>
              <a:gd name="connsiteX6" fmla="*/ 80433 w 80494"/>
              <a:gd name="connsiteY6" fmla="*/ 23 h 42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94" h="428396">
                <a:moveTo>
                  <a:pt x="80433" y="23"/>
                </a:moveTo>
                <a:cubicBezTo>
                  <a:pt x="78669" y="-1741"/>
                  <a:pt x="40921" y="94214"/>
                  <a:pt x="27516" y="131256"/>
                </a:cubicBezTo>
                <a:cubicBezTo>
                  <a:pt x="14110" y="168298"/>
                  <a:pt x="0" y="172884"/>
                  <a:pt x="0" y="222273"/>
                </a:cubicBezTo>
                <a:cubicBezTo>
                  <a:pt x="0" y="271662"/>
                  <a:pt x="24694" y="416654"/>
                  <a:pt x="27516" y="427590"/>
                </a:cubicBezTo>
                <a:cubicBezTo>
                  <a:pt x="30338" y="438526"/>
                  <a:pt x="15169" y="335515"/>
                  <a:pt x="16933" y="287890"/>
                </a:cubicBezTo>
                <a:cubicBezTo>
                  <a:pt x="18697" y="240265"/>
                  <a:pt x="30692" y="183821"/>
                  <a:pt x="38100" y="141840"/>
                </a:cubicBezTo>
                <a:cubicBezTo>
                  <a:pt x="45508" y="99859"/>
                  <a:pt x="82197" y="1787"/>
                  <a:pt x="8043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5DA79070-6523-4A5A-9EC3-7467EA38C118}"/>
              </a:ext>
            </a:extLst>
          </p:cNvPr>
          <p:cNvSpPr/>
          <p:nvPr/>
        </p:nvSpPr>
        <p:spPr>
          <a:xfrm>
            <a:off x="3467995" y="3418414"/>
            <a:ext cx="177310" cy="773585"/>
          </a:xfrm>
          <a:custGeom>
            <a:avLst/>
            <a:gdLst>
              <a:gd name="connsiteX0" fmla="*/ 119755 w 177310"/>
              <a:gd name="connsiteY0" fmla="*/ 3 h 773585"/>
              <a:gd name="connsiteX1" fmla="*/ 47788 w 177310"/>
              <a:gd name="connsiteY1" fmla="*/ 160869 h 773585"/>
              <a:gd name="connsiteX2" fmla="*/ 37205 w 177310"/>
              <a:gd name="connsiteY2" fmla="*/ 239186 h 773585"/>
              <a:gd name="connsiteX3" fmla="*/ 26622 w 177310"/>
              <a:gd name="connsiteY3" fmla="*/ 315386 h 773585"/>
              <a:gd name="connsiteX4" fmla="*/ 37205 w 177310"/>
              <a:gd name="connsiteY4" fmla="*/ 463553 h 773585"/>
              <a:gd name="connsiteX5" fmla="*/ 81655 w 177310"/>
              <a:gd name="connsiteY5" fmla="*/ 607486 h 773585"/>
              <a:gd name="connsiteX6" fmla="*/ 176905 w 177310"/>
              <a:gd name="connsiteY6" fmla="*/ 770469 h 773585"/>
              <a:gd name="connsiteX7" fmla="*/ 111288 w 177310"/>
              <a:gd name="connsiteY7" fmla="*/ 681569 h 773585"/>
              <a:gd name="connsiteX8" fmla="*/ 1222 w 177310"/>
              <a:gd name="connsiteY8" fmla="*/ 302686 h 773585"/>
              <a:gd name="connsiteX9" fmla="*/ 56255 w 177310"/>
              <a:gd name="connsiteY9" fmla="*/ 165103 h 773585"/>
              <a:gd name="connsiteX10" fmla="*/ 119755 w 177310"/>
              <a:gd name="connsiteY10" fmla="*/ 3 h 77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310" h="773585">
                <a:moveTo>
                  <a:pt x="119755" y="3"/>
                </a:moveTo>
                <a:cubicBezTo>
                  <a:pt x="118344" y="-703"/>
                  <a:pt x="61546" y="121005"/>
                  <a:pt x="47788" y="160869"/>
                </a:cubicBezTo>
                <a:cubicBezTo>
                  <a:pt x="34030" y="200733"/>
                  <a:pt x="40733" y="213433"/>
                  <a:pt x="37205" y="239186"/>
                </a:cubicBezTo>
                <a:cubicBezTo>
                  <a:pt x="33677" y="264939"/>
                  <a:pt x="26622" y="277992"/>
                  <a:pt x="26622" y="315386"/>
                </a:cubicBezTo>
                <a:cubicBezTo>
                  <a:pt x="26622" y="352780"/>
                  <a:pt x="28033" y="414870"/>
                  <a:pt x="37205" y="463553"/>
                </a:cubicBezTo>
                <a:cubicBezTo>
                  <a:pt x="46377" y="512236"/>
                  <a:pt x="58372" y="556333"/>
                  <a:pt x="81655" y="607486"/>
                </a:cubicBezTo>
                <a:cubicBezTo>
                  <a:pt x="104938" y="658639"/>
                  <a:pt x="171966" y="758122"/>
                  <a:pt x="176905" y="770469"/>
                </a:cubicBezTo>
                <a:cubicBezTo>
                  <a:pt x="181844" y="782816"/>
                  <a:pt x="140569" y="759533"/>
                  <a:pt x="111288" y="681569"/>
                </a:cubicBezTo>
                <a:cubicBezTo>
                  <a:pt x="82007" y="603605"/>
                  <a:pt x="10394" y="388764"/>
                  <a:pt x="1222" y="302686"/>
                </a:cubicBezTo>
                <a:cubicBezTo>
                  <a:pt x="-7950" y="216608"/>
                  <a:pt x="36852" y="217314"/>
                  <a:pt x="56255" y="165103"/>
                </a:cubicBezTo>
                <a:cubicBezTo>
                  <a:pt x="75658" y="112892"/>
                  <a:pt x="121166" y="709"/>
                  <a:pt x="1197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728D14C-B6B0-4CB3-BA42-4A112AF08EE6}"/>
              </a:ext>
            </a:extLst>
          </p:cNvPr>
          <p:cNvSpPr/>
          <p:nvPr/>
        </p:nvSpPr>
        <p:spPr>
          <a:xfrm>
            <a:off x="3536892" y="3489482"/>
            <a:ext cx="220246" cy="686890"/>
          </a:xfrm>
          <a:custGeom>
            <a:avLst/>
            <a:gdLst>
              <a:gd name="connsiteX0" fmla="*/ 220191 w 220246"/>
              <a:gd name="connsiteY0" fmla="*/ 901 h 686890"/>
              <a:gd name="connsiteX1" fmla="*/ 95308 w 220246"/>
              <a:gd name="connsiteY1" fmla="*/ 197751 h 686890"/>
              <a:gd name="connsiteX2" fmla="*/ 46625 w 220246"/>
              <a:gd name="connsiteY2" fmla="*/ 299351 h 686890"/>
              <a:gd name="connsiteX3" fmla="*/ 27575 w 220246"/>
              <a:gd name="connsiteY3" fmla="*/ 407301 h 686890"/>
              <a:gd name="connsiteX4" fmla="*/ 25458 w 220246"/>
              <a:gd name="connsiteY4" fmla="*/ 475035 h 686890"/>
              <a:gd name="connsiteX5" fmla="*/ 78375 w 220246"/>
              <a:gd name="connsiteY5" fmla="*/ 684585 h 686890"/>
              <a:gd name="connsiteX6" fmla="*/ 36041 w 220246"/>
              <a:gd name="connsiteY6" fmla="*/ 576635 h 686890"/>
              <a:gd name="connsiteX7" fmla="*/ 58 w 220246"/>
              <a:gd name="connsiteY7" fmla="*/ 417885 h 686890"/>
              <a:gd name="connsiteX8" fmla="*/ 44508 w 220246"/>
              <a:gd name="connsiteY8" fmla="*/ 267601 h 686890"/>
              <a:gd name="connsiteX9" fmla="*/ 110125 w 220246"/>
              <a:gd name="connsiteY9" fmla="*/ 130018 h 686890"/>
              <a:gd name="connsiteX10" fmla="*/ 220191 w 220246"/>
              <a:gd name="connsiteY10" fmla="*/ 901 h 68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246" h="686890">
                <a:moveTo>
                  <a:pt x="220191" y="901"/>
                </a:moveTo>
                <a:cubicBezTo>
                  <a:pt x="217721" y="12190"/>
                  <a:pt x="124236" y="148009"/>
                  <a:pt x="95308" y="197751"/>
                </a:cubicBezTo>
                <a:cubicBezTo>
                  <a:pt x="66380" y="247493"/>
                  <a:pt x="57914" y="264426"/>
                  <a:pt x="46625" y="299351"/>
                </a:cubicBezTo>
                <a:cubicBezTo>
                  <a:pt x="35336" y="334276"/>
                  <a:pt x="31103" y="378020"/>
                  <a:pt x="27575" y="407301"/>
                </a:cubicBezTo>
                <a:cubicBezTo>
                  <a:pt x="24047" y="436582"/>
                  <a:pt x="16991" y="428821"/>
                  <a:pt x="25458" y="475035"/>
                </a:cubicBezTo>
                <a:cubicBezTo>
                  <a:pt x="33925" y="521249"/>
                  <a:pt x="76611" y="667652"/>
                  <a:pt x="78375" y="684585"/>
                </a:cubicBezTo>
                <a:cubicBezTo>
                  <a:pt x="80139" y="701518"/>
                  <a:pt x="49094" y="621085"/>
                  <a:pt x="36041" y="576635"/>
                </a:cubicBezTo>
                <a:cubicBezTo>
                  <a:pt x="22988" y="532185"/>
                  <a:pt x="-1353" y="469391"/>
                  <a:pt x="58" y="417885"/>
                </a:cubicBezTo>
                <a:cubicBezTo>
                  <a:pt x="1469" y="366379"/>
                  <a:pt x="26164" y="315579"/>
                  <a:pt x="44508" y="267601"/>
                </a:cubicBezTo>
                <a:cubicBezTo>
                  <a:pt x="62852" y="219623"/>
                  <a:pt x="78022" y="172704"/>
                  <a:pt x="110125" y="130018"/>
                </a:cubicBezTo>
                <a:cubicBezTo>
                  <a:pt x="142228" y="87332"/>
                  <a:pt x="222661" y="-10388"/>
                  <a:pt x="220191" y="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1A1036E3-1556-4B1F-8C16-DA93F8F66931}"/>
              </a:ext>
            </a:extLst>
          </p:cNvPr>
          <p:cNvSpPr/>
          <p:nvPr/>
        </p:nvSpPr>
        <p:spPr>
          <a:xfrm>
            <a:off x="3519017" y="3608395"/>
            <a:ext cx="82204" cy="343526"/>
          </a:xfrm>
          <a:custGeom>
            <a:avLst/>
            <a:gdLst>
              <a:gd name="connsiteX0" fmla="*/ 81433 w 82204"/>
              <a:gd name="connsiteY0" fmla="*/ 1580 h 343526"/>
              <a:gd name="connsiteX1" fmla="*/ 43333 w 82204"/>
              <a:gd name="connsiteY1" fmla="*/ 82543 h 343526"/>
              <a:gd name="connsiteX2" fmla="*/ 22696 w 82204"/>
              <a:gd name="connsiteY2" fmla="*/ 160330 h 343526"/>
              <a:gd name="connsiteX3" fmla="*/ 9996 w 82204"/>
              <a:gd name="connsiteY3" fmla="*/ 198430 h 343526"/>
              <a:gd name="connsiteX4" fmla="*/ 8408 w 82204"/>
              <a:gd name="connsiteY4" fmla="*/ 258755 h 343526"/>
              <a:gd name="connsiteX5" fmla="*/ 13171 w 82204"/>
              <a:gd name="connsiteY5" fmla="*/ 342893 h 343526"/>
              <a:gd name="connsiteX6" fmla="*/ 6821 w 82204"/>
              <a:gd name="connsiteY6" fmla="*/ 293680 h 343526"/>
              <a:gd name="connsiteX7" fmla="*/ 5233 w 82204"/>
              <a:gd name="connsiteY7" fmla="*/ 227005 h 343526"/>
              <a:gd name="connsiteX8" fmla="*/ 5233 w 82204"/>
              <a:gd name="connsiteY8" fmla="*/ 158743 h 343526"/>
              <a:gd name="connsiteX9" fmla="*/ 81433 w 82204"/>
              <a:gd name="connsiteY9" fmla="*/ 1580 h 34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04" h="343526">
                <a:moveTo>
                  <a:pt x="81433" y="1580"/>
                </a:moveTo>
                <a:cubicBezTo>
                  <a:pt x="87783" y="-11120"/>
                  <a:pt x="53122" y="56085"/>
                  <a:pt x="43333" y="82543"/>
                </a:cubicBezTo>
                <a:cubicBezTo>
                  <a:pt x="33543" y="109001"/>
                  <a:pt x="28252" y="141016"/>
                  <a:pt x="22696" y="160330"/>
                </a:cubicBezTo>
                <a:cubicBezTo>
                  <a:pt x="17140" y="179644"/>
                  <a:pt x="12377" y="182026"/>
                  <a:pt x="9996" y="198430"/>
                </a:cubicBezTo>
                <a:cubicBezTo>
                  <a:pt x="7615" y="214834"/>
                  <a:pt x="7879" y="234678"/>
                  <a:pt x="8408" y="258755"/>
                </a:cubicBezTo>
                <a:cubicBezTo>
                  <a:pt x="8937" y="282832"/>
                  <a:pt x="13435" y="337072"/>
                  <a:pt x="13171" y="342893"/>
                </a:cubicBezTo>
                <a:cubicBezTo>
                  <a:pt x="12907" y="348714"/>
                  <a:pt x="8144" y="312995"/>
                  <a:pt x="6821" y="293680"/>
                </a:cubicBezTo>
                <a:cubicBezTo>
                  <a:pt x="5498" y="274365"/>
                  <a:pt x="5498" y="249494"/>
                  <a:pt x="5233" y="227005"/>
                </a:cubicBezTo>
                <a:cubicBezTo>
                  <a:pt x="4968" y="204516"/>
                  <a:pt x="-6409" y="193932"/>
                  <a:pt x="5233" y="158743"/>
                </a:cubicBezTo>
                <a:cubicBezTo>
                  <a:pt x="16875" y="123554"/>
                  <a:pt x="75083" y="14280"/>
                  <a:pt x="81433" y="1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AB7B9DF-677C-4567-AFAB-91471AB4FC96}"/>
              </a:ext>
            </a:extLst>
          </p:cNvPr>
          <p:cNvSpPr/>
          <p:nvPr/>
        </p:nvSpPr>
        <p:spPr>
          <a:xfrm>
            <a:off x="3606803" y="3668603"/>
            <a:ext cx="196218" cy="375173"/>
          </a:xfrm>
          <a:custGeom>
            <a:avLst/>
            <a:gdLst>
              <a:gd name="connsiteX0" fmla="*/ 17460 w 196218"/>
              <a:gd name="connsiteY0" fmla="*/ 110 h 375173"/>
              <a:gd name="connsiteX1" fmla="*/ 1585 w 196218"/>
              <a:gd name="connsiteY1" fmla="*/ 154097 h 375173"/>
              <a:gd name="connsiteX2" fmla="*/ 17460 w 196218"/>
              <a:gd name="connsiteY2" fmla="*/ 238235 h 375173"/>
              <a:gd name="connsiteX3" fmla="*/ 77785 w 196218"/>
              <a:gd name="connsiteY3" fmla="*/ 316022 h 375173"/>
              <a:gd name="connsiteX4" fmla="*/ 195260 w 196218"/>
              <a:gd name="connsiteY4" fmla="*/ 371585 h 375173"/>
              <a:gd name="connsiteX5" fmla="*/ 126997 w 196218"/>
              <a:gd name="connsiteY5" fmla="*/ 360472 h 375173"/>
              <a:gd name="connsiteX6" fmla="*/ 14285 w 196218"/>
              <a:gd name="connsiteY6" fmla="*/ 285860 h 375173"/>
              <a:gd name="connsiteX7" fmla="*/ 1585 w 196218"/>
              <a:gd name="connsiteY7" fmla="*/ 179497 h 375173"/>
              <a:gd name="connsiteX8" fmla="*/ 17460 w 196218"/>
              <a:gd name="connsiteY8" fmla="*/ 110 h 3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8" h="375173">
                <a:moveTo>
                  <a:pt x="17460" y="110"/>
                </a:moveTo>
                <a:cubicBezTo>
                  <a:pt x="17460" y="-4123"/>
                  <a:pt x="1585" y="114410"/>
                  <a:pt x="1585" y="154097"/>
                </a:cubicBezTo>
                <a:cubicBezTo>
                  <a:pt x="1585" y="193784"/>
                  <a:pt x="4760" y="211248"/>
                  <a:pt x="17460" y="238235"/>
                </a:cubicBezTo>
                <a:cubicBezTo>
                  <a:pt x="30160" y="265222"/>
                  <a:pt x="48152" y="293797"/>
                  <a:pt x="77785" y="316022"/>
                </a:cubicBezTo>
                <a:cubicBezTo>
                  <a:pt x="107418" y="338247"/>
                  <a:pt x="187058" y="364177"/>
                  <a:pt x="195260" y="371585"/>
                </a:cubicBezTo>
                <a:cubicBezTo>
                  <a:pt x="203462" y="378993"/>
                  <a:pt x="157159" y="374759"/>
                  <a:pt x="126997" y="360472"/>
                </a:cubicBezTo>
                <a:cubicBezTo>
                  <a:pt x="96835" y="346185"/>
                  <a:pt x="35187" y="316022"/>
                  <a:pt x="14285" y="285860"/>
                </a:cubicBezTo>
                <a:cubicBezTo>
                  <a:pt x="-6617" y="255698"/>
                  <a:pt x="1585" y="225534"/>
                  <a:pt x="1585" y="179497"/>
                </a:cubicBezTo>
                <a:cubicBezTo>
                  <a:pt x="1585" y="133460"/>
                  <a:pt x="17460" y="4343"/>
                  <a:pt x="1746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002335D3-61E2-4AD6-8820-073BAF42012D}"/>
              </a:ext>
            </a:extLst>
          </p:cNvPr>
          <p:cNvSpPr/>
          <p:nvPr/>
        </p:nvSpPr>
        <p:spPr>
          <a:xfrm>
            <a:off x="3597188" y="3703070"/>
            <a:ext cx="38190" cy="209257"/>
          </a:xfrm>
          <a:custGeom>
            <a:avLst/>
            <a:gdLst>
              <a:gd name="connsiteX0" fmla="*/ 28662 w 38190"/>
              <a:gd name="connsiteY0" fmla="*/ 568 h 209257"/>
              <a:gd name="connsiteX1" fmla="*/ 20725 w 38190"/>
              <a:gd name="connsiteY1" fmla="*/ 95818 h 209257"/>
              <a:gd name="connsiteX2" fmla="*/ 38187 w 38190"/>
              <a:gd name="connsiteY2" fmla="*/ 206943 h 209257"/>
              <a:gd name="connsiteX3" fmla="*/ 19137 w 38190"/>
              <a:gd name="connsiteY3" fmla="*/ 162493 h 209257"/>
              <a:gd name="connsiteX4" fmla="*/ 87 w 38190"/>
              <a:gd name="connsiteY4" fmla="*/ 60893 h 209257"/>
              <a:gd name="connsiteX5" fmla="*/ 28662 w 38190"/>
              <a:gd name="connsiteY5" fmla="*/ 568 h 20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90" h="209257">
                <a:moveTo>
                  <a:pt x="28662" y="568"/>
                </a:moveTo>
                <a:cubicBezTo>
                  <a:pt x="32102" y="6389"/>
                  <a:pt x="19137" y="61422"/>
                  <a:pt x="20725" y="95818"/>
                </a:cubicBezTo>
                <a:cubicBezTo>
                  <a:pt x="22312" y="130214"/>
                  <a:pt x="38452" y="195831"/>
                  <a:pt x="38187" y="206943"/>
                </a:cubicBezTo>
                <a:cubicBezTo>
                  <a:pt x="37922" y="218055"/>
                  <a:pt x="25487" y="186835"/>
                  <a:pt x="19137" y="162493"/>
                </a:cubicBezTo>
                <a:cubicBezTo>
                  <a:pt x="12787" y="138151"/>
                  <a:pt x="-1236" y="86822"/>
                  <a:pt x="87" y="60893"/>
                </a:cubicBezTo>
                <a:cubicBezTo>
                  <a:pt x="1410" y="34964"/>
                  <a:pt x="25222" y="-5253"/>
                  <a:pt x="28662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C04526E-A5D5-4F07-A206-1BE919C480A0}"/>
              </a:ext>
            </a:extLst>
          </p:cNvPr>
          <p:cNvSpPr/>
          <p:nvPr/>
        </p:nvSpPr>
        <p:spPr>
          <a:xfrm>
            <a:off x="3682005" y="3568652"/>
            <a:ext cx="190042" cy="389443"/>
          </a:xfrm>
          <a:custGeom>
            <a:avLst/>
            <a:gdLst>
              <a:gd name="connsiteX0" fmla="*/ 23220 w 190042"/>
              <a:gd name="connsiteY0" fmla="*/ 48 h 389443"/>
              <a:gd name="connsiteX1" fmla="*/ 35920 w 190042"/>
              <a:gd name="connsiteY1" fmla="*/ 181023 h 389443"/>
              <a:gd name="connsiteX2" fmla="*/ 115295 w 190042"/>
              <a:gd name="connsiteY2" fmla="*/ 308023 h 389443"/>
              <a:gd name="connsiteX3" fmla="*/ 188320 w 190042"/>
              <a:gd name="connsiteY3" fmla="*/ 371523 h 389443"/>
              <a:gd name="connsiteX4" fmla="*/ 153395 w 190042"/>
              <a:gd name="connsiteY4" fmla="*/ 371523 h 389443"/>
              <a:gd name="connsiteX5" fmla="*/ 7345 w 190042"/>
              <a:gd name="connsiteY5" fmla="*/ 165148 h 389443"/>
              <a:gd name="connsiteX6" fmla="*/ 23220 w 190042"/>
              <a:gd name="connsiteY6" fmla="*/ 48 h 3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42" h="389443">
                <a:moveTo>
                  <a:pt x="23220" y="48"/>
                </a:moveTo>
                <a:cubicBezTo>
                  <a:pt x="27982" y="2694"/>
                  <a:pt x="20574" y="129694"/>
                  <a:pt x="35920" y="181023"/>
                </a:cubicBezTo>
                <a:cubicBezTo>
                  <a:pt x="51266" y="232352"/>
                  <a:pt x="89895" y="276273"/>
                  <a:pt x="115295" y="308023"/>
                </a:cubicBezTo>
                <a:cubicBezTo>
                  <a:pt x="140695" y="339773"/>
                  <a:pt x="181970" y="360940"/>
                  <a:pt x="188320" y="371523"/>
                </a:cubicBezTo>
                <a:cubicBezTo>
                  <a:pt x="194670" y="382106"/>
                  <a:pt x="183558" y="405919"/>
                  <a:pt x="153395" y="371523"/>
                </a:cubicBezTo>
                <a:cubicBezTo>
                  <a:pt x="123232" y="337127"/>
                  <a:pt x="29041" y="227060"/>
                  <a:pt x="7345" y="165148"/>
                </a:cubicBezTo>
                <a:cubicBezTo>
                  <a:pt x="-14351" y="103236"/>
                  <a:pt x="18458" y="-2598"/>
                  <a:pt x="2322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D9CC1EDB-1A0C-49E9-B1EB-D76B87BF9C8D}"/>
              </a:ext>
            </a:extLst>
          </p:cNvPr>
          <p:cNvSpPr/>
          <p:nvPr/>
        </p:nvSpPr>
        <p:spPr>
          <a:xfrm>
            <a:off x="3620695" y="2500035"/>
            <a:ext cx="182081" cy="398608"/>
          </a:xfrm>
          <a:custGeom>
            <a:avLst/>
            <a:gdLst>
              <a:gd name="connsiteX0" fmla="*/ 181368 w 182081"/>
              <a:gd name="connsiteY0" fmla="*/ 278 h 398608"/>
              <a:gd name="connsiteX1" fmla="*/ 101993 w 182081"/>
              <a:gd name="connsiteY1" fmla="*/ 116165 h 398608"/>
              <a:gd name="connsiteX2" fmla="*/ 70243 w 182081"/>
              <a:gd name="connsiteY2" fmla="*/ 159028 h 398608"/>
              <a:gd name="connsiteX3" fmla="*/ 28968 w 182081"/>
              <a:gd name="connsiteY3" fmla="*/ 286028 h 398608"/>
              <a:gd name="connsiteX4" fmla="*/ 8330 w 182081"/>
              <a:gd name="connsiteY4" fmla="*/ 392390 h 398608"/>
              <a:gd name="connsiteX5" fmla="*/ 393 w 182081"/>
              <a:gd name="connsiteY5" fmla="*/ 366990 h 398608"/>
              <a:gd name="connsiteX6" fmla="*/ 19443 w 182081"/>
              <a:gd name="connsiteY6" fmla="*/ 209828 h 398608"/>
              <a:gd name="connsiteX7" fmla="*/ 51193 w 182081"/>
              <a:gd name="connsiteY7" fmla="*/ 152678 h 398608"/>
              <a:gd name="connsiteX8" fmla="*/ 181368 w 182081"/>
              <a:gd name="connsiteY8" fmla="*/ 278 h 39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81" h="398608">
                <a:moveTo>
                  <a:pt x="181368" y="278"/>
                </a:moveTo>
                <a:cubicBezTo>
                  <a:pt x="189835" y="-5808"/>
                  <a:pt x="120514" y="89707"/>
                  <a:pt x="101993" y="116165"/>
                </a:cubicBezTo>
                <a:cubicBezTo>
                  <a:pt x="83472" y="142623"/>
                  <a:pt x="82414" y="130718"/>
                  <a:pt x="70243" y="159028"/>
                </a:cubicBezTo>
                <a:cubicBezTo>
                  <a:pt x="58072" y="187338"/>
                  <a:pt x="39287" y="247134"/>
                  <a:pt x="28968" y="286028"/>
                </a:cubicBezTo>
                <a:cubicBezTo>
                  <a:pt x="18649" y="324922"/>
                  <a:pt x="13093" y="378896"/>
                  <a:pt x="8330" y="392390"/>
                </a:cubicBezTo>
                <a:cubicBezTo>
                  <a:pt x="3567" y="405884"/>
                  <a:pt x="-1459" y="397417"/>
                  <a:pt x="393" y="366990"/>
                </a:cubicBezTo>
                <a:cubicBezTo>
                  <a:pt x="2245" y="336563"/>
                  <a:pt x="10976" y="245547"/>
                  <a:pt x="19443" y="209828"/>
                </a:cubicBezTo>
                <a:cubicBezTo>
                  <a:pt x="27910" y="174109"/>
                  <a:pt x="23412" y="186016"/>
                  <a:pt x="51193" y="152678"/>
                </a:cubicBezTo>
                <a:cubicBezTo>
                  <a:pt x="78974" y="119341"/>
                  <a:pt x="172901" y="6364"/>
                  <a:pt x="181368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99D1298-9313-464C-BD03-686D8A93CDA7}"/>
              </a:ext>
            </a:extLst>
          </p:cNvPr>
          <p:cNvSpPr/>
          <p:nvPr/>
        </p:nvSpPr>
        <p:spPr>
          <a:xfrm>
            <a:off x="4809745" y="1606493"/>
            <a:ext cx="408368" cy="341167"/>
          </a:xfrm>
          <a:custGeom>
            <a:avLst/>
            <a:gdLst>
              <a:gd name="connsiteX0" fmla="*/ 408368 w 408368"/>
              <a:gd name="connsiteY0" fmla="*/ 57 h 341167"/>
              <a:gd name="connsiteX1" fmla="*/ 236918 w 408368"/>
              <a:gd name="connsiteY1" fmla="*/ 60382 h 341167"/>
              <a:gd name="connsiteX2" fmla="*/ 124205 w 408368"/>
              <a:gd name="connsiteY2" fmla="*/ 114357 h 341167"/>
              <a:gd name="connsiteX3" fmla="*/ 90868 w 408368"/>
              <a:gd name="connsiteY3" fmla="*/ 146107 h 341167"/>
              <a:gd name="connsiteX4" fmla="*/ 380 w 408368"/>
              <a:gd name="connsiteY4" fmla="*/ 339782 h 341167"/>
              <a:gd name="connsiteX5" fmla="*/ 62293 w 408368"/>
              <a:gd name="connsiteY5" fmla="*/ 227070 h 341167"/>
              <a:gd name="connsiteX6" fmla="*/ 154368 w 408368"/>
              <a:gd name="connsiteY6" fmla="*/ 114357 h 341167"/>
              <a:gd name="connsiteX7" fmla="*/ 236918 w 408368"/>
              <a:gd name="connsiteY7" fmla="*/ 71495 h 341167"/>
              <a:gd name="connsiteX8" fmla="*/ 408368 w 408368"/>
              <a:gd name="connsiteY8" fmla="*/ 57 h 34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368" h="341167">
                <a:moveTo>
                  <a:pt x="408368" y="57"/>
                </a:moveTo>
                <a:cubicBezTo>
                  <a:pt x="408368" y="-1795"/>
                  <a:pt x="284278" y="41332"/>
                  <a:pt x="236918" y="60382"/>
                </a:cubicBezTo>
                <a:cubicBezTo>
                  <a:pt x="189558" y="79432"/>
                  <a:pt x="148547" y="100070"/>
                  <a:pt x="124205" y="114357"/>
                </a:cubicBezTo>
                <a:cubicBezTo>
                  <a:pt x="99863" y="128644"/>
                  <a:pt x="111505" y="108536"/>
                  <a:pt x="90868" y="146107"/>
                </a:cubicBezTo>
                <a:cubicBezTo>
                  <a:pt x="70230" y="183678"/>
                  <a:pt x="5142" y="326288"/>
                  <a:pt x="380" y="339782"/>
                </a:cubicBezTo>
                <a:cubicBezTo>
                  <a:pt x="-4382" y="353276"/>
                  <a:pt x="36628" y="264641"/>
                  <a:pt x="62293" y="227070"/>
                </a:cubicBezTo>
                <a:cubicBezTo>
                  <a:pt x="87958" y="189499"/>
                  <a:pt x="125264" y="140286"/>
                  <a:pt x="154368" y="114357"/>
                </a:cubicBezTo>
                <a:cubicBezTo>
                  <a:pt x="183472" y="88428"/>
                  <a:pt x="194056" y="88957"/>
                  <a:pt x="236918" y="71495"/>
                </a:cubicBezTo>
                <a:cubicBezTo>
                  <a:pt x="279780" y="54033"/>
                  <a:pt x="408368" y="1909"/>
                  <a:pt x="40836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EE39ECA1-B17B-46B8-B79A-1160B1313882}"/>
              </a:ext>
            </a:extLst>
          </p:cNvPr>
          <p:cNvSpPr/>
          <p:nvPr/>
        </p:nvSpPr>
        <p:spPr>
          <a:xfrm>
            <a:off x="4763857" y="1665223"/>
            <a:ext cx="328851" cy="421147"/>
          </a:xfrm>
          <a:custGeom>
            <a:avLst/>
            <a:gdLst>
              <a:gd name="connsiteX0" fmla="*/ 328843 w 328851"/>
              <a:gd name="connsiteY0" fmla="*/ 65 h 421147"/>
              <a:gd name="connsiteX1" fmla="*/ 200256 w 328851"/>
              <a:gd name="connsiteY1" fmla="*/ 81027 h 421147"/>
              <a:gd name="connsiteX2" fmla="*/ 163743 w 328851"/>
              <a:gd name="connsiteY2" fmla="*/ 125477 h 421147"/>
              <a:gd name="connsiteX3" fmla="*/ 76431 w 328851"/>
              <a:gd name="connsiteY3" fmla="*/ 274702 h 421147"/>
              <a:gd name="connsiteX4" fmla="*/ 3406 w 328851"/>
              <a:gd name="connsiteY4" fmla="*/ 417577 h 421147"/>
              <a:gd name="connsiteX5" fmla="*/ 24043 w 328851"/>
              <a:gd name="connsiteY5" fmla="*/ 357252 h 421147"/>
              <a:gd name="connsiteX6" fmla="*/ 128818 w 328851"/>
              <a:gd name="connsiteY6" fmla="*/ 136590 h 421147"/>
              <a:gd name="connsiteX7" fmla="*/ 193906 w 328851"/>
              <a:gd name="connsiteY7" fmla="*/ 68327 h 421147"/>
              <a:gd name="connsiteX8" fmla="*/ 328843 w 328851"/>
              <a:gd name="connsiteY8" fmla="*/ 65 h 42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851" h="421147">
                <a:moveTo>
                  <a:pt x="328843" y="65"/>
                </a:moveTo>
                <a:cubicBezTo>
                  <a:pt x="329901" y="2182"/>
                  <a:pt x="227773" y="60125"/>
                  <a:pt x="200256" y="81027"/>
                </a:cubicBezTo>
                <a:cubicBezTo>
                  <a:pt x="172739" y="101929"/>
                  <a:pt x="184380" y="93198"/>
                  <a:pt x="163743" y="125477"/>
                </a:cubicBezTo>
                <a:cubicBezTo>
                  <a:pt x="143105" y="157756"/>
                  <a:pt x="103154" y="226019"/>
                  <a:pt x="76431" y="274702"/>
                </a:cubicBezTo>
                <a:cubicBezTo>
                  <a:pt x="49708" y="323385"/>
                  <a:pt x="12137" y="403819"/>
                  <a:pt x="3406" y="417577"/>
                </a:cubicBezTo>
                <a:cubicBezTo>
                  <a:pt x="-5325" y="431335"/>
                  <a:pt x="3141" y="404083"/>
                  <a:pt x="24043" y="357252"/>
                </a:cubicBezTo>
                <a:cubicBezTo>
                  <a:pt x="44945" y="310421"/>
                  <a:pt x="100507" y="184744"/>
                  <a:pt x="128818" y="136590"/>
                </a:cubicBezTo>
                <a:cubicBezTo>
                  <a:pt x="157128" y="88436"/>
                  <a:pt x="162420" y="88700"/>
                  <a:pt x="193906" y="68327"/>
                </a:cubicBezTo>
                <a:cubicBezTo>
                  <a:pt x="225391" y="47954"/>
                  <a:pt x="327785" y="-2052"/>
                  <a:pt x="32884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30C981F-43C2-44F8-B524-9B0B271CC8E4}"/>
              </a:ext>
            </a:extLst>
          </p:cNvPr>
          <p:cNvSpPr/>
          <p:nvPr/>
        </p:nvSpPr>
        <p:spPr>
          <a:xfrm>
            <a:off x="4638174" y="2077546"/>
            <a:ext cx="129102" cy="230953"/>
          </a:xfrm>
          <a:custGeom>
            <a:avLst/>
            <a:gdLst>
              <a:gd name="connsiteX0" fmla="*/ 129089 w 129102"/>
              <a:gd name="connsiteY0" fmla="*/ 492 h 230953"/>
              <a:gd name="connsiteX1" fmla="*/ 14789 w 129102"/>
              <a:gd name="connsiteY1" fmla="*/ 219567 h 230953"/>
              <a:gd name="connsiteX2" fmla="*/ 16376 w 129102"/>
              <a:gd name="connsiteY2" fmla="*/ 195754 h 230953"/>
              <a:gd name="connsiteX3" fmla="*/ 6851 w 129102"/>
              <a:gd name="connsiteY3" fmla="*/ 160829 h 230953"/>
              <a:gd name="connsiteX4" fmla="*/ 129089 w 129102"/>
              <a:gd name="connsiteY4" fmla="*/ 492 h 23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02" h="230953">
                <a:moveTo>
                  <a:pt x="129089" y="492"/>
                </a:moveTo>
                <a:cubicBezTo>
                  <a:pt x="130412" y="10282"/>
                  <a:pt x="33574" y="187023"/>
                  <a:pt x="14789" y="219567"/>
                </a:cubicBezTo>
                <a:cubicBezTo>
                  <a:pt x="-3996" y="252111"/>
                  <a:pt x="17699" y="205544"/>
                  <a:pt x="16376" y="195754"/>
                </a:cubicBezTo>
                <a:cubicBezTo>
                  <a:pt x="15053" y="185964"/>
                  <a:pt x="-12464" y="191785"/>
                  <a:pt x="6851" y="160829"/>
                </a:cubicBezTo>
                <a:cubicBezTo>
                  <a:pt x="26166" y="129873"/>
                  <a:pt x="127766" y="-9298"/>
                  <a:pt x="129089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C84FB1A2-8D0A-4AC7-8736-49F22B56A94C}"/>
              </a:ext>
            </a:extLst>
          </p:cNvPr>
          <p:cNvSpPr/>
          <p:nvPr/>
        </p:nvSpPr>
        <p:spPr>
          <a:xfrm>
            <a:off x="4143240" y="2314561"/>
            <a:ext cx="503878" cy="345870"/>
          </a:xfrm>
          <a:custGeom>
            <a:avLst/>
            <a:gdLst>
              <a:gd name="connsiteX0" fmla="*/ 503373 w 503878"/>
              <a:gd name="connsiteY0" fmla="*/ 14 h 345870"/>
              <a:gd name="connsiteX1" fmla="*/ 352560 w 503878"/>
              <a:gd name="connsiteY1" fmla="*/ 122252 h 345870"/>
              <a:gd name="connsiteX2" fmla="*/ 225560 w 503878"/>
              <a:gd name="connsiteY2" fmla="*/ 219089 h 345870"/>
              <a:gd name="connsiteX3" fmla="*/ 3310 w 503878"/>
              <a:gd name="connsiteY3" fmla="*/ 344502 h 345870"/>
              <a:gd name="connsiteX4" fmla="*/ 106498 w 503878"/>
              <a:gd name="connsiteY4" fmla="*/ 276239 h 345870"/>
              <a:gd name="connsiteX5" fmla="*/ 298585 w 503878"/>
              <a:gd name="connsiteY5" fmla="*/ 130189 h 345870"/>
              <a:gd name="connsiteX6" fmla="*/ 503373 w 503878"/>
              <a:gd name="connsiteY6" fmla="*/ 14 h 34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878" h="345870">
                <a:moveTo>
                  <a:pt x="503373" y="14"/>
                </a:moveTo>
                <a:cubicBezTo>
                  <a:pt x="512369" y="-1309"/>
                  <a:pt x="398862" y="85740"/>
                  <a:pt x="352560" y="122252"/>
                </a:cubicBezTo>
                <a:cubicBezTo>
                  <a:pt x="306258" y="158764"/>
                  <a:pt x="283768" y="182047"/>
                  <a:pt x="225560" y="219089"/>
                </a:cubicBezTo>
                <a:cubicBezTo>
                  <a:pt x="167352" y="256131"/>
                  <a:pt x="23154" y="334977"/>
                  <a:pt x="3310" y="344502"/>
                </a:cubicBezTo>
                <a:cubicBezTo>
                  <a:pt x="-16534" y="354027"/>
                  <a:pt x="57286" y="311958"/>
                  <a:pt x="106498" y="276239"/>
                </a:cubicBezTo>
                <a:cubicBezTo>
                  <a:pt x="155710" y="240520"/>
                  <a:pt x="234821" y="174903"/>
                  <a:pt x="298585" y="130189"/>
                </a:cubicBezTo>
                <a:cubicBezTo>
                  <a:pt x="362349" y="85475"/>
                  <a:pt x="494377" y="1337"/>
                  <a:pt x="50337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3320B5F-EAD8-42C9-A118-98E950EA0F5C}"/>
              </a:ext>
            </a:extLst>
          </p:cNvPr>
          <p:cNvSpPr/>
          <p:nvPr/>
        </p:nvSpPr>
        <p:spPr>
          <a:xfrm>
            <a:off x="3767102" y="2614293"/>
            <a:ext cx="380959" cy="59286"/>
          </a:xfrm>
          <a:custGeom>
            <a:avLst/>
            <a:gdLst>
              <a:gd name="connsiteX0" fmla="*/ 379448 w 380959"/>
              <a:gd name="connsiteY0" fmla="*/ 59057 h 59286"/>
              <a:gd name="connsiteX1" fmla="*/ 330236 w 380959"/>
              <a:gd name="connsiteY1" fmla="*/ 20957 h 59286"/>
              <a:gd name="connsiteX2" fmla="*/ 204823 w 380959"/>
              <a:gd name="connsiteY2" fmla="*/ 27307 h 59286"/>
              <a:gd name="connsiteX3" fmla="*/ 112748 w 380959"/>
              <a:gd name="connsiteY3" fmla="*/ 41595 h 59286"/>
              <a:gd name="connsiteX4" fmla="*/ 39723 w 380959"/>
              <a:gd name="connsiteY4" fmla="*/ 51120 h 59286"/>
              <a:gd name="connsiteX5" fmla="*/ 36 w 380959"/>
              <a:gd name="connsiteY5" fmla="*/ 25720 h 59286"/>
              <a:gd name="connsiteX6" fmla="*/ 46073 w 380959"/>
              <a:gd name="connsiteY6" fmla="*/ 35245 h 59286"/>
              <a:gd name="connsiteX7" fmla="*/ 154023 w 380959"/>
              <a:gd name="connsiteY7" fmla="*/ 20957 h 59286"/>
              <a:gd name="connsiteX8" fmla="*/ 279436 w 380959"/>
              <a:gd name="connsiteY8" fmla="*/ 320 h 59286"/>
              <a:gd name="connsiteX9" fmla="*/ 379448 w 380959"/>
              <a:gd name="connsiteY9" fmla="*/ 59057 h 5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959" h="59286">
                <a:moveTo>
                  <a:pt x="379448" y="59057"/>
                </a:moveTo>
                <a:cubicBezTo>
                  <a:pt x="387915" y="62497"/>
                  <a:pt x="359340" y="26249"/>
                  <a:pt x="330236" y="20957"/>
                </a:cubicBezTo>
                <a:cubicBezTo>
                  <a:pt x="301132" y="15665"/>
                  <a:pt x="241071" y="23867"/>
                  <a:pt x="204823" y="27307"/>
                </a:cubicBezTo>
                <a:cubicBezTo>
                  <a:pt x="168575" y="30747"/>
                  <a:pt x="140265" y="37626"/>
                  <a:pt x="112748" y="41595"/>
                </a:cubicBezTo>
                <a:cubicBezTo>
                  <a:pt x="85231" y="45564"/>
                  <a:pt x="58508" y="53766"/>
                  <a:pt x="39723" y="51120"/>
                </a:cubicBezTo>
                <a:cubicBezTo>
                  <a:pt x="20938" y="48474"/>
                  <a:pt x="-1022" y="28366"/>
                  <a:pt x="36" y="25720"/>
                </a:cubicBezTo>
                <a:cubicBezTo>
                  <a:pt x="1094" y="23074"/>
                  <a:pt x="20409" y="36039"/>
                  <a:pt x="46073" y="35245"/>
                </a:cubicBezTo>
                <a:cubicBezTo>
                  <a:pt x="71737" y="34451"/>
                  <a:pt x="115129" y="26778"/>
                  <a:pt x="154023" y="20957"/>
                </a:cubicBezTo>
                <a:cubicBezTo>
                  <a:pt x="192917" y="15136"/>
                  <a:pt x="241071" y="-2591"/>
                  <a:pt x="279436" y="320"/>
                </a:cubicBezTo>
                <a:cubicBezTo>
                  <a:pt x="317801" y="3230"/>
                  <a:pt x="370981" y="55617"/>
                  <a:pt x="379448" y="59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D244A94C-BE8C-47B2-B27C-68B71FACC416}"/>
              </a:ext>
            </a:extLst>
          </p:cNvPr>
          <p:cNvSpPr/>
          <p:nvPr/>
        </p:nvSpPr>
        <p:spPr>
          <a:xfrm>
            <a:off x="4343259" y="1079711"/>
            <a:ext cx="721493" cy="295117"/>
          </a:xfrm>
          <a:custGeom>
            <a:avLst/>
            <a:gdLst>
              <a:gd name="connsiteX0" fmla="*/ 141 w 721493"/>
              <a:gd name="connsiteY0" fmla="*/ 295064 h 295117"/>
              <a:gd name="connsiteX1" fmla="*/ 90629 w 721493"/>
              <a:gd name="connsiteY1" fmla="*/ 152189 h 295117"/>
              <a:gd name="connsiteX2" fmla="*/ 176354 w 721493"/>
              <a:gd name="connsiteY2" fmla="*/ 115677 h 295117"/>
              <a:gd name="connsiteX3" fmla="*/ 443054 w 721493"/>
              <a:gd name="connsiteY3" fmla="*/ 64877 h 295117"/>
              <a:gd name="connsiteX4" fmla="*/ 711341 w 721493"/>
              <a:gd name="connsiteY4" fmla="*/ 4552 h 295117"/>
              <a:gd name="connsiteX5" fmla="*/ 619266 w 721493"/>
              <a:gd name="connsiteY5" fmla="*/ 14077 h 295117"/>
              <a:gd name="connsiteX6" fmla="*/ 195404 w 721493"/>
              <a:gd name="connsiteY6" fmla="*/ 91864 h 295117"/>
              <a:gd name="connsiteX7" fmla="*/ 73166 w 721493"/>
              <a:gd name="connsiteY7" fmla="*/ 134727 h 295117"/>
              <a:gd name="connsiteX8" fmla="*/ 141 w 721493"/>
              <a:gd name="connsiteY8" fmla="*/ 295064 h 29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493" h="295117">
                <a:moveTo>
                  <a:pt x="141" y="295064"/>
                </a:moveTo>
                <a:cubicBezTo>
                  <a:pt x="3052" y="297974"/>
                  <a:pt x="61260" y="182087"/>
                  <a:pt x="90629" y="152189"/>
                </a:cubicBezTo>
                <a:cubicBezTo>
                  <a:pt x="119998" y="122291"/>
                  <a:pt x="117617" y="130229"/>
                  <a:pt x="176354" y="115677"/>
                </a:cubicBezTo>
                <a:cubicBezTo>
                  <a:pt x="235091" y="101125"/>
                  <a:pt x="353890" y="83398"/>
                  <a:pt x="443054" y="64877"/>
                </a:cubicBezTo>
                <a:cubicBezTo>
                  <a:pt x="532218" y="46356"/>
                  <a:pt x="681972" y="13019"/>
                  <a:pt x="711341" y="4552"/>
                </a:cubicBezTo>
                <a:cubicBezTo>
                  <a:pt x="740710" y="-3915"/>
                  <a:pt x="705255" y="-475"/>
                  <a:pt x="619266" y="14077"/>
                </a:cubicBezTo>
                <a:cubicBezTo>
                  <a:pt x="533277" y="28629"/>
                  <a:pt x="286421" y="71756"/>
                  <a:pt x="195404" y="91864"/>
                </a:cubicBezTo>
                <a:cubicBezTo>
                  <a:pt x="104387" y="111972"/>
                  <a:pt x="106503" y="103506"/>
                  <a:pt x="73166" y="134727"/>
                </a:cubicBezTo>
                <a:cubicBezTo>
                  <a:pt x="39829" y="165948"/>
                  <a:pt x="-2770" y="292154"/>
                  <a:pt x="141" y="295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446B20CB-413D-473C-A025-CC1C2D443816}"/>
              </a:ext>
            </a:extLst>
          </p:cNvPr>
          <p:cNvSpPr/>
          <p:nvPr/>
        </p:nvSpPr>
        <p:spPr>
          <a:xfrm>
            <a:off x="4430300" y="1099876"/>
            <a:ext cx="610144" cy="382987"/>
          </a:xfrm>
          <a:custGeom>
            <a:avLst/>
            <a:gdLst>
              <a:gd name="connsiteX0" fmla="*/ 610013 w 610144"/>
              <a:gd name="connsiteY0" fmla="*/ 262 h 382987"/>
              <a:gd name="connsiteX1" fmla="*/ 152813 w 610144"/>
              <a:gd name="connsiteY1" fmla="*/ 125674 h 382987"/>
              <a:gd name="connsiteX2" fmla="*/ 124238 w 610144"/>
              <a:gd name="connsiteY2" fmla="*/ 149487 h 382987"/>
              <a:gd name="connsiteX3" fmla="*/ 8350 w 610144"/>
              <a:gd name="connsiteY3" fmla="*/ 373324 h 382987"/>
              <a:gd name="connsiteX4" fmla="*/ 17875 w 610144"/>
              <a:gd name="connsiteY4" fmla="*/ 322524 h 382987"/>
              <a:gd name="connsiteX5" fmla="*/ 87725 w 610144"/>
              <a:gd name="connsiteY5" fmla="*/ 143137 h 382987"/>
              <a:gd name="connsiteX6" fmla="*/ 198850 w 610144"/>
              <a:gd name="connsiteY6" fmla="*/ 93924 h 382987"/>
              <a:gd name="connsiteX7" fmla="*/ 610013 w 610144"/>
              <a:gd name="connsiteY7" fmla="*/ 262 h 38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44" h="382987">
                <a:moveTo>
                  <a:pt x="610013" y="262"/>
                </a:moveTo>
                <a:cubicBezTo>
                  <a:pt x="602340" y="5554"/>
                  <a:pt x="233775" y="100803"/>
                  <a:pt x="152813" y="125674"/>
                </a:cubicBezTo>
                <a:cubicBezTo>
                  <a:pt x="71851" y="150545"/>
                  <a:pt x="148315" y="108212"/>
                  <a:pt x="124238" y="149487"/>
                </a:cubicBezTo>
                <a:cubicBezTo>
                  <a:pt x="100161" y="190762"/>
                  <a:pt x="26077" y="344485"/>
                  <a:pt x="8350" y="373324"/>
                </a:cubicBezTo>
                <a:cubicBezTo>
                  <a:pt x="-9377" y="402163"/>
                  <a:pt x="4646" y="360888"/>
                  <a:pt x="17875" y="322524"/>
                </a:cubicBezTo>
                <a:cubicBezTo>
                  <a:pt x="31104" y="284160"/>
                  <a:pt x="57563" y="181237"/>
                  <a:pt x="87725" y="143137"/>
                </a:cubicBezTo>
                <a:cubicBezTo>
                  <a:pt x="117887" y="105037"/>
                  <a:pt x="111273" y="116678"/>
                  <a:pt x="198850" y="93924"/>
                </a:cubicBezTo>
                <a:cubicBezTo>
                  <a:pt x="286427" y="71170"/>
                  <a:pt x="617686" y="-5030"/>
                  <a:pt x="610013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CAF302A6-259C-4259-8763-0B9F4BBF8561}"/>
              </a:ext>
            </a:extLst>
          </p:cNvPr>
          <p:cNvSpPr/>
          <p:nvPr/>
        </p:nvSpPr>
        <p:spPr>
          <a:xfrm>
            <a:off x="4451136" y="1200021"/>
            <a:ext cx="112280" cy="33467"/>
          </a:xfrm>
          <a:custGeom>
            <a:avLst/>
            <a:gdLst>
              <a:gd name="connsiteX0" fmla="*/ 214 w 112280"/>
              <a:gd name="connsiteY0" fmla="*/ 129 h 33467"/>
              <a:gd name="connsiteX1" fmla="*/ 108164 w 112280"/>
              <a:gd name="connsiteY1" fmla="*/ 22354 h 33467"/>
              <a:gd name="connsiteX2" fmla="*/ 81177 w 112280"/>
              <a:gd name="connsiteY2" fmla="*/ 33467 h 33467"/>
              <a:gd name="connsiteX3" fmla="*/ 214 w 112280"/>
              <a:gd name="connsiteY3" fmla="*/ 129 h 3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80" h="33467">
                <a:moveTo>
                  <a:pt x="214" y="129"/>
                </a:moveTo>
                <a:cubicBezTo>
                  <a:pt x="4712" y="-1723"/>
                  <a:pt x="94670" y="16798"/>
                  <a:pt x="108164" y="22354"/>
                </a:cubicBezTo>
                <a:cubicBezTo>
                  <a:pt x="121658" y="27910"/>
                  <a:pt x="99169" y="33467"/>
                  <a:pt x="81177" y="33467"/>
                </a:cubicBezTo>
                <a:cubicBezTo>
                  <a:pt x="63185" y="33467"/>
                  <a:pt x="-4284" y="1981"/>
                  <a:pt x="21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95D00C6F-1C48-427A-90F7-70072813B4BF}"/>
              </a:ext>
            </a:extLst>
          </p:cNvPr>
          <p:cNvSpPr/>
          <p:nvPr/>
        </p:nvSpPr>
        <p:spPr>
          <a:xfrm>
            <a:off x="3760465" y="3025735"/>
            <a:ext cx="93347" cy="665304"/>
          </a:xfrm>
          <a:custGeom>
            <a:avLst/>
            <a:gdLst>
              <a:gd name="connsiteX0" fmla="*/ 17785 w 93347"/>
              <a:gd name="connsiteY0" fmla="*/ 40 h 665304"/>
              <a:gd name="connsiteX1" fmla="*/ 5085 w 93347"/>
              <a:gd name="connsiteY1" fmla="*/ 188953 h 665304"/>
              <a:gd name="connsiteX2" fmla="*/ 36835 w 93347"/>
              <a:gd name="connsiteY2" fmla="*/ 377865 h 665304"/>
              <a:gd name="connsiteX3" fmla="*/ 92398 w 93347"/>
              <a:gd name="connsiteY3" fmla="*/ 650915 h 665304"/>
              <a:gd name="connsiteX4" fmla="*/ 66998 w 93347"/>
              <a:gd name="connsiteY4" fmla="*/ 595353 h 665304"/>
              <a:gd name="connsiteX5" fmla="*/ 5085 w 93347"/>
              <a:gd name="connsiteY5" fmla="*/ 323890 h 665304"/>
              <a:gd name="connsiteX6" fmla="*/ 3498 w 93347"/>
              <a:gd name="connsiteY6" fmla="*/ 204828 h 665304"/>
              <a:gd name="connsiteX7" fmla="*/ 17785 w 93347"/>
              <a:gd name="connsiteY7" fmla="*/ 40 h 6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47" h="665304">
                <a:moveTo>
                  <a:pt x="17785" y="40"/>
                </a:moveTo>
                <a:cubicBezTo>
                  <a:pt x="18049" y="-2606"/>
                  <a:pt x="1910" y="125982"/>
                  <a:pt x="5085" y="188953"/>
                </a:cubicBezTo>
                <a:cubicBezTo>
                  <a:pt x="8260" y="251924"/>
                  <a:pt x="22283" y="300871"/>
                  <a:pt x="36835" y="377865"/>
                </a:cubicBezTo>
                <a:cubicBezTo>
                  <a:pt x="51387" y="454859"/>
                  <a:pt x="87371" y="614667"/>
                  <a:pt x="92398" y="650915"/>
                </a:cubicBezTo>
                <a:cubicBezTo>
                  <a:pt x="97425" y="687163"/>
                  <a:pt x="81550" y="649857"/>
                  <a:pt x="66998" y="595353"/>
                </a:cubicBezTo>
                <a:cubicBezTo>
                  <a:pt x="52446" y="540849"/>
                  <a:pt x="15668" y="388977"/>
                  <a:pt x="5085" y="323890"/>
                </a:cubicBezTo>
                <a:cubicBezTo>
                  <a:pt x="-5498" y="258803"/>
                  <a:pt x="3763" y="260655"/>
                  <a:pt x="3498" y="204828"/>
                </a:cubicBezTo>
                <a:cubicBezTo>
                  <a:pt x="3233" y="149001"/>
                  <a:pt x="17521" y="2686"/>
                  <a:pt x="1778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0F23C3E4-C821-4B84-97DA-2B65B2C1F543}"/>
              </a:ext>
            </a:extLst>
          </p:cNvPr>
          <p:cNvSpPr/>
          <p:nvPr/>
        </p:nvSpPr>
        <p:spPr>
          <a:xfrm>
            <a:off x="3775842" y="3614257"/>
            <a:ext cx="92904" cy="313504"/>
          </a:xfrm>
          <a:custGeom>
            <a:avLst/>
            <a:gdLst>
              <a:gd name="connsiteX0" fmla="*/ 18283 w 92904"/>
              <a:gd name="connsiteY0" fmla="*/ 481 h 313504"/>
              <a:gd name="connsiteX1" fmla="*/ 18283 w 92904"/>
              <a:gd name="connsiteY1" fmla="*/ 89381 h 313504"/>
              <a:gd name="connsiteX2" fmla="*/ 57971 w 92904"/>
              <a:gd name="connsiteY2" fmla="*/ 224318 h 313504"/>
              <a:gd name="connsiteX3" fmla="*/ 92896 w 92904"/>
              <a:gd name="connsiteY3" fmla="*/ 313218 h 313504"/>
              <a:gd name="connsiteX4" fmla="*/ 54796 w 92904"/>
              <a:gd name="connsiteY4" fmla="*/ 248131 h 313504"/>
              <a:gd name="connsiteX5" fmla="*/ 821 w 92904"/>
              <a:gd name="connsiteY5" fmla="*/ 127481 h 313504"/>
              <a:gd name="connsiteX6" fmla="*/ 18283 w 92904"/>
              <a:gd name="connsiteY6" fmla="*/ 481 h 3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04" h="313504">
                <a:moveTo>
                  <a:pt x="18283" y="481"/>
                </a:moveTo>
                <a:cubicBezTo>
                  <a:pt x="21193" y="-5869"/>
                  <a:pt x="11668" y="52075"/>
                  <a:pt x="18283" y="89381"/>
                </a:cubicBezTo>
                <a:cubicBezTo>
                  <a:pt x="24898" y="126687"/>
                  <a:pt x="45536" y="187012"/>
                  <a:pt x="57971" y="224318"/>
                </a:cubicBezTo>
                <a:cubicBezTo>
                  <a:pt x="70406" y="261624"/>
                  <a:pt x="93425" y="309249"/>
                  <a:pt x="92896" y="313218"/>
                </a:cubicBezTo>
                <a:cubicBezTo>
                  <a:pt x="92367" y="317187"/>
                  <a:pt x="70142" y="279087"/>
                  <a:pt x="54796" y="248131"/>
                </a:cubicBezTo>
                <a:cubicBezTo>
                  <a:pt x="39450" y="217175"/>
                  <a:pt x="5848" y="169285"/>
                  <a:pt x="821" y="127481"/>
                </a:cubicBezTo>
                <a:cubicBezTo>
                  <a:pt x="-4206" y="85677"/>
                  <a:pt x="15373" y="6831"/>
                  <a:pt x="18283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B787CF4-FE8D-4405-AB4E-C71F84CC3E5B}"/>
              </a:ext>
            </a:extLst>
          </p:cNvPr>
          <p:cNvSpPr/>
          <p:nvPr/>
        </p:nvSpPr>
        <p:spPr>
          <a:xfrm>
            <a:off x="3770985" y="3630588"/>
            <a:ext cx="130349" cy="602527"/>
          </a:xfrm>
          <a:custGeom>
            <a:avLst/>
            <a:gdLst>
              <a:gd name="connsiteX0" fmla="*/ 21553 w 130349"/>
              <a:gd name="connsiteY0" fmla="*/ 25 h 602527"/>
              <a:gd name="connsiteX1" fmla="*/ 99340 w 130349"/>
              <a:gd name="connsiteY1" fmla="*/ 169887 h 602527"/>
              <a:gd name="connsiteX2" fmla="*/ 129503 w 130349"/>
              <a:gd name="connsiteY2" fmla="*/ 257200 h 602527"/>
              <a:gd name="connsiteX3" fmla="*/ 121565 w 130349"/>
              <a:gd name="connsiteY3" fmla="*/ 422300 h 602527"/>
              <a:gd name="connsiteX4" fmla="*/ 116803 w 130349"/>
              <a:gd name="connsiteY4" fmla="*/ 444525 h 602527"/>
              <a:gd name="connsiteX5" fmla="*/ 4090 w 130349"/>
              <a:gd name="connsiteY5" fmla="*/ 593750 h 602527"/>
              <a:gd name="connsiteX6" fmla="*/ 32665 w 130349"/>
              <a:gd name="connsiteY6" fmla="*/ 569937 h 602527"/>
              <a:gd name="connsiteX7" fmla="*/ 108865 w 130349"/>
              <a:gd name="connsiteY7" fmla="*/ 444525 h 602527"/>
              <a:gd name="connsiteX8" fmla="*/ 104103 w 130349"/>
              <a:gd name="connsiteY8" fmla="*/ 182587 h 602527"/>
              <a:gd name="connsiteX9" fmla="*/ 21553 w 130349"/>
              <a:gd name="connsiteY9" fmla="*/ 25 h 6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49" h="602527">
                <a:moveTo>
                  <a:pt x="21553" y="25"/>
                </a:moveTo>
                <a:cubicBezTo>
                  <a:pt x="20759" y="-2092"/>
                  <a:pt x="81348" y="127024"/>
                  <a:pt x="99340" y="169887"/>
                </a:cubicBezTo>
                <a:cubicBezTo>
                  <a:pt x="117332" y="212750"/>
                  <a:pt x="125799" y="215131"/>
                  <a:pt x="129503" y="257200"/>
                </a:cubicBezTo>
                <a:cubicBezTo>
                  <a:pt x="133207" y="299269"/>
                  <a:pt x="123682" y="391079"/>
                  <a:pt x="121565" y="422300"/>
                </a:cubicBezTo>
                <a:cubicBezTo>
                  <a:pt x="119448" y="453521"/>
                  <a:pt x="136382" y="415950"/>
                  <a:pt x="116803" y="444525"/>
                </a:cubicBezTo>
                <a:cubicBezTo>
                  <a:pt x="97224" y="473100"/>
                  <a:pt x="18113" y="572848"/>
                  <a:pt x="4090" y="593750"/>
                </a:cubicBezTo>
                <a:cubicBezTo>
                  <a:pt x="-9933" y="614652"/>
                  <a:pt x="15203" y="594808"/>
                  <a:pt x="32665" y="569937"/>
                </a:cubicBezTo>
                <a:cubicBezTo>
                  <a:pt x="50127" y="545066"/>
                  <a:pt x="96959" y="509083"/>
                  <a:pt x="108865" y="444525"/>
                </a:cubicBezTo>
                <a:cubicBezTo>
                  <a:pt x="120771" y="379967"/>
                  <a:pt x="118920" y="254818"/>
                  <a:pt x="104103" y="182587"/>
                </a:cubicBezTo>
                <a:cubicBezTo>
                  <a:pt x="89286" y="110356"/>
                  <a:pt x="22347" y="2142"/>
                  <a:pt x="2155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2666B19A-B846-4889-86EE-F361CD98B6AB}"/>
              </a:ext>
            </a:extLst>
          </p:cNvPr>
          <p:cNvSpPr/>
          <p:nvPr/>
        </p:nvSpPr>
        <p:spPr>
          <a:xfrm>
            <a:off x="3785743" y="3984018"/>
            <a:ext cx="149984" cy="236532"/>
          </a:xfrm>
          <a:custGeom>
            <a:avLst/>
            <a:gdLst>
              <a:gd name="connsiteX0" fmla="*/ 148082 w 149984"/>
              <a:gd name="connsiteY0" fmla="*/ 607 h 236532"/>
              <a:gd name="connsiteX1" fmla="*/ 138557 w 149984"/>
              <a:gd name="connsiteY1" fmla="*/ 89507 h 236532"/>
              <a:gd name="connsiteX2" fmla="*/ 86170 w 149984"/>
              <a:gd name="connsiteY2" fmla="*/ 178407 h 236532"/>
              <a:gd name="connsiteX3" fmla="*/ 2032 w 149984"/>
              <a:gd name="connsiteY3" fmla="*/ 230795 h 236532"/>
              <a:gd name="connsiteX4" fmla="*/ 35370 w 149984"/>
              <a:gd name="connsiteY4" fmla="*/ 224445 h 236532"/>
              <a:gd name="connsiteX5" fmla="*/ 136970 w 149984"/>
              <a:gd name="connsiteY5" fmla="*/ 135545 h 236532"/>
              <a:gd name="connsiteX6" fmla="*/ 148082 w 149984"/>
              <a:gd name="connsiteY6" fmla="*/ 607 h 23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84" h="236532">
                <a:moveTo>
                  <a:pt x="148082" y="607"/>
                </a:moveTo>
                <a:cubicBezTo>
                  <a:pt x="148346" y="-7066"/>
                  <a:pt x="148876" y="59874"/>
                  <a:pt x="138557" y="89507"/>
                </a:cubicBezTo>
                <a:cubicBezTo>
                  <a:pt x="128238" y="119140"/>
                  <a:pt x="108924" y="154859"/>
                  <a:pt x="86170" y="178407"/>
                </a:cubicBezTo>
                <a:cubicBezTo>
                  <a:pt x="63416" y="201955"/>
                  <a:pt x="10499" y="223122"/>
                  <a:pt x="2032" y="230795"/>
                </a:cubicBezTo>
                <a:cubicBezTo>
                  <a:pt x="-6435" y="238468"/>
                  <a:pt x="12880" y="240320"/>
                  <a:pt x="35370" y="224445"/>
                </a:cubicBezTo>
                <a:cubicBezTo>
                  <a:pt x="57860" y="208570"/>
                  <a:pt x="116862" y="169147"/>
                  <a:pt x="136970" y="135545"/>
                </a:cubicBezTo>
                <a:cubicBezTo>
                  <a:pt x="157078" y="101943"/>
                  <a:pt x="147818" y="8280"/>
                  <a:pt x="148082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85919BE-6D7A-4C80-9FF4-7782C3D5B20D}"/>
              </a:ext>
            </a:extLst>
          </p:cNvPr>
          <p:cNvSpPr/>
          <p:nvPr/>
        </p:nvSpPr>
        <p:spPr>
          <a:xfrm>
            <a:off x="3840071" y="4081431"/>
            <a:ext cx="93830" cy="179639"/>
          </a:xfrm>
          <a:custGeom>
            <a:avLst/>
            <a:gdLst>
              <a:gd name="connsiteX0" fmla="*/ 93754 w 93830"/>
              <a:gd name="connsiteY0" fmla="*/ 32 h 179639"/>
              <a:gd name="connsiteX1" fmla="*/ 47717 w 93830"/>
              <a:gd name="connsiteY1" fmla="*/ 130207 h 179639"/>
              <a:gd name="connsiteX2" fmla="*/ 92 w 93830"/>
              <a:gd name="connsiteY2" fmla="*/ 179419 h 179639"/>
              <a:gd name="connsiteX3" fmla="*/ 36604 w 93830"/>
              <a:gd name="connsiteY3" fmla="*/ 142907 h 179639"/>
              <a:gd name="connsiteX4" fmla="*/ 93754 w 93830"/>
              <a:gd name="connsiteY4" fmla="*/ 32 h 17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30" h="179639">
                <a:moveTo>
                  <a:pt x="93754" y="32"/>
                </a:moveTo>
                <a:cubicBezTo>
                  <a:pt x="95606" y="-2085"/>
                  <a:pt x="63327" y="100309"/>
                  <a:pt x="47717" y="130207"/>
                </a:cubicBezTo>
                <a:cubicBezTo>
                  <a:pt x="32107" y="160105"/>
                  <a:pt x="1944" y="177302"/>
                  <a:pt x="92" y="179419"/>
                </a:cubicBezTo>
                <a:cubicBezTo>
                  <a:pt x="-1760" y="181536"/>
                  <a:pt x="24698" y="168307"/>
                  <a:pt x="36604" y="142907"/>
                </a:cubicBezTo>
                <a:cubicBezTo>
                  <a:pt x="48510" y="117507"/>
                  <a:pt x="91902" y="2149"/>
                  <a:pt x="9375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A60D53BD-3D59-458F-8B12-130FD793DA40}"/>
              </a:ext>
            </a:extLst>
          </p:cNvPr>
          <p:cNvSpPr/>
          <p:nvPr/>
        </p:nvSpPr>
        <p:spPr>
          <a:xfrm>
            <a:off x="3927096" y="4025559"/>
            <a:ext cx="74259" cy="326477"/>
          </a:xfrm>
          <a:custGeom>
            <a:avLst/>
            <a:gdLst>
              <a:gd name="connsiteX0" fmla="*/ 22604 w 74259"/>
              <a:gd name="connsiteY0" fmla="*/ 341 h 326477"/>
              <a:gd name="connsiteX1" fmla="*/ 8317 w 74259"/>
              <a:gd name="connsiteY1" fmla="*/ 128929 h 326477"/>
              <a:gd name="connsiteX2" fmla="*/ 9904 w 74259"/>
              <a:gd name="connsiteY2" fmla="*/ 173379 h 326477"/>
              <a:gd name="connsiteX3" fmla="*/ 17842 w 74259"/>
              <a:gd name="connsiteY3" fmla="*/ 214654 h 326477"/>
              <a:gd name="connsiteX4" fmla="*/ 73404 w 74259"/>
              <a:gd name="connsiteY4" fmla="*/ 324191 h 326477"/>
              <a:gd name="connsiteX5" fmla="*/ 48004 w 74259"/>
              <a:gd name="connsiteY5" fmla="*/ 279741 h 326477"/>
              <a:gd name="connsiteX6" fmla="*/ 379 w 74259"/>
              <a:gd name="connsiteY6" fmla="*/ 171791 h 326477"/>
              <a:gd name="connsiteX7" fmla="*/ 22604 w 74259"/>
              <a:gd name="connsiteY7" fmla="*/ 341 h 32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59" h="326477">
                <a:moveTo>
                  <a:pt x="22604" y="341"/>
                </a:moveTo>
                <a:cubicBezTo>
                  <a:pt x="23927" y="-6802"/>
                  <a:pt x="10434" y="100089"/>
                  <a:pt x="8317" y="128929"/>
                </a:cubicBezTo>
                <a:cubicBezTo>
                  <a:pt x="6200" y="157769"/>
                  <a:pt x="8317" y="159092"/>
                  <a:pt x="9904" y="173379"/>
                </a:cubicBezTo>
                <a:cubicBezTo>
                  <a:pt x="11491" y="187666"/>
                  <a:pt x="7259" y="189519"/>
                  <a:pt x="17842" y="214654"/>
                </a:cubicBezTo>
                <a:cubicBezTo>
                  <a:pt x="28425" y="239789"/>
                  <a:pt x="68377" y="313343"/>
                  <a:pt x="73404" y="324191"/>
                </a:cubicBezTo>
                <a:cubicBezTo>
                  <a:pt x="78431" y="335039"/>
                  <a:pt x="60175" y="305141"/>
                  <a:pt x="48004" y="279741"/>
                </a:cubicBezTo>
                <a:cubicBezTo>
                  <a:pt x="35833" y="254341"/>
                  <a:pt x="4083" y="215976"/>
                  <a:pt x="379" y="171791"/>
                </a:cubicBezTo>
                <a:cubicBezTo>
                  <a:pt x="-3325" y="127606"/>
                  <a:pt x="21281" y="7484"/>
                  <a:pt x="22604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B3BA5BA9-4A3F-4102-A1B4-472444BAC259}"/>
              </a:ext>
            </a:extLst>
          </p:cNvPr>
          <p:cNvSpPr/>
          <p:nvPr/>
        </p:nvSpPr>
        <p:spPr>
          <a:xfrm>
            <a:off x="3944926" y="4052777"/>
            <a:ext cx="46276" cy="305294"/>
          </a:xfrm>
          <a:custGeom>
            <a:avLst/>
            <a:gdLst>
              <a:gd name="connsiteX0" fmla="*/ 26999 w 46276"/>
              <a:gd name="connsiteY0" fmla="*/ 111 h 305294"/>
              <a:gd name="connsiteX1" fmla="*/ 9537 w 46276"/>
              <a:gd name="connsiteY1" fmla="*/ 142986 h 305294"/>
              <a:gd name="connsiteX2" fmla="*/ 9537 w 46276"/>
              <a:gd name="connsiteY2" fmla="*/ 176323 h 305294"/>
              <a:gd name="connsiteX3" fmla="*/ 46049 w 46276"/>
              <a:gd name="connsiteY3" fmla="*/ 303323 h 305294"/>
              <a:gd name="connsiteX4" fmla="*/ 23824 w 46276"/>
              <a:gd name="connsiteY4" fmla="*/ 247761 h 305294"/>
              <a:gd name="connsiteX5" fmla="*/ 12 w 46276"/>
              <a:gd name="connsiteY5" fmla="*/ 168386 h 305294"/>
              <a:gd name="connsiteX6" fmla="*/ 26999 w 46276"/>
              <a:gd name="connsiteY6" fmla="*/ 111 h 30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76" h="305294">
                <a:moveTo>
                  <a:pt x="26999" y="111"/>
                </a:moveTo>
                <a:cubicBezTo>
                  <a:pt x="28586" y="-4122"/>
                  <a:pt x="12447" y="113617"/>
                  <a:pt x="9537" y="142986"/>
                </a:cubicBezTo>
                <a:cubicBezTo>
                  <a:pt x="6627" y="172355"/>
                  <a:pt x="3452" y="149600"/>
                  <a:pt x="9537" y="176323"/>
                </a:cubicBezTo>
                <a:cubicBezTo>
                  <a:pt x="15622" y="203046"/>
                  <a:pt x="43668" y="291417"/>
                  <a:pt x="46049" y="303323"/>
                </a:cubicBezTo>
                <a:cubicBezTo>
                  <a:pt x="48430" y="315229"/>
                  <a:pt x="31497" y="270250"/>
                  <a:pt x="23824" y="247761"/>
                </a:cubicBezTo>
                <a:cubicBezTo>
                  <a:pt x="16151" y="225272"/>
                  <a:pt x="-517" y="210719"/>
                  <a:pt x="12" y="168386"/>
                </a:cubicBezTo>
                <a:cubicBezTo>
                  <a:pt x="541" y="126053"/>
                  <a:pt x="25412" y="4344"/>
                  <a:pt x="26999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EDC7842B-E147-48E4-B119-5BF894EA1FE0}"/>
              </a:ext>
            </a:extLst>
          </p:cNvPr>
          <p:cNvSpPr/>
          <p:nvPr/>
        </p:nvSpPr>
        <p:spPr>
          <a:xfrm>
            <a:off x="3969982" y="3973263"/>
            <a:ext cx="108236" cy="394594"/>
          </a:xfrm>
          <a:custGeom>
            <a:avLst/>
            <a:gdLst>
              <a:gd name="connsiteX0" fmla="*/ 22581 w 108236"/>
              <a:gd name="connsiteY0" fmla="*/ 250 h 394594"/>
              <a:gd name="connsiteX1" fmla="*/ 356 w 108236"/>
              <a:gd name="connsiteY1" fmla="*/ 155825 h 394594"/>
              <a:gd name="connsiteX2" fmla="*/ 16231 w 108236"/>
              <a:gd name="connsiteY2" fmla="*/ 185987 h 394594"/>
              <a:gd name="connsiteX3" fmla="*/ 100368 w 108236"/>
              <a:gd name="connsiteY3" fmla="*/ 374900 h 394594"/>
              <a:gd name="connsiteX4" fmla="*/ 94018 w 108236"/>
              <a:gd name="connsiteY4" fmla="*/ 360612 h 394594"/>
              <a:gd name="connsiteX5" fmla="*/ 6706 w 108236"/>
              <a:gd name="connsiteY5" fmla="*/ 125662 h 394594"/>
              <a:gd name="connsiteX6" fmla="*/ 22581 w 108236"/>
              <a:gd name="connsiteY6" fmla="*/ 250 h 3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36" h="394594">
                <a:moveTo>
                  <a:pt x="22581" y="250"/>
                </a:moveTo>
                <a:cubicBezTo>
                  <a:pt x="21523" y="5277"/>
                  <a:pt x="1414" y="124869"/>
                  <a:pt x="356" y="155825"/>
                </a:cubicBezTo>
                <a:cubicBezTo>
                  <a:pt x="-702" y="186781"/>
                  <a:pt x="-438" y="149475"/>
                  <a:pt x="16231" y="185987"/>
                </a:cubicBezTo>
                <a:cubicBezTo>
                  <a:pt x="32900" y="222500"/>
                  <a:pt x="87404" y="345796"/>
                  <a:pt x="100368" y="374900"/>
                </a:cubicBezTo>
                <a:cubicBezTo>
                  <a:pt x="113332" y="404004"/>
                  <a:pt x="109628" y="402152"/>
                  <a:pt x="94018" y="360612"/>
                </a:cubicBezTo>
                <a:cubicBezTo>
                  <a:pt x="78408" y="319072"/>
                  <a:pt x="16760" y="184399"/>
                  <a:pt x="6706" y="125662"/>
                </a:cubicBezTo>
                <a:cubicBezTo>
                  <a:pt x="-3348" y="66925"/>
                  <a:pt x="23639" y="-4777"/>
                  <a:pt x="22581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E836F490-0194-4EC8-A7D3-9BB83C4255BE}"/>
              </a:ext>
            </a:extLst>
          </p:cNvPr>
          <p:cNvSpPr/>
          <p:nvPr/>
        </p:nvSpPr>
        <p:spPr>
          <a:xfrm>
            <a:off x="4037712" y="4013050"/>
            <a:ext cx="82478" cy="348057"/>
          </a:xfrm>
          <a:custGeom>
            <a:avLst/>
            <a:gdLst>
              <a:gd name="connsiteX0" fmla="*/ 81851 w 82478"/>
              <a:gd name="connsiteY0" fmla="*/ 1738 h 348057"/>
              <a:gd name="connsiteX1" fmla="*/ 38988 w 82478"/>
              <a:gd name="connsiteY1" fmla="*/ 114450 h 348057"/>
              <a:gd name="connsiteX2" fmla="*/ 27876 w 82478"/>
              <a:gd name="connsiteY2" fmla="*/ 170013 h 348057"/>
              <a:gd name="connsiteX3" fmla="*/ 31051 w 82478"/>
              <a:gd name="connsiteY3" fmla="*/ 211288 h 348057"/>
              <a:gd name="connsiteX4" fmla="*/ 48513 w 82478"/>
              <a:gd name="connsiteY4" fmla="*/ 346225 h 348057"/>
              <a:gd name="connsiteX5" fmla="*/ 13588 w 82478"/>
              <a:gd name="connsiteY5" fmla="*/ 284313 h 348057"/>
              <a:gd name="connsiteX6" fmla="*/ 2476 w 82478"/>
              <a:gd name="connsiteY6" fmla="*/ 211288 h 348057"/>
              <a:gd name="connsiteX7" fmla="*/ 81851 w 82478"/>
              <a:gd name="connsiteY7" fmla="*/ 1738 h 34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78" h="348057">
                <a:moveTo>
                  <a:pt x="81851" y="1738"/>
                </a:moveTo>
                <a:cubicBezTo>
                  <a:pt x="87936" y="-14402"/>
                  <a:pt x="47984" y="86404"/>
                  <a:pt x="38988" y="114450"/>
                </a:cubicBezTo>
                <a:cubicBezTo>
                  <a:pt x="29992" y="142496"/>
                  <a:pt x="29199" y="153873"/>
                  <a:pt x="27876" y="170013"/>
                </a:cubicBezTo>
                <a:cubicBezTo>
                  <a:pt x="26553" y="186153"/>
                  <a:pt x="27611" y="181919"/>
                  <a:pt x="31051" y="211288"/>
                </a:cubicBezTo>
                <a:cubicBezTo>
                  <a:pt x="34491" y="240657"/>
                  <a:pt x="51423" y="334054"/>
                  <a:pt x="48513" y="346225"/>
                </a:cubicBezTo>
                <a:cubicBezTo>
                  <a:pt x="45602" y="358396"/>
                  <a:pt x="21261" y="306802"/>
                  <a:pt x="13588" y="284313"/>
                </a:cubicBezTo>
                <a:cubicBezTo>
                  <a:pt x="5915" y="261824"/>
                  <a:pt x="-4932" y="255209"/>
                  <a:pt x="2476" y="211288"/>
                </a:cubicBezTo>
                <a:cubicBezTo>
                  <a:pt x="9884" y="167367"/>
                  <a:pt x="75766" y="17878"/>
                  <a:pt x="81851" y="1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9E3E71B7-9433-4B78-88F1-2357C5F26F89}"/>
              </a:ext>
            </a:extLst>
          </p:cNvPr>
          <p:cNvSpPr/>
          <p:nvPr/>
        </p:nvSpPr>
        <p:spPr>
          <a:xfrm>
            <a:off x="4067056" y="3831071"/>
            <a:ext cx="102196" cy="529364"/>
          </a:xfrm>
          <a:custGeom>
            <a:avLst/>
            <a:gdLst>
              <a:gd name="connsiteX0" fmla="*/ 82669 w 102196"/>
              <a:gd name="connsiteY0" fmla="*/ 1154 h 529364"/>
              <a:gd name="connsiteX1" fmla="*/ 30282 w 102196"/>
              <a:gd name="connsiteY1" fmla="*/ 174192 h 529364"/>
              <a:gd name="connsiteX2" fmla="*/ 12819 w 102196"/>
              <a:gd name="connsiteY2" fmla="*/ 250392 h 529364"/>
              <a:gd name="connsiteX3" fmla="*/ 1707 w 102196"/>
              <a:gd name="connsiteY3" fmla="*/ 304367 h 529364"/>
              <a:gd name="connsiteX4" fmla="*/ 1707 w 102196"/>
              <a:gd name="connsiteY4" fmla="*/ 331354 h 529364"/>
              <a:gd name="connsiteX5" fmla="*/ 1707 w 102196"/>
              <a:gd name="connsiteY5" fmla="*/ 363104 h 529364"/>
              <a:gd name="connsiteX6" fmla="*/ 9644 w 102196"/>
              <a:gd name="connsiteY6" fmla="*/ 415492 h 529364"/>
              <a:gd name="connsiteX7" fmla="*/ 100132 w 102196"/>
              <a:gd name="connsiteY7" fmla="*/ 528204 h 529364"/>
              <a:gd name="connsiteX8" fmla="*/ 69969 w 102196"/>
              <a:gd name="connsiteY8" fmla="*/ 471054 h 529364"/>
              <a:gd name="connsiteX9" fmla="*/ 35044 w 102196"/>
              <a:gd name="connsiteY9" fmla="*/ 421842 h 529364"/>
              <a:gd name="connsiteX10" fmla="*/ 20757 w 102196"/>
              <a:gd name="connsiteY10" fmla="*/ 267854 h 529364"/>
              <a:gd name="connsiteX11" fmla="*/ 82669 w 102196"/>
              <a:gd name="connsiteY11" fmla="*/ 1154 h 52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96" h="529364">
                <a:moveTo>
                  <a:pt x="82669" y="1154"/>
                </a:moveTo>
                <a:cubicBezTo>
                  <a:pt x="84257" y="-14456"/>
                  <a:pt x="41924" y="132652"/>
                  <a:pt x="30282" y="174192"/>
                </a:cubicBezTo>
                <a:cubicBezTo>
                  <a:pt x="18640" y="215732"/>
                  <a:pt x="17581" y="228696"/>
                  <a:pt x="12819" y="250392"/>
                </a:cubicBezTo>
                <a:cubicBezTo>
                  <a:pt x="8057" y="272088"/>
                  <a:pt x="3559" y="290873"/>
                  <a:pt x="1707" y="304367"/>
                </a:cubicBezTo>
                <a:cubicBezTo>
                  <a:pt x="-145" y="317861"/>
                  <a:pt x="1707" y="331354"/>
                  <a:pt x="1707" y="331354"/>
                </a:cubicBezTo>
                <a:cubicBezTo>
                  <a:pt x="1707" y="341143"/>
                  <a:pt x="384" y="349081"/>
                  <a:pt x="1707" y="363104"/>
                </a:cubicBezTo>
                <a:cubicBezTo>
                  <a:pt x="3030" y="377127"/>
                  <a:pt x="-6760" y="387975"/>
                  <a:pt x="9644" y="415492"/>
                </a:cubicBezTo>
                <a:cubicBezTo>
                  <a:pt x="26048" y="443009"/>
                  <a:pt x="90078" y="518944"/>
                  <a:pt x="100132" y="528204"/>
                </a:cubicBezTo>
                <a:cubicBezTo>
                  <a:pt x="110186" y="537464"/>
                  <a:pt x="80817" y="488781"/>
                  <a:pt x="69969" y="471054"/>
                </a:cubicBezTo>
                <a:cubicBezTo>
                  <a:pt x="59121" y="453327"/>
                  <a:pt x="43246" y="455708"/>
                  <a:pt x="35044" y="421842"/>
                </a:cubicBezTo>
                <a:cubicBezTo>
                  <a:pt x="26842" y="387976"/>
                  <a:pt x="14407" y="335587"/>
                  <a:pt x="20757" y="267854"/>
                </a:cubicBezTo>
                <a:cubicBezTo>
                  <a:pt x="27107" y="200121"/>
                  <a:pt x="81081" y="16764"/>
                  <a:pt x="82669" y="1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6D48107-4B30-457C-95B4-85596997878A}"/>
              </a:ext>
            </a:extLst>
          </p:cNvPr>
          <p:cNvSpPr/>
          <p:nvPr/>
        </p:nvSpPr>
        <p:spPr>
          <a:xfrm>
            <a:off x="4108422" y="4030527"/>
            <a:ext cx="164986" cy="154383"/>
          </a:xfrm>
          <a:custGeom>
            <a:avLst/>
            <a:gdLst>
              <a:gd name="connsiteX0" fmla="*/ 28 w 164986"/>
              <a:gd name="connsiteY0" fmla="*/ 136 h 154383"/>
              <a:gd name="connsiteX1" fmla="*/ 39716 w 164986"/>
              <a:gd name="connsiteY1" fmla="*/ 77923 h 154383"/>
              <a:gd name="connsiteX2" fmla="*/ 74641 w 164986"/>
              <a:gd name="connsiteY2" fmla="*/ 112848 h 154383"/>
              <a:gd name="connsiteX3" fmla="*/ 107978 w 164986"/>
              <a:gd name="connsiteY3" fmla="*/ 135073 h 154383"/>
              <a:gd name="connsiteX4" fmla="*/ 163541 w 164986"/>
              <a:gd name="connsiteY4" fmla="*/ 152536 h 154383"/>
              <a:gd name="connsiteX5" fmla="*/ 139728 w 164986"/>
              <a:gd name="connsiteY5" fmla="*/ 147773 h 154383"/>
              <a:gd name="connsiteX6" fmla="*/ 46066 w 164986"/>
              <a:gd name="connsiteY6" fmla="*/ 98561 h 154383"/>
              <a:gd name="connsiteX7" fmla="*/ 28 w 164986"/>
              <a:gd name="connsiteY7" fmla="*/ 136 h 15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986" h="154383">
                <a:moveTo>
                  <a:pt x="28" y="136"/>
                </a:moveTo>
                <a:cubicBezTo>
                  <a:pt x="-1030" y="-3303"/>
                  <a:pt x="27281" y="59138"/>
                  <a:pt x="39716" y="77923"/>
                </a:cubicBezTo>
                <a:cubicBezTo>
                  <a:pt x="52151" y="96708"/>
                  <a:pt x="63264" y="103323"/>
                  <a:pt x="74641" y="112848"/>
                </a:cubicBezTo>
                <a:cubicBezTo>
                  <a:pt x="86018" y="122373"/>
                  <a:pt x="93161" y="128458"/>
                  <a:pt x="107978" y="135073"/>
                </a:cubicBezTo>
                <a:cubicBezTo>
                  <a:pt x="122795" y="141688"/>
                  <a:pt x="158249" y="150419"/>
                  <a:pt x="163541" y="152536"/>
                </a:cubicBezTo>
                <a:cubicBezTo>
                  <a:pt x="168833" y="154653"/>
                  <a:pt x="159307" y="156769"/>
                  <a:pt x="139728" y="147773"/>
                </a:cubicBezTo>
                <a:cubicBezTo>
                  <a:pt x="120149" y="138777"/>
                  <a:pt x="69085" y="120521"/>
                  <a:pt x="46066" y="98561"/>
                </a:cubicBezTo>
                <a:cubicBezTo>
                  <a:pt x="23047" y="76601"/>
                  <a:pt x="1086" y="3575"/>
                  <a:pt x="28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4CCA6167-93C6-4A15-9860-5176F0B1712F}"/>
              </a:ext>
            </a:extLst>
          </p:cNvPr>
          <p:cNvSpPr/>
          <p:nvPr/>
        </p:nvSpPr>
        <p:spPr>
          <a:xfrm>
            <a:off x="4147603" y="3834467"/>
            <a:ext cx="117400" cy="347125"/>
          </a:xfrm>
          <a:custGeom>
            <a:avLst/>
            <a:gdLst>
              <a:gd name="connsiteX0" fmla="*/ 14822 w 117400"/>
              <a:gd name="connsiteY0" fmla="*/ 933 h 347125"/>
              <a:gd name="connsiteX1" fmla="*/ 8472 w 117400"/>
              <a:gd name="connsiteY1" fmla="*/ 127933 h 347125"/>
              <a:gd name="connsiteX2" fmla="*/ 17997 w 117400"/>
              <a:gd name="connsiteY2" fmla="*/ 202546 h 347125"/>
              <a:gd name="connsiteX3" fmla="*/ 40222 w 117400"/>
              <a:gd name="connsiteY3" fmla="*/ 261283 h 347125"/>
              <a:gd name="connsiteX4" fmla="*/ 116422 w 117400"/>
              <a:gd name="connsiteY4" fmla="*/ 345421 h 347125"/>
              <a:gd name="connsiteX5" fmla="*/ 79910 w 117400"/>
              <a:gd name="connsiteY5" fmla="*/ 313671 h 347125"/>
              <a:gd name="connsiteX6" fmla="*/ 29110 w 117400"/>
              <a:gd name="connsiteY6" fmla="*/ 264458 h 347125"/>
              <a:gd name="connsiteX7" fmla="*/ 535 w 117400"/>
              <a:gd name="connsiteY7" fmla="*/ 199371 h 347125"/>
              <a:gd name="connsiteX8" fmla="*/ 14822 w 117400"/>
              <a:gd name="connsiteY8" fmla="*/ 933 h 3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00" h="347125">
                <a:moveTo>
                  <a:pt x="14822" y="933"/>
                </a:moveTo>
                <a:cubicBezTo>
                  <a:pt x="16145" y="-10973"/>
                  <a:pt x="7943" y="94331"/>
                  <a:pt x="8472" y="127933"/>
                </a:cubicBezTo>
                <a:cubicBezTo>
                  <a:pt x="9001" y="161535"/>
                  <a:pt x="12705" y="180321"/>
                  <a:pt x="17997" y="202546"/>
                </a:cubicBezTo>
                <a:cubicBezTo>
                  <a:pt x="23289" y="224771"/>
                  <a:pt x="23818" y="237471"/>
                  <a:pt x="40222" y="261283"/>
                </a:cubicBezTo>
                <a:cubicBezTo>
                  <a:pt x="56626" y="285095"/>
                  <a:pt x="109807" y="336690"/>
                  <a:pt x="116422" y="345421"/>
                </a:cubicBezTo>
                <a:cubicBezTo>
                  <a:pt x="123037" y="354152"/>
                  <a:pt x="94462" y="327165"/>
                  <a:pt x="79910" y="313671"/>
                </a:cubicBezTo>
                <a:cubicBezTo>
                  <a:pt x="65358" y="300177"/>
                  <a:pt x="42339" y="283508"/>
                  <a:pt x="29110" y="264458"/>
                </a:cubicBezTo>
                <a:cubicBezTo>
                  <a:pt x="15881" y="245408"/>
                  <a:pt x="4239" y="245938"/>
                  <a:pt x="535" y="199371"/>
                </a:cubicBezTo>
                <a:cubicBezTo>
                  <a:pt x="-3169" y="152804"/>
                  <a:pt x="13499" y="12839"/>
                  <a:pt x="14822" y="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1F1C496A-E8A6-4AC0-82B9-F431CA27B212}"/>
              </a:ext>
            </a:extLst>
          </p:cNvPr>
          <p:cNvSpPr/>
          <p:nvPr/>
        </p:nvSpPr>
        <p:spPr>
          <a:xfrm>
            <a:off x="4216362" y="3911504"/>
            <a:ext cx="85482" cy="409869"/>
          </a:xfrm>
          <a:custGeom>
            <a:avLst/>
            <a:gdLst>
              <a:gd name="connsiteX0" fmla="*/ 38 w 85482"/>
              <a:gd name="connsiteY0" fmla="*/ 96 h 409869"/>
              <a:gd name="connsiteX1" fmla="*/ 65126 w 85482"/>
              <a:gd name="connsiteY1" fmla="*/ 169959 h 409869"/>
              <a:gd name="connsiteX2" fmla="*/ 82588 w 85482"/>
              <a:gd name="connsiteY2" fmla="*/ 223934 h 409869"/>
              <a:gd name="connsiteX3" fmla="*/ 81001 w 85482"/>
              <a:gd name="connsiteY3" fmla="*/ 336646 h 409869"/>
              <a:gd name="connsiteX4" fmla="*/ 39726 w 85482"/>
              <a:gd name="connsiteY4" fmla="*/ 409671 h 409869"/>
              <a:gd name="connsiteX5" fmla="*/ 60363 w 85482"/>
              <a:gd name="connsiteY5" fmla="*/ 352521 h 409869"/>
              <a:gd name="connsiteX6" fmla="*/ 55601 w 85482"/>
              <a:gd name="connsiteY6" fmla="*/ 195359 h 409869"/>
              <a:gd name="connsiteX7" fmla="*/ 38 w 85482"/>
              <a:gd name="connsiteY7" fmla="*/ 96 h 4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82" h="409869">
                <a:moveTo>
                  <a:pt x="38" y="96"/>
                </a:moveTo>
                <a:cubicBezTo>
                  <a:pt x="1625" y="-4137"/>
                  <a:pt x="51368" y="132653"/>
                  <a:pt x="65126" y="169959"/>
                </a:cubicBezTo>
                <a:cubicBezTo>
                  <a:pt x="78884" y="207265"/>
                  <a:pt x="79942" y="196153"/>
                  <a:pt x="82588" y="223934"/>
                </a:cubicBezTo>
                <a:cubicBezTo>
                  <a:pt x="85234" y="251715"/>
                  <a:pt x="88145" y="305690"/>
                  <a:pt x="81001" y="336646"/>
                </a:cubicBezTo>
                <a:cubicBezTo>
                  <a:pt x="73857" y="367602"/>
                  <a:pt x="43166" y="407025"/>
                  <a:pt x="39726" y="409671"/>
                </a:cubicBezTo>
                <a:cubicBezTo>
                  <a:pt x="36286" y="412317"/>
                  <a:pt x="57717" y="388240"/>
                  <a:pt x="60363" y="352521"/>
                </a:cubicBezTo>
                <a:cubicBezTo>
                  <a:pt x="63009" y="316802"/>
                  <a:pt x="64861" y="249069"/>
                  <a:pt x="55601" y="195359"/>
                </a:cubicBezTo>
                <a:cubicBezTo>
                  <a:pt x="46341" y="141649"/>
                  <a:pt x="-1549" y="4329"/>
                  <a:pt x="38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63D4C62-22F5-4E8C-B34C-80C36118285A}"/>
              </a:ext>
            </a:extLst>
          </p:cNvPr>
          <p:cNvSpPr/>
          <p:nvPr/>
        </p:nvSpPr>
        <p:spPr>
          <a:xfrm>
            <a:off x="4160832" y="3920867"/>
            <a:ext cx="369097" cy="287270"/>
          </a:xfrm>
          <a:custGeom>
            <a:avLst/>
            <a:gdLst>
              <a:gd name="connsiteX0" fmla="*/ 6 w 369097"/>
              <a:gd name="connsiteY0" fmla="*/ 258 h 287270"/>
              <a:gd name="connsiteX1" fmla="*/ 100018 w 369097"/>
              <a:gd name="connsiteY1" fmla="*/ 95508 h 287270"/>
              <a:gd name="connsiteX2" fmla="*/ 187331 w 369097"/>
              <a:gd name="connsiteY2" fmla="*/ 184408 h 287270"/>
              <a:gd name="connsiteX3" fmla="*/ 239718 w 369097"/>
              <a:gd name="connsiteY3" fmla="*/ 220921 h 287270"/>
              <a:gd name="connsiteX4" fmla="*/ 366718 w 369097"/>
              <a:gd name="connsiteY4" fmla="*/ 276483 h 287270"/>
              <a:gd name="connsiteX5" fmla="*/ 312743 w 369097"/>
              <a:gd name="connsiteY5" fmla="*/ 282833 h 287270"/>
              <a:gd name="connsiteX6" fmla="*/ 192093 w 369097"/>
              <a:gd name="connsiteY6" fmla="*/ 225683 h 287270"/>
              <a:gd name="connsiteX7" fmla="*/ 104781 w 369097"/>
              <a:gd name="connsiteY7" fmla="*/ 125671 h 287270"/>
              <a:gd name="connsiteX8" fmla="*/ 6 w 369097"/>
              <a:gd name="connsiteY8" fmla="*/ 258 h 28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97" h="287270">
                <a:moveTo>
                  <a:pt x="6" y="258"/>
                </a:moveTo>
                <a:cubicBezTo>
                  <a:pt x="-788" y="-4769"/>
                  <a:pt x="68797" y="64816"/>
                  <a:pt x="100018" y="95508"/>
                </a:cubicBezTo>
                <a:cubicBezTo>
                  <a:pt x="131239" y="126200"/>
                  <a:pt x="164048" y="163506"/>
                  <a:pt x="187331" y="184408"/>
                </a:cubicBezTo>
                <a:cubicBezTo>
                  <a:pt x="210614" y="205310"/>
                  <a:pt x="209820" y="205575"/>
                  <a:pt x="239718" y="220921"/>
                </a:cubicBezTo>
                <a:cubicBezTo>
                  <a:pt x="269616" y="236267"/>
                  <a:pt x="354547" y="266164"/>
                  <a:pt x="366718" y="276483"/>
                </a:cubicBezTo>
                <a:cubicBezTo>
                  <a:pt x="378889" y="286802"/>
                  <a:pt x="341847" y="291300"/>
                  <a:pt x="312743" y="282833"/>
                </a:cubicBezTo>
                <a:cubicBezTo>
                  <a:pt x="283639" y="274366"/>
                  <a:pt x="226753" y="251877"/>
                  <a:pt x="192093" y="225683"/>
                </a:cubicBezTo>
                <a:cubicBezTo>
                  <a:pt x="157433" y="199489"/>
                  <a:pt x="135473" y="159273"/>
                  <a:pt x="104781" y="125671"/>
                </a:cubicBezTo>
                <a:cubicBezTo>
                  <a:pt x="74089" y="92069"/>
                  <a:pt x="800" y="5285"/>
                  <a:pt x="6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7C623A89-027A-489D-A167-D85A4B37839B}"/>
              </a:ext>
            </a:extLst>
          </p:cNvPr>
          <p:cNvSpPr/>
          <p:nvPr/>
        </p:nvSpPr>
        <p:spPr>
          <a:xfrm>
            <a:off x="4242544" y="3966918"/>
            <a:ext cx="124409" cy="353042"/>
          </a:xfrm>
          <a:custGeom>
            <a:avLst/>
            <a:gdLst>
              <a:gd name="connsiteX0" fmla="*/ 123081 w 124409"/>
              <a:gd name="connsiteY0" fmla="*/ 245 h 353042"/>
              <a:gd name="connsiteX1" fmla="*/ 119906 w 124409"/>
              <a:gd name="connsiteY1" fmla="*/ 124070 h 353042"/>
              <a:gd name="connsiteX2" fmla="*/ 116731 w 124409"/>
              <a:gd name="connsiteY2" fmla="*/ 181220 h 353042"/>
              <a:gd name="connsiteX3" fmla="*/ 110381 w 124409"/>
              <a:gd name="connsiteY3" fmla="*/ 228845 h 353042"/>
              <a:gd name="connsiteX4" fmla="*/ 4019 w 124409"/>
              <a:gd name="connsiteY4" fmla="*/ 346320 h 353042"/>
              <a:gd name="connsiteX5" fmla="*/ 29419 w 124409"/>
              <a:gd name="connsiteY5" fmla="*/ 319332 h 353042"/>
              <a:gd name="connsiteX6" fmla="*/ 96094 w 124409"/>
              <a:gd name="connsiteY6" fmla="*/ 158995 h 353042"/>
              <a:gd name="connsiteX7" fmla="*/ 123081 w 124409"/>
              <a:gd name="connsiteY7" fmla="*/ 245 h 3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409" h="353042">
                <a:moveTo>
                  <a:pt x="123081" y="245"/>
                </a:moveTo>
                <a:cubicBezTo>
                  <a:pt x="127050" y="-5576"/>
                  <a:pt x="120964" y="93908"/>
                  <a:pt x="119906" y="124070"/>
                </a:cubicBezTo>
                <a:cubicBezTo>
                  <a:pt x="118848" y="154232"/>
                  <a:pt x="118318" y="163758"/>
                  <a:pt x="116731" y="181220"/>
                </a:cubicBezTo>
                <a:cubicBezTo>
                  <a:pt x="115144" y="198682"/>
                  <a:pt x="129166" y="201328"/>
                  <a:pt x="110381" y="228845"/>
                </a:cubicBezTo>
                <a:cubicBezTo>
                  <a:pt x="91596" y="256362"/>
                  <a:pt x="17513" y="331239"/>
                  <a:pt x="4019" y="346320"/>
                </a:cubicBezTo>
                <a:cubicBezTo>
                  <a:pt x="-9475" y="361401"/>
                  <a:pt x="14073" y="350553"/>
                  <a:pt x="29419" y="319332"/>
                </a:cubicBezTo>
                <a:cubicBezTo>
                  <a:pt x="44765" y="288111"/>
                  <a:pt x="81277" y="209266"/>
                  <a:pt x="96094" y="158995"/>
                </a:cubicBezTo>
                <a:cubicBezTo>
                  <a:pt x="110911" y="108724"/>
                  <a:pt x="119112" y="6066"/>
                  <a:pt x="123081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5733F02B-1132-4845-BA0A-456770F55347}"/>
              </a:ext>
            </a:extLst>
          </p:cNvPr>
          <p:cNvSpPr/>
          <p:nvPr/>
        </p:nvSpPr>
        <p:spPr>
          <a:xfrm>
            <a:off x="4460271" y="4177476"/>
            <a:ext cx="77172" cy="260749"/>
          </a:xfrm>
          <a:custGeom>
            <a:avLst/>
            <a:gdLst>
              <a:gd name="connsiteX0" fmla="*/ 10129 w 77172"/>
              <a:gd name="connsiteY0" fmla="*/ 3999 h 260749"/>
              <a:gd name="connsiteX1" fmla="*/ 5367 w 77172"/>
              <a:gd name="connsiteY1" fmla="*/ 77024 h 260749"/>
              <a:gd name="connsiteX2" fmla="*/ 75217 w 77172"/>
              <a:gd name="connsiteY2" fmla="*/ 256412 h 260749"/>
              <a:gd name="connsiteX3" fmla="*/ 52992 w 77172"/>
              <a:gd name="connsiteY3" fmla="*/ 188149 h 260749"/>
              <a:gd name="connsiteX4" fmla="*/ 10129 w 77172"/>
              <a:gd name="connsiteY4" fmla="*/ 3999 h 26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2" h="260749">
                <a:moveTo>
                  <a:pt x="10129" y="3999"/>
                </a:moveTo>
                <a:cubicBezTo>
                  <a:pt x="2192" y="-14522"/>
                  <a:pt x="-5481" y="34955"/>
                  <a:pt x="5367" y="77024"/>
                </a:cubicBezTo>
                <a:cubicBezTo>
                  <a:pt x="16215" y="119093"/>
                  <a:pt x="67280" y="237891"/>
                  <a:pt x="75217" y="256412"/>
                </a:cubicBezTo>
                <a:cubicBezTo>
                  <a:pt x="83154" y="274933"/>
                  <a:pt x="65163" y="230747"/>
                  <a:pt x="52992" y="188149"/>
                </a:cubicBezTo>
                <a:cubicBezTo>
                  <a:pt x="40821" y="145551"/>
                  <a:pt x="18066" y="22520"/>
                  <a:pt x="10129" y="3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1DACCFB-567F-46DC-8E53-FF16A2D7023C}"/>
              </a:ext>
            </a:extLst>
          </p:cNvPr>
          <p:cNvSpPr/>
          <p:nvPr/>
        </p:nvSpPr>
        <p:spPr>
          <a:xfrm>
            <a:off x="4479457" y="4284558"/>
            <a:ext cx="94788" cy="306383"/>
          </a:xfrm>
          <a:custGeom>
            <a:avLst/>
            <a:gdLst>
              <a:gd name="connsiteX0" fmla="*/ 94131 w 94788"/>
              <a:gd name="connsiteY0" fmla="*/ 1692 h 306383"/>
              <a:gd name="connsiteX1" fmla="*/ 79843 w 94788"/>
              <a:gd name="connsiteY1" fmla="*/ 98530 h 306383"/>
              <a:gd name="connsiteX2" fmla="*/ 52856 w 94788"/>
              <a:gd name="connsiteY2" fmla="*/ 206480 h 306383"/>
              <a:gd name="connsiteX3" fmla="*/ 2056 w 94788"/>
              <a:gd name="connsiteY3" fmla="*/ 303317 h 306383"/>
              <a:gd name="connsiteX4" fmla="*/ 14756 w 94788"/>
              <a:gd name="connsiteY4" fmla="*/ 273155 h 306383"/>
              <a:gd name="connsiteX5" fmla="*/ 59206 w 94788"/>
              <a:gd name="connsiteY5" fmla="*/ 182667 h 306383"/>
              <a:gd name="connsiteX6" fmla="*/ 94131 w 94788"/>
              <a:gd name="connsiteY6" fmla="*/ 1692 h 30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788" h="306383">
                <a:moveTo>
                  <a:pt x="94131" y="1692"/>
                </a:moveTo>
                <a:cubicBezTo>
                  <a:pt x="97570" y="-12331"/>
                  <a:pt x="86722" y="64399"/>
                  <a:pt x="79843" y="98530"/>
                </a:cubicBezTo>
                <a:cubicBezTo>
                  <a:pt x="72964" y="132661"/>
                  <a:pt x="65820" y="172349"/>
                  <a:pt x="52856" y="206480"/>
                </a:cubicBezTo>
                <a:cubicBezTo>
                  <a:pt x="39892" y="240611"/>
                  <a:pt x="8406" y="292205"/>
                  <a:pt x="2056" y="303317"/>
                </a:cubicBezTo>
                <a:cubicBezTo>
                  <a:pt x="-4294" y="314429"/>
                  <a:pt x="5231" y="293263"/>
                  <a:pt x="14756" y="273155"/>
                </a:cubicBezTo>
                <a:cubicBezTo>
                  <a:pt x="24281" y="253047"/>
                  <a:pt x="45448" y="225529"/>
                  <a:pt x="59206" y="182667"/>
                </a:cubicBezTo>
                <a:cubicBezTo>
                  <a:pt x="72964" y="139805"/>
                  <a:pt x="90692" y="15715"/>
                  <a:pt x="94131" y="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250D216C-E303-4230-8D1F-48E6C7D8958D}"/>
              </a:ext>
            </a:extLst>
          </p:cNvPr>
          <p:cNvSpPr/>
          <p:nvPr/>
        </p:nvSpPr>
        <p:spPr>
          <a:xfrm>
            <a:off x="4496040" y="4371975"/>
            <a:ext cx="109298" cy="243896"/>
          </a:xfrm>
          <a:custGeom>
            <a:avLst/>
            <a:gdLst>
              <a:gd name="connsiteX0" fmla="*/ 107710 w 109298"/>
              <a:gd name="connsiteY0" fmla="*/ 0 h 243896"/>
              <a:gd name="connsiteX1" fmla="*/ 104535 w 109298"/>
              <a:gd name="connsiteY1" fmla="*/ 90488 h 243896"/>
              <a:gd name="connsiteX2" fmla="*/ 83898 w 109298"/>
              <a:gd name="connsiteY2" fmla="*/ 141288 h 243896"/>
              <a:gd name="connsiteX3" fmla="*/ 1348 w 109298"/>
              <a:gd name="connsiteY3" fmla="*/ 242888 h 243896"/>
              <a:gd name="connsiteX4" fmla="*/ 36273 w 109298"/>
              <a:gd name="connsiteY4" fmla="*/ 187325 h 243896"/>
              <a:gd name="connsiteX5" fmla="*/ 83898 w 109298"/>
              <a:gd name="connsiteY5" fmla="*/ 90488 h 243896"/>
              <a:gd name="connsiteX6" fmla="*/ 107710 w 109298"/>
              <a:gd name="connsiteY6" fmla="*/ 0 h 2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98" h="243896">
                <a:moveTo>
                  <a:pt x="107710" y="0"/>
                </a:moveTo>
                <a:cubicBezTo>
                  <a:pt x="111149" y="0"/>
                  <a:pt x="108504" y="66940"/>
                  <a:pt x="104535" y="90488"/>
                </a:cubicBezTo>
                <a:cubicBezTo>
                  <a:pt x="100566" y="114036"/>
                  <a:pt x="101096" y="115888"/>
                  <a:pt x="83898" y="141288"/>
                </a:cubicBezTo>
                <a:cubicBezTo>
                  <a:pt x="66700" y="166688"/>
                  <a:pt x="9285" y="235215"/>
                  <a:pt x="1348" y="242888"/>
                </a:cubicBezTo>
                <a:cubicBezTo>
                  <a:pt x="-6589" y="250561"/>
                  <a:pt x="22515" y="212725"/>
                  <a:pt x="36273" y="187325"/>
                </a:cubicBezTo>
                <a:cubicBezTo>
                  <a:pt x="50031" y="161925"/>
                  <a:pt x="73579" y="118005"/>
                  <a:pt x="83898" y="90488"/>
                </a:cubicBezTo>
                <a:cubicBezTo>
                  <a:pt x="94217" y="62971"/>
                  <a:pt x="104271" y="0"/>
                  <a:pt x="1077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0736D831-6903-42DE-B063-1B5C91F9CDDE}"/>
              </a:ext>
            </a:extLst>
          </p:cNvPr>
          <p:cNvSpPr/>
          <p:nvPr/>
        </p:nvSpPr>
        <p:spPr>
          <a:xfrm>
            <a:off x="4616081" y="4435933"/>
            <a:ext cx="503310" cy="433430"/>
          </a:xfrm>
          <a:custGeom>
            <a:avLst/>
            <a:gdLst>
              <a:gd name="connsiteX0" fmla="*/ 1957 w 503310"/>
              <a:gd name="connsiteY0" fmla="*/ 1130 h 433430"/>
              <a:gd name="connsiteX1" fmla="*/ 11482 w 503310"/>
              <a:gd name="connsiteY1" fmla="*/ 113842 h 433430"/>
              <a:gd name="connsiteX2" fmla="*/ 14657 w 503310"/>
              <a:gd name="connsiteY2" fmla="*/ 140830 h 433430"/>
              <a:gd name="connsiteX3" fmla="*/ 67044 w 503310"/>
              <a:gd name="connsiteY3" fmla="*/ 255130 h 433430"/>
              <a:gd name="connsiteX4" fmla="*/ 189282 w 503310"/>
              <a:gd name="connsiteY4" fmla="*/ 382130 h 433430"/>
              <a:gd name="connsiteX5" fmla="*/ 290882 w 503310"/>
              <a:gd name="connsiteY5" fmla="*/ 421817 h 433430"/>
              <a:gd name="connsiteX6" fmla="*/ 381369 w 503310"/>
              <a:gd name="connsiteY6" fmla="*/ 432930 h 433430"/>
              <a:gd name="connsiteX7" fmla="*/ 427407 w 503310"/>
              <a:gd name="connsiteY7" fmla="*/ 409117 h 433430"/>
              <a:gd name="connsiteX8" fmla="*/ 479794 w 503310"/>
              <a:gd name="connsiteY8" fmla="*/ 366255 h 433430"/>
              <a:gd name="connsiteX9" fmla="*/ 500432 w 503310"/>
              <a:gd name="connsiteY9" fmla="*/ 267830 h 433430"/>
              <a:gd name="connsiteX10" fmla="*/ 497257 w 503310"/>
              <a:gd name="connsiteY10" fmla="*/ 313867 h 433430"/>
              <a:gd name="connsiteX11" fmla="*/ 446457 w 503310"/>
              <a:gd name="connsiteY11" fmla="*/ 377367 h 433430"/>
              <a:gd name="connsiteX12" fmla="*/ 335332 w 503310"/>
              <a:gd name="connsiteY12" fmla="*/ 412292 h 433430"/>
              <a:gd name="connsiteX13" fmla="*/ 201982 w 503310"/>
              <a:gd name="connsiteY13" fmla="*/ 366255 h 433430"/>
              <a:gd name="connsiteX14" fmla="*/ 54344 w 503310"/>
              <a:gd name="connsiteY14" fmla="*/ 191630 h 433430"/>
              <a:gd name="connsiteX15" fmla="*/ 1957 w 503310"/>
              <a:gd name="connsiteY15" fmla="*/ 1130 h 43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3310" h="433430">
                <a:moveTo>
                  <a:pt x="1957" y="1130"/>
                </a:moveTo>
                <a:cubicBezTo>
                  <a:pt x="-5187" y="-11835"/>
                  <a:pt x="9365" y="90559"/>
                  <a:pt x="11482" y="113842"/>
                </a:cubicBezTo>
                <a:cubicBezTo>
                  <a:pt x="13599" y="137125"/>
                  <a:pt x="5397" y="117282"/>
                  <a:pt x="14657" y="140830"/>
                </a:cubicBezTo>
                <a:cubicBezTo>
                  <a:pt x="23917" y="164378"/>
                  <a:pt x="37940" y="214913"/>
                  <a:pt x="67044" y="255130"/>
                </a:cubicBezTo>
                <a:cubicBezTo>
                  <a:pt x="96148" y="295347"/>
                  <a:pt x="151976" y="354349"/>
                  <a:pt x="189282" y="382130"/>
                </a:cubicBezTo>
                <a:cubicBezTo>
                  <a:pt x="226588" y="409911"/>
                  <a:pt x="258868" y="413350"/>
                  <a:pt x="290882" y="421817"/>
                </a:cubicBezTo>
                <a:cubicBezTo>
                  <a:pt x="322896" y="430284"/>
                  <a:pt x="358615" y="435047"/>
                  <a:pt x="381369" y="432930"/>
                </a:cubicBezTo>
                <a:cubicBezTo>
                  <a:pt x="404123" y="430813"/>
                  <a:pt x="411003" y="420229"/>
                  <a:pt x="427407" y="409117"/>
                </a:cubicBezTo>
                <a:cubicBezTo>
                  <a:pt x="443811" y="398005"/>
                  <a:pt x="467623" y="389803"/>
                  <a:pt x="479794" y="366255"/>
                </a:cubicBezTo>
                <a:cubicBezTo>
                  <a:pt x="491965" y="342707"/>
                  <a:pt x="497522" y="276561"/>
                  <a:pt x="500432" y="267830"/>
                </a:cubicBezTo>
                <a:cubicBezTo>
                  <a:pt x="503343" y="259099"/>
                  <a:pt x="506253" y="295611"/>
                  <a:pt x="497257" y="313867"/>
                </a:cubicBezTo>
                <a:cubicBezTo>
                  <a:pt x="488261" y="332123"/>
                  <a:pt x="473444" y="360963"/>
                  <a:pt x="446457" y="377367"/>
                </a:cubicBezTo>
                <a:cubicBezTo>
                  <a:pt x="419470" y="393771"/>
                  <a:pt x="376078" y="414144"/>
                  <a:pt x="335332" y="412292"/>
                </a:cubicBezTo>
                <a:cubicBezTo>
                  <a:pt x="294586" y="410440"/>
                  <a:pt x="248813" y="403032"/>
                  <a:pt x="201982" y="366255"/>
                </a:cubicBezTo>
                <a:cubicBezTo>
                  <a:pt x="155151" y="329478"/>
                  <a:pt x="88211" y="253013"/>
                  <a:pt x="54344" y="191630"/>
                </a:cubicBezTo>
                <a:cubicBezTo>
                  <a:pt x="20477" y="130247"/>
                  <a:pt x="9101" y="14095"/>
                  <a:pt x="1957" y="1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A94AA2BD-176F-4635-AE0E-7254018E294C}"/>
              </a:ext>
            </a:extLst>
          </p:cNvPr>
          <p:cNvSpPr/>
          <p:nvPr/>
        </p:nvSpPr>
        <p:spPr>
          <a:xfrm>
            <a:off x="4758907" y="4543412"/>
            <a:ext cx="401834" cy="157021"/>
          </a:xfrm>
          <a:custGeom>
            <a:avLst/>
            <a:gdLst>
              <a:gd name="connsiteX0" fmla="*/ 418 w 401834"/>
              <a:gd name="connsiteY0" fmla="*/ 13 h 157021"/>
              <a:gd name="connsiteX1" fmla="*/ 111543 w 401834"/>
              <a:gd name="connsiteY1" fmla="*/ 122251 h 157021"/>
              <a:gd name="connsiteX2" fmla="*/ 209968 w 401834"/>
              <a:gd name="connsiteY2" fmla="*/ 131776 h 157021"/>
              <a:gd name="connsiteX3" fmla="*/ 256006 w 401834"/>
              <a:gd name="connsiteY3" fmla="*/ 127013 h 157021"/>
              <a:gd name="connsiteX4" fmla="*/ 309981 w 401834"/>
              <a:gd name="connsiteY4" fmla="*/ 96851 h 157021"/>
              <a:gd name="connsiteX5" fmla="*/ 398881 w 401834"/>
              <a:gd name="connsiteY5" fmla="*/ 6363 h 157021"/>
              <a:gd name="connsiteX6" fmla="*/ 367131 w 401834"/>
              <a:gd name="connsiteY6" fmla="*/ 60338 h 157021"/>
              <a:gd name="connsiteX7" fmla="*/ 236956 w 401834"/>
              <a:gd name="connsiteY7" fmla="*/ 147651 h 157021"/>
              <a:gd name="connsiteX8" fmla="*/ 143293 w 401834"/>
              <a:gd name="connsiteY8" fmla="*/ 150826 h 157021"/>
              <a:gd name="connsiteX9" fmla="*/ 76618 w 401834"/>
              <a:gd name="connsiteY9" fmla="*/ 114313 h 157021"/>
              <a:gd name="connsiteX10" fmla="*/ 418 w 401834"/>
              <a:gd name="connsiteY10" fmla="*/ 13 h 1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834" h="157021">
                <a:moveTo>
                  <a:pt x="418" y="13"/>
                </a:moveTo>
                <a:cubicBezTo>
                  <a:pt x="6239" y="1336"/>
                  <a:pt x="76618" y="100291"/>
                  <a:pt x="111543" y="122251"/>
                </a:cubicBezTo>
                <a:cubicBezTo>
                  <a:pt x="146468" y="144211"/>
                  <a:pt x="185891" y="130982"/>
                  <a:pt x="209968" y="131776"/>
                </a:cubicBezTo>
                <a:cubicBezTo>
                  <a:pt x="234045" y="132570"/>
                  <a:pt x="239337" y="132834"/>
                  <a:pt x="256006" y="127013"/>
                </a:cubicBezTo>
                <a:cubicBezTo>
                  <a:pt x="272675" y="121192"/>
                  <a:pt x="286169" y="116959"/>
                  <a:pt x="309981" y="96851"/>
                </a:cubicBezTo>
                <a:cubicBezTo>
                  <a:pt x="333793" y="76743"/>
                  <a:pt x="389356" y="12448"/>
                  <a:pt x="398881" y="6363"/>
                </a:cubicBezTo>
                <a:cubicBezTo>
                  <a:pt x="408406" y="278"/>
                  <a:pt x="394119" y="36790"/>
                  <a:pt x="367131" y="60338"/>
                </a:cubicBezTo>
                <a:cubicBezTo>
                  <a:pt x="340144" y="83886"/>
                  <a:pt x="274262" y="132570"/>
                  <a:pt x="236956" y="147651"/>
                </a:cubicBezTo>
                <a:cubicBezTo>
                  <a:pt x="199650" y="162732"/>
                  <a:pt x="170016" y="156382"/>
                  <a:pt x="143293" y="150826"/>
                </a:cubicBezTo>
                <a:cubicBezTo>
                  <a:pt x="116570" y="145270"/>
                  <a:pt x="102282" y="135480"/>
                  <a:pt x="76618" y="114313"/>
                </a:cubicBezTo>
                <a:cubicBezTo>
                  <a:pt x="50954" y="93146"/>
                  <a:pt x="-5403" y="-1310"/>
                  <a:pt x="4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05790ACC-07BF-40B5-BF99-879FF880C9B7}"/>
              </a:ext>
            </a:extLst>
          </p:cNvPr>
          <p:cNvSpPr/>
          <p:nvPr/>
        </p:nvSpPr>
        <p:spPr>
          <a:xfrm>
            <a:off x="4781502" y="4579117"/>
            <a:ext cx="364875" cy="154926"/>
          </a:xfrm>
          <a:custGeom>
            <a:avLst/>
            <a:gdLst>
              <a:gd name="connsiteX0" fmla="*/ 48 w 364875"/>
              <a:gd name="connsiteY0" fmla="*/ 89721 h 154926"/>
              <a:gd name="connsiteX1" fmla="*/ 136573 w 364875"/>
              <a:gd name="connsiteY1" fmla="*/ 134171 h 154926"/>
              <a:gd name="connsiteX2" fmla="*/ 201661 w 364875"/>
              <a:gd name="connsiteY2" fmla="*/ 130996 h 154926"/>
              <a:gd name="connsiteX3" fmla="*/ 361998 w 364875"/>
              <a:gd name="connsiteY3" fmla="*/ 2408 h 154926"/>
              <a:gd name="connsiteX4" fmla="*/ 300086 w 364875"/>
              <a:gd name="connsiteY4" fmla="*/ 53208 h 154926"/>
              <a:gd name="connsiteX5" fmla="*/ 241348 w 364875"/>
              <a:gd name="connsiteY5" fmla="*/ 129408 h 154926"/>
              <a:gd name="connsiteX6" fmla="*/ 152448 w 364875"/>
              <a:gd name="connsiteY6" fmla="*/ 154808 h 154926"/>
              <a:gd name="connsiteX7" fmla="*/ 48 w 364875"/>
              <a:gd name="connsiteY7" fmla="*/ 89721 h 15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875" h="154926">
                <a:moveTo>
                  <a:pt x="48" y="89721"/>
                </a:moveTo>
                <a:cubicBezTo>
                  <a:pt x="-2598" y="86281"/>
                  <a:pt x="102971" y="127292"/>
                  <a:pt x="136573" y="134171"/>
                </a:cubicBezTo>
                <a:cubicBezTo>
                  <a:pt x="170175" y="141050"/>
                  <a:pt x="164090" y="152957"/>
                  <a:pt x="201661" y="130996"/>
                </a:cubicBezTo>
                <a:cubicBezTo>
                  <a:pt x="239232" y="109036"/>
                  <a:pt x="345594" y="15373"/>
                  <a:pt x="361998" y="2408"/>
                </a:cubicBezTo>
                <a:cubicBezTo>
                  <a:pt x="378402" y="-10557"/>
                  <a:pt x="320194" y="32041"/>
                  <a:pt x="300086" y="53208"/>
                </a:cubicBezTo>
                <a:cubicBezTo>
                  <a:pt x="279978" y="74375"/>
                  <a:pt x="265954" y="112475"/>
                  <a:pt x="241348" y="129408"/>
                </a:cubicBezTo>
                <a:cubicBezTo>
                  <a:pt x="216742" y="146341"/>
                  <a:pt x="189490" y="156131"/>
                  <a:pt x="152448" y="154808"/>
                </a:cubicBezTo>
                <a:cubicBezTo>
                  <a:pt x="115406" y="153485"/>
                  <a:pt x="2694" y="93161"/>
                  <a:pt x="48" y="8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80AF21C2-B7B3-49FB-9271-3D96B0C6ED45}"/>
              </a:ext>
            </a:extLst>
          </p:cNvPr>
          <p:cNvSpPr/>
          <p:nvPr/>
        </p:nvSpPr>
        <p:spPr>
          <a:xfrm>
            <a:off x="4799100" y="4680267"/>
            <a:ext cx="188058" cy="181667"/>
          </a:xfrm>
          <a:custGeom>
            <a:avLst/>
            <a:gdLst>
              <a:gd name="connsiteX0" fmla="*/ 1500 w 188058"/>
              <a:gd name="connsiteY0" fmla="*/ 1271 h 181667"/>
              <a:gd name="connsiteX1" fmla="*/ 31663 w 188058"/>
              <a:gd name="connsiteY1" fmla="*/ 93346 h 181667"/>
              <a:gd name="connsiteX2" fmla="*/ 87225 w 188058"/>
              <a:gd name="connsiteY2" fmla="*/ 155258 h 181667"/>
              <a:gd name="connsiteX3" fmla="*/ 187238 w 188058"/>
              <a:gd name="connsiteY3" fmla="*/ 177483 h 181667"/>
              <a:gd name="connsiteX4" fmla="*/ 131675 w 188058"/>
              <a:gd name="connsiteY4" fmla="*/ 179071 h 181667"/>
              <a:gd name="connsiteX5" fmla="*/ 77700 w 188058"/>
              <a:gd name="connsiteY5" fmla="*/ 166371 h 181667"/>
              <a:gd name="connsiteX6" fmla="*/ 1500 w 188058"/>
              <a:gd name="connsiteY6" fmla="*/ 1271 h 1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58" h="181667">
                <a:moveTo>
                  <a:pt x="1500" y="1271"/>
                </a:moveTo>
                <a:cubicBezTo>
                  <a:pt x="-6173" y="-10900"/>
                  <a:pt x="17376" y="67682"/>
                  <a:pt x="31663" y="93346"/>
                </a:cubicBezTo>
                <a:cubicBezTo>
                  <a:pt x="45950" y="119010"/>
                  <a:pt x="61296" y="141235"/>
                  <a:pt x="87225" y="155258"/>
                </a:cubicBezTo>
                <a:cubicBezTo>
                  <a:pt x="113154" y="169281"/>
                  <a:pt x="179830" y="173514"/>
                  <a:pt x="187238" y="177483"/>
                </a:cubicBezTo>
                <a:cubicBezTo>
                  <a:pt x="194646" y="181452"/>
                  <a:pt x="149931" y="180923"/>
                  <a:pt x="131675" y="179071"/>
                </a:cubicBezTo>
                <a:cubicBezTo>
                  <a:pt x="113419" y="177219"/>
                  <a:pt x="99396" y="192036"/>
                  <a:pt x="77700" y="166371"/>
                </a:cubicBezTo>
                <a:cubicBezTo>
                  <a:pt x="56004" y="140706"/>
                  <a:pt x="9173" y="13442"/>
                  <a:pt x="1500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CF735E6-8FB7-4B8A-8168-96305612AB9C}"/>
              </a:ext>
            </a:extLst>
          </p:cNvPr>
          <p:cNvSpPr/>
          <p:nvPr/>
        </p:nvSpPr>
        <p:spPr>
          <a:xfrm>
            <a:off x="4803522" y="4690944"/>
            <a:ext cx="219366" cy="167734"/>
          </a:xfrm>
          <a:custGeom>
            <a:avLst/>
            <a:gdLst>
              <a:gd name="connsiteX0" fmla="*/ 253 w 219366"/>
              <a:gd name="connsiteY0" fmla="*/ 119 h 167734"/>
              <a:gd name="connsiteX1" fmla="*/ 85978 w 219366"/>
              <a:gd name="connsiteY1" fmla="*/ 130294 h 167734"/>
              <a:gd name="connsiteX2" fmla="*/ 133603 w 219366"/>
              <a:gd name="connsiteY2" fmla="*/ 152519 h 167734"/>
              <a:gd name="connsiteX3" fmla="*/ 219328 w 219366"/>
              <a:gd name="connsiteY3" fmla="*/ 162044 h 167734"/>
              <a:gd name="connsiteX4" fmla="*/ 122491 w 219366"/>
              <a:gd name="connsiteY4" fmla="*/ 160456 h 167734"/>
              <a:gd name="connsiteX5" fmla="*/ 62166 w 219366"/>
              <a:gd name="connsiteY5" fmla="*/ 155694 h 167734"/>
              <a:gd name="connsiteX6" fmla="*/ 253 w 219366"/>
              <a:gd name="connsiteY6" fmla="*/ 119 h 1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66" h="167734">
                <a:moveTo>
                  <a:pt x="253" y="119"/>
                </a:moveTo>
                <a:cubicBezTo>
                  <a:pt x="4222" y="-4114"/>
                  <a:pt x="63753" y="104894"/>
                  <a:pt x="85978" y="130294"/>
                </a:cubicBezTo>
                <a:cubicBezTo>
                  <a:pt x="108203" y="155694"/>
                  <a:pt x="111378" y="147227"/>
                  <a:pt x="133603" y="152519"/>
                </a:cubicBezTo>
                <a:cubicBezTo>
                  <a:pt x="155828" y="157811"/>
                  <a:pt x="221180" y="160721"/>
                  <a:pt x="219328" y="162044"/>
                </a:cubicBezTo>
                <a:cubicBezTo>
                  <a:pt x="217476" y="163367"/>
                  <a:pt x="148685" y="161514"/>
                  <a:pt x="122491" y="160456"/>
                </a:cubicBezTo>
                <a:cubicBezTo>
                  <a:pt x="96297" y="159398"/>
                  <a:pt x="84391" y="180300"/>
                  <a:pt x="62166" y="155694"/>
                </a:cubicBezTo>
                <a:cubicBezTo>
                  <a:pt x="39941" y="131088"/>
                  <a:pt x="-3716" y="4352"/>
                  <a:pt x="253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88EF720C-B231-480C-856C-208434B0199A}"/>
              </a:ext>
            </a:extLst>
          </p:cNvPr>
          <p:cNvSpPr/>
          <p:nvPr/>
        </p:nvSpPr>
        <p:spPr>
          <a:xfrm>
            <a:off x="4345829" y="2910415"/>
            <a:ext cx="49370" cy="312941"/>
          </a:xfrm>
          <a:custGeom>
            <a:avLst/>
            <a:gdLst>
              <a:gd name="connsiteX0" fmla="*/ 14504 w 49370"/>
              <a:gd name="connsiteY0" fmla="*/ 2 h 312941"/>
              <a:gd name="connsiteX1" fmla="*/ 16621 w 49370"/>
              <a:gd name="connsiteY1" fmla="*/ 184152 h 312941"/>
              <a:gd name="connsiteX2" fmla="*/ 48371 w 49370"/>
              <a:gd name="connsiteY2" fmla="*/ 309035 h 312941"/>
              <a:gd name="connsiteX3" fmla="*/ 37788 w 49370"/>
              <a:gd name="connsiteY3" fmla="*/ 273052 h 312941"/>
              <a:gd name="connsiteX4" fmla="*/ 1804 w 49370"/>
              <a:gd name="connsiteY4" fmla="*/ 188385 h 312941"/>
              <a:gd name="connsiteX5" fmla="*/ 14504 w 49370"/>
              <a:gd name="connsiteY5" fmla="*/ 2 h 31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0" h="312941">
                <a:moveTo>
                  <a:pt x="14504" y="2"/>
                </a:moveTo>
                <a:cubicBezTo>
                  <a:pt x="16974" y="-704"/>
                  <a:pt x="10977" y="132647"/>
                  <a:pt x="16621" y="184152"/>
                </a:cubicBezTo>
                <a:cubicBezTo>
                  <a:pt x="22265" y="235657"/>
                  <a:pt x="44843" y="294218"/>
                  <a:pt x="48371" y="309035"/>
                </a:cubicBezTo>
                <a:cubicBezTo>
                  <a:pt x="51899" y="323852"/>
                  <a:pt x="45549" y="293160"/>
                  <a:pt x="37788" y="273052"/>
                </a:cubicBezTo>
                <a:cubicBezTo>
                  <a:pt x="30027" y="252944"/>
                  <a:pt x="9212" y="230366"/>
                  <a:pt x="1804" y="188385"/>
                </a:cubicBezTo>
                <a:cubicBezTo>
                  <a:pt x="-5604" y="146404"/>
                  <a:pt x="12034" y="708"/>
                  <a:pt x="145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BC304577-259B-448E-8434-18DD279C698E}"/>
              </a:ext>
            </a:extLst>
          </p:cNvPr>
          <p:cNvSpPr/>
          <p:nvPr/>
        </p:nvSpPr>
        <p:spPr>
          <a:xfrm>
            <a:off x="4245784" y="3079704"/>
            <a:ext cx="287435" cy="299175"/>
          </a:xfrm>
          <a:custGeom>
            <a:avLst/>
            <a:gdLst>
              <a:gd name="connsiteX0" fmla="*/ 249 w 287435"/>
              <a:gd name="connsiteY0" fmla="*/ 46 h 299175"/>
              <a:gd name="connsiteX1" fmla="*/ 84916 w 287435"/>
              <a:gd name="connsiteY1" fmla="*/ 141863 h 299175"/>
              <a:gd name="connsiteX2" fmla="*/ 279649 w 287435"/>
              <a:gd name="connsiteY2" fmla="*/ 292146 h 299175"/>
              <a:gd name="connsiteX3" fmla="*/ 235199 w 287435"/>
              <a:gd name="connsiteY3" fmla="*/ 262513 h 299175"/>
              <a:gd name="connsiteX4" fmla="*/ 108199 w 287435"/>
              <a:gd name="connsiteY4" fmla="*/ 156679 h 299175"/>
              <a:gd name="connsiteX5" fmla="*/ 249 w 287435"/>
              <a:gd name="connsiteY5" fmla="*/ 46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435" h="299175">
                <a:moveTo>
                  <a:pt x="249" y="46"/>
                </a:moveTo>
                <a:cubicBezTo>
                  <a:pt x="-3631" y="-2423"/>
                  <a:pt x="38349" y="93180"/>
                  <a:pt x="84916" y="141863"/>
                </a:cubicBezTo>
                <a:cubicBezTo>
                  <a:pt x="131483" y="190546"/>
                  <a:pt x="254602" y="272038"/>
                  <a:pt x="279649" y="292146"/>
                </a:cubicBezTo>
                <a:cubicBezTo>
                  <a:pt x="304696" y="312254"/>
                  <a:pt x="263774" y="285091"/>
                  <a:pt x="235199" y="262513"/>
                </a:cubicBezTo>
                <a:cubicBezTo>
                  <a:pt x="206624" y="239935"/>
                  <a:pt x="146652" y="198307"/>
                  <a:pt x="108199" y="156679"/>
                </a:cubicBezTo>
                <a:cubicBezTo>
                  <a:pt x="69746" y="115051"/>
                  <a:pt x="4129" y="2515"/>
                  <a:pt x="24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4062F717-EB36-42AD-ABB7-B43DE63B0AE9}"/>
              </a:ext>
            </a:extLst>
          </p:cNvPr>
          <p:cNvSpPr/>
          <p:nvPr/>
        </p:nvSpPr>
        <p:spPr>
          <a:xfrm>
            <a:off x="4283495" y="3083760"/>
            <a:ext cx="222888" cy="271458"/>
          </a:xfrm>
          <a:custGeom>
            <a:avLst/>
            <a:gdLst>
              <a:gd name="connsiteX0" fmla="*/ 638 w 222888"/>
              <a:gd name="connsiteY0" fmla="*/ 223 h 271458"/>
              <a:gd name="connsiteX1" fmla="*/ 70488 w 222888"/>
              <a:gd name="connsiteY1" fmla="*/ 129340 h 271458"/>
              <a:gd name="connsiteX2" fmla="*/ 186905 w 222888"/>
              <a:gd name="connsiteY2" fmla="*/ 235173 h 271458"/>
              <a:gd name="connsiteX3" fmla="*/ 222888 w 222888"/>
              <a:gd name="connsiteY3" fmla="*/ 271157 h 271458"/>
              <a:gd name="connsiteX4" fmla="*/ 186905 w 222888"/>
              <a:gd name="connsiteY4" fmla="*/ 247873 h 271458"/>
              <a:gd name="connsiteX5" fmla="*/ 93772 w 222888"/>
              <a:gd name="connsiteY5" fmla="*/ 173790 h 271458"/>
              <a:gd name="connsiteX6" fmla="*/ 38738 w 222888"/>
              <a:gd name="connsiteY6" fmla="*/ 99707 h 271458"/>
              <a:gd name="connsiteX7" fmla="*/ 638 w 222888"/>
              <a:gd name="connsiteY7" fmla="*/ 223 h 27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888" h="271458">
                <a:moveTo>
                  <a:pt x="638" y="223"/>
                </a:moveTo>
                <a:cubicBezTo>
                  <a:pt x="5930" y="5162"/>
                  <a:pt x="39444" y="90182"/>
                  <a:pt x="70488" y="129340"/>
                </a:cubicBezTo>
                <a:cubicBezTo>
                  <a:pt x="101532" y="168498"/>
                  <a:pt x="161505" y="211537"/>
                  <a:pt x="186905" y="235173"/>
                </a:cubicBezTo>
                <a:cubicBezTo>
                  <a:pt x="212305" y="258809"/>
                  <a:pt x="222888" y="269040"/>
                  <a:pt x="222888" y="271157"/>
                </a:cubicBezTo>
                <a:cubicBezTo>
                  <a:pt x="222888" y="273274"/>
                  <a:pt x="208424" y="264101"/>
                  <a:pt x="186905" y="247873"/>
                </a:cubicBezTo>
                <a:cubicBezTo>
                  <a:pt x="165386" y="231645"/>
                  <a:pt x="118467" y="198484"/>
                  <a:pt x="93772" y="173790"/>
                </a:cubicBezTo>
                <a:cubicBezTo>
                  <a:pt x="69078" y="149096"/>
                  <a:pt x="53202" y="125813"/>
                  <a:pt x="38738" y="99707"/>
                </a:cubicBezTo>
                <a:cubicBezTo>
                  <a:pt x="24274" y="73601"/>
                  <a:pt x="-4654" y="-4716"/>
                  <a:pt x="638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3CA9AED7-2247-4749-8687-0DE0565B272A}"/>
              </a:ext>
            </a:extLst>
          </p:cNvPr>
          <p:cNvSpPr/>
          <p:nvPr/>
        </p:nvSpPr>
        <p:spPr>
          <a:xfrm>
            <a:off x="4373016" y="3165858"/>
            <a:ext cx="74298" cy="367047"/>
          </a:xfrm>
          <a:custGeom>
            <a:avLst/>
            <a:gdLst>
              <a:gd name="connsiteX0" fmla="*/ 17 w 74298"/>
              <a:gd name="connsiteY0" fmla="*/ 675 h 367047"/>
              <a:gd name="connsiteX1" fmla="*/ 14834 w 74298"/>
              <a:gd name="connsiteY1" fmla="*/ 161542 h 367047"/>
              <a:gd name="connsiteX2" fmla="*/ 40234 w 74298"/>
              <a:gd name="connsiteY2" fmla="*/ 263142 h 367047"/>
              <a:gd name="connsiteX3" fmla="*/ 74101 w 74298"/>
              <a:gd name="connsiteY3" fmla="*/ 366859 h 367047"/>
              <a:gd name="connsiteX4" fmla="*/ 55051 w 74298"/>
              <a:gd name="connsiteY4" fmla="*/ 290659 h 367047"/>
              <a:gd name="connsiteX5" fmla="*/ 12717 w 74298"/>
              <a:gd name="connsiteY5" fmla="*/ 110742 h 367047"/>
              <a:gd name="connsiteX6" fmla="*/ 17 w 74298"/>
              <a:gd name="connsiteY6" fmla="*/ 675 h 3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98" h="367047">
                <a:moveTo>
                  <a:pt x="17" y="675"/>
                </a:moveTo>
                <a:cubicBezTo>
                  <a:pt x="370" y="9142"/>
                  <a:pt x="8131" y="117798"/>
                  <a:pt x="14834" y="161542"/>
                </a:cubicBezTo>
                <a:cubicBezTo>
                  <a:pt x="21537" y="205286"/>
                  <a:pt x="30356" y="228923"/>
                  <a:pt x="40234" y="263142"/>
                </a:cubicBezTo>
                <a:cubicBezTo>
                  <a:pt x="50112" y="297362"/>
                  <a:pt x="71632" y="362273"/>
                  <a:pt x="74101" y="366859"/>
                </a:cubicBezTo>
                <a:cubicBezTo>
                  <a:pt x="76570" y="371445"/>
                  <a:pt x="55051" y="290659"/>
                  <a:pt x="55051" y="290659"/>
                </a:cubicBezTo>
                <a:cubicBezTo>
                  <a:pt x="44820" y="247973"/>
                  <a:pt x="20831" y="156250"/>
                  <a:pt x="12717" y="110742"/>
                </a:cubicBezTo>
                <a:cubicBezTo>
                  <a:pt x="4603" y="65234"/>
                  <a:pt x="-336" y="-7792"/>
                  <a:pt x="17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0A5695D8-6CFA-4820-B95C-1ABC64129644}"/>
              </a:ext>
            </a:extLst>
          </p:cNvPr>
          <p:cNvSpPr/>
          <p:nvPr/>
        </p:nvSpPr>
        <p:spPr>
          <a:xfrm>
            <a:off x="4451258" y="3543229"/>
            <a:ext cx="443319" cy="404997"/>
          </a:xfrm>
          <a:custGeom>
            <a:avLst/>
            <a:gdLst>
              <a:gd name="connsiteX0" fmla="*/ 92 w 443319"/>
              <a:gd name="connsiteY0" fmla="*/ 71 h 404997"/>
              <a:gd name="connsiteX1" fmla="*/ 46130 w 443319"/>
              <a:gd name="connsiteY1" fmla="*/ 160409 h 404997"/>
              <a:gd name="connsiteX2" fmla="*/ 112805 w 443319"/>
              <a:gd name="connsiteY2" fmla="*/ 255659 h 404997"/>
              <a:gd name="connsiteX3" fmla="*/ 173130 w 443319"/>
              <a:gd name="connsiteY3" fmla="*/ 312809 h 404997"/>
              <a:gd name="connsiteX4" fmla="*/ 223930 w 443319"/>
              <a:gd name="connsiteY4" fmla="*/ 338209 h 404997"/>
              <a:gd name="connsiteX5" fmla="*/ 325530 w 443319"/>
              <a:gd name="connsiteY5" fmla="*/ 384246 h 404997"/>
              <a:gd name="connsiteX6" fmla="*/ 443005 w 443319"/>
              <a:gd name="connsiteY6" fmla="*/ 404884 h 404997"/>
              <a:gd name="connsiteX7" fmla="*/ 354105 w 443319"/>
              <a:gd name="connsiteY7" fmla="*/ 389009 h 404997"/>
              <a:gd name="connsiteX8" fmla="*/ 182655 w 443319"/>
              <a:gd name="connsiteY8" fmla="*/ 323921 h 404997"/>
              <a:gd name="connsiteX9" fmla="*/ 39780 w 443319"/>
              <a:gd name="connsiteY9" fmla="*/ 181046 h 404997"/>
              <a:gd name="connsiteX10" fmla="*/ 92 w 443319"/>
              <a:gd name="connsiteY10" fmla="*/ 71 h 4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319" h="404997">
                <a:moveTo>
                  <a:pt x="92" y="71"/>
                </a:moveTo>
                <a:cubicBezTo>
                  <a:pt x="1150" y="-3368"/>
                  <a:pt x="27345" y="117811"/>
                  <a:pt x="46130" y="160409"/>
                </a:cubicBezTo>
                <a:cubicBezTo>
                  <a:pt x="64915" y="203007"/>
                  <a:pt x="91638" y="230259"/>
                  <a:pt x="112805" y="255659"/>
                </a:cubicBezTo>
                <a:cubicBezTo>
                  <a:pt x="133972" y="281059"/>
                  <a:pt x="154609" y="299051"/>
                  <a:pt x="173130" y="312809"/>
                </a:cubicBezTo>
                <a:cubicBezTo>
                  <a:pt x="191651" y="326567"/>
                  <a:pt x="223930" y="338209"/>
                  <a:pt x="223930" y="338209"/>
                </a:cubicBezTo>
                <a:cubicBezTo>
                  <a:pt x="249330" y="350115"/>
                  <a:pt x="289018" y="373134"/>
                  <a:pt x="325530" y="384246"/>
                </a:cubicBezTo>
                <a:cubicBezTo>
                  <a:pt x="362042" y="395358"/>
                  <a:pt x="438243" y="404090"/>
                  <a:pt x="443005" y="404884"/>
                </a:cubicBezTo>
                <a:cubicBezTo>
                  <a:pt x="447767" y="405678"/>
                  <a:pt x="397497" y="402503"/>
                  <a:pt x="354105" y="389009"/>
                </a:cubicBezTo>
                <a:cubicBezTo>
                  <a:pt x="310713" y="375515"/>
                  <a:pt x="235042" y="358581"/>
                  <a:pt x="182655" y="323921"/>
                </a:cubicBezTo>
                <a:cubicBezTo>
                  <a:pt x="130268" y="289261"/>
                  <a:pt x="72853" y="233963"/>
                  <a:pt x="39780" y="181046"/>
                </a:cubicBezTo>
                <a:cubicBezTo>
                  <a:pt x="6707" y="128129"/>
                  <a:pt x="-966" y="3510"/>
                  <a:pt x="9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41658FE6-B7F9-44AD-B9FD-CAD9A57E2771}"/>
              </a:ext>
            </a:extLst>
          </p:cNvPr>
          <p:cNvSpPr/>
          <p:nvPr/>
        </p:nvSpPr>
        <p:spPr>
          <a:xfrm>
            <a:off x="4393672" y="2555235"/>
            <a:ext cx="178907" cy="814253"/>
          </a:xfrm>
          <a:custGeom>
            <a:avLst/>
            <a:gdLst>
              <a:gd name="connsiteX0" fmla="*/ 3703 w 178907"/>
              <a:gd name="connsiteY0" fmla="*/ 2228 h 814253"/>
              <a:gd name="connsiteX1" fmla="*/ 528 w 178907"/>
              <a:gd name="connsiteY1" fmla="*/ 173678 h 814253"/>
              <a:gd name="connsiteX2" fmla="*/ 5291 w 178907"/>
              <a:gd name="connsiteY2" fmla="*/ 262578 h 814253"/>
              <a:gd name="connsiteX3" fmla="*/ 30691 w 178907"/>
              <a:gd name="connsiteY3" fmla="*/ 365765 h 814253"/>
              <a:gd name="connsiteX4" fmla="*/ 92603 w 178907"/>
              <a:gd name="connsiteY4" fmla="*/ 586428 h 814253"/>
              <a:gd name="connsiteX5" fmla="*/ 170391 w 178907"/>
              <a:gd name="connsiteY5" fmla="*/ 803915 h 814253"/>
              <a:gd name="connsiteX6" fmla="*/ 165628 w 178907"/>
              <a:gd name="connsiteY6" fmla="*/ 753115 h 814253"/>
              <a:gd name="connsiteX7" fmla="*/ 70378 w 178907"/>
              <a:gd name="connsiteY7" fmla="*/ 524515 h 814253"/>
              <a:gd name="connsiteX8" fmla="*/ 32278 w 178907"/>
              <a:gd name="connsiteY8" fmla="*/ 307028 h 814253"/>
              <a:gd name="connsiteX9" fmla="*/ 3703 w 178907"/>
              <a:gd name="connsiteY9" fmla="*/ 2228 h 8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07" h="814253">
                <a:moveTo>
                  <a:pt x="3703" y="2228"/>
                </a:moveTo>
                <a:cubicBezTo>
                  <a:pt x="-1589" y="-19997"/>
                  <a:pt x="263" y="130286"/>
                  <a:pt x="528" y="173678"/>
                </a:cubicBezTo>
                <a:cubicBezTo>
                  <a:pt x="793" y="217070"/>
                  <a:pt x="264" y="230564"/>
                  <a:pt x="5291" y="262578"/>
                </a:cubicBezTo>
                <a:cubicBezTo>
                  <a:pt x="10318" y="294592"/>
                  <a:pt x="16139" y="311790"/>
                  <a:pt x="30691" y="365765"/>
                </a:cubicBezTo>
                <a:cubicBezTo>
                  <a:pt x="45243" y="419740"/>
                  <a:pt x="69320" y="513403"/>
                  <a:pt x="92603" y="586428"/>
                </a:cubicBezTo>
                <a:cubicBezTo>
                  <a:pt x="115886" y="659453"/>
                  <a:pt x="158220" y="776134"/>
                  <a:pt x="170391" y="803915"/>
                </a:cubicBezTo>
                <a:cubicBezTo>
                  <a:pt x="182562" y="831696"/>
                  <a:pt x="182297" y="799682"/>
                  <a:pt x="165628" y="753115"/>
                </a:cubicBezTo>
                <a:cubicBezTo>
                  <a:pt x="148959" y="706548"/>
                  <a:pt x="92603" y="598863"/>
                  <a:pt x="70378" y="524515"/>
                </a:cubicBezTo>
                <a:cubicBezTo>
                  <a:pt x="48153" y="450167"/>
                  <a:pt x="41538" y="394076"/>
                  <a:pt x="32278" y="307028"/>
                </a:cubicBezTo>
                <a:cubicBezTo>
                  <a:pt x="23018" y="219980"/>
                  <a:pt x="8995" y="24453"/>
                  <a:pt x="3703" y="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59117788-2D70-46A9-A149-A1F9B32F4D40}"/>
              </a:ext>
            </a:extLst>
          </p:cNvPr>
          <p:cNvSpPr/>
          <p:nvPr/>
        </p:nvSpPr>
        <p:spPr>
          <a:xfrm>
            <a:off x="4237792" y="2639830"/>
            <a:ext cx="75363" cy="447042"/>
          </a:xfrm>
          <a:custGeom>
            <a:avLst/>
            <a:gdLst>
              <a:gd name="connsiteX0" fmla="*/ 24646 w 75363"/>
              <a:gd name="connsiteY0" fmla="*/ 183 h 447042"/>
              <a:gd name="connsiteX1" fmla="*/ 19883 w 75363"/>
              <a:gd name="connsiteY1" fmla="*/ 171633 h 447042"/>
              <a:gd name="connsiteX2" fmla="*/ 24646 w 75363"/>
              <a:gd name="connsiteY2" fmla="*/ 258945 h 447042"/>
              <a:gd name="connsiteX3" fmla="*/ 70683 w 75363"/>
              <a:gd name="connsiteY3" fmla="*/ 438333 h 447042"/>
              <a:gd name="connsiteX4" fmla="*/ 65921 w 75363"/>
              <a:gd name="connsiteY4" fmla="*/ 397058 h 447042"/>
              <a:gd name="connsiteX5" fmla="*/ 833 w 75363"/>
              <a:gd name="connsiteY5" fmla="*/ 206558 h 447042"/>
              <a:gd name="connsiteX6" fmla="*/ 24646 w 75363"/>
              <a:gd name="connsiteY6" fmla="*/ 183 h 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63" h="447042">
                <a:moveTo>
                  <a:pt x="24646" y="183"/>
                </a:moveTo>
                <a:cubicBezTo>
                  <a:pt x="27821" y="-5638"/>
                  <a:pt x="19883" y="128506"/>
                  <a:pt x="19883" y="171633"/>
                </a:cubicBezTo>
                <a:cubicBezTo>
                  <a:pt x="19883" y="214760"/>
                  <a:pt x="16179" y="214495"/>
                  <a:pt x="24646" y="258945"/>
                </a:cubicBezTo>
                <a:cubicBezTo>
                  <a:pt x="33113" y="303395"/>
                  <a:pt x="63804" y="415314"/>
                  <a:pt x="70683" y="438333"/>
                </a:cubicBezTo>
                <a:cubicBezTo>
                  <a:pt x="77562" y="461352"/>
                  <a:pt x="77563" y="435687"/>
                  <a:pt x="65921" y="397058"/>
                </a:cubicBezTo>
                <a:cubicBezTo>
                  <a:pt x="54279" y="358429"/>
                  <a:pt x="6654" y="275350"/>
                  <a:pt x="833" y="206558"/>
                </a:cubicBezTo>
                <a:cubicBezTo>
                  <a:pt x="-4988" y="137766"/>
                  <a:pt x="21471" y="6004"/>
                  <a:pt x="24646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CE55344A-DBF3-40D3-BE36-137BDE407592}"/>
              </a:ext>
            </a:extLst>
          </p:cNvPr>
          <p:cNvSpPr/>
          <p:nvPr/>
        </p:nvSpPr>
        <p:spPr>
          <a:xfrm>
            <a:off x="4475163" y="2925748"/>
            <a:ext cx="69513" cy="375263"/>
          </a:xfrm>
          <a:custGeom>
            <a:avLst/>
            <a:gdLst>
              <a:gd name="connsiteX0" fmla="*/ 0 w 69513"/>
              <a:gd name="connsiteY0" fmla="*/ 15 h 375263"/>
              <a:gd name="connsiteX1" fmla="*/ 14287 w 69513"/>
              <a:gd name="connsiteY1" fmla="*/ 174640 h 375263"/>
              <a:gd name="connsiteX2" fmla="*/ 68262 w 69513"/>
              <a:gd name="connsiteY2" fmla="*/ 371490 h 375263"/>
              <a:gd name="connsiteX3" fmla="*/ 49212 w 69513"/>
              <a:gd name="connsiteY3" fmla="*/ 293702 h 375263"/>
              <a:gd name="connsiteX4" fmla="*/ 14287 w 69513"/>
              <a:gd name="connsiteY4" fmla="*/ 165115 h 375263"/>
              <a:gd name="connsiteX5" fmla="*/ 0 w 69513"/>
              <a:gd name="connsiteY5" fmla="*/ 15 h 37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13" h="375263">
                <a:moveTo>
                  <a:pt x="0" y="15"/>
                </a:moveTo>
                <a:cubicBezTo>
                  <a:pt x="0" y="1602"/>
                  <a:pt x="2910" y="112727"/>
                  <a:pt x="14287" y="174640"/>
                </a:cubicBezTo>
                <a:cubicBezTo>
                  <a:pt x="25664" y="236553"/>
                  <a:pt x="62441" y="351646"/>
                  <a:pt x="68262" y="371490"/>
                </a:cubicBezTo>
                <a:cubicBezTo>
                  <a:pt x="74083" y="391334"/>
                  <a:pt x="58208" y="328098"/>
                  <a:pt x="49212" y="293702"/>
                </a:cubicBezTo>
                <a:cubicBezTo>
                  <a:pt x="40216" y="259306"/>
                  <a:pt x="20372" y="211417"/>
                  <a:pt x="14287" y="165115"/>
                </a:cubicBezTo>
                <a:cubicBezTo>
                  <a:pt x="8202" y="118813"/>
                  <a:pt x="0" y="-1572"/>
                  <a:pt x="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F0087BB0-D449-4B0A-A7E6-452E92DAF16C}"/>
              </a:ext>
            </a:extLst>
          </p:cNvPr>
          <p:cNvSpPr/>
          <p:nvPr/>
        </p:nvSpPr>
        <p:spPr>
          <a:xfrm>
            <a:off x="4273074" y="2638137"/>
            <a:ext cx="176097" cy="431013"/>
          </a:xfrm>
          <a:custGeom>
            <a:avLst/>
            <a:gdLst>
              <a:gd name="connsiteX0" fmla="*/ 2064 w 176097"/>
              <a:gd name="connsiteY0" fmla="*/ 1876 h 431013"/>
              <a:gd name="connsiteX1" fmla="*/ 25876 w 176097"/>
              <a:gd name="connsiteY1" fmla="*/ 143163 h 431013"/>
              <a:gd name="connsiteX2" fmla="*/ 167164 w 176097"/>
              <a:gd name="connsiteY2" fmla="*/ 416213 h 431013"/>
              <a:gd name="connsiteX3" fmla="*/ 149701 w 176097"/>
              <a:gd name="connsiteY3" fmla="*/ 378113 h 431013"/>
              <a:gd name="connsiteX4" fmla="*/ 52864 w 176097"/>
              <a:gd name="connsiteY4" fmla="*/ 238413 h 431013"/>
              <a:gd name="connsiteX5" fmla="*/ 2064 w 176097"/>
              <a:gd name="connsiteY5" fmla="*/ 1876 h 43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97" h="431013">
                <a:moveTo>
                  <a:pt x="2064" y="1876"/>
                </a:moveTo>
                <a:cubicBezTo>
                  <a:pt x="-2434" y="-13999"/>
                  <a:pt x="-1641" y="74107"/>
                  <a:pt x="25876" y="143163"/>
                </a:cubicBezTo>
                <a:cubicBezTo>
                  <a:pt x="53393" y="212219"/>
                  <a:pt x="146527" y="377055"/>
                  <a:pt x="167164" y="416213"/>
                </a:cubicBezTo>
                <a:cubicBezTo>
                  <a:pt x="187801" y="455371"/>
                  <a:pt x="168751" y="407746"/>
                  <a:pt x="149701" y="378113"/>
                </a:cubicBezTo>
                <a:cubicBezTo>
                  <a:pt x="130651" y="348480"/>
                  <a:pt x="80381" y="300325"/>
                  <a:pt x="52864" y="238413"/>
                </a:cubicBezTo>
                <a:cubicBezTo>
                  <a:pt x="25347" y="176501"/>
                  <a:pt x="6562" y="17751"/>
                  <a:pt x="2064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70A12623-2266-4D5A-A658-1311FF27C110}"/>
              </a:ext>
            </a:extLst>
          </p:cNvPr>
          <p:cNvSpPr/>
          <p:nvPr/>
        </p:nvSpPr>
        <p:spPr>
          <a:xfrm>
            <a:off x="4494213" y="3108325"/>
            <a:ext cx="315422" cy="570238"/>
          </a:xfrm>
          <a:custGeom>
            <a:avLst/>
            <a:gdLst>
              <a:gd name="connsiteX0" fmla="*/ 0 w 315422"/>
              <a:gd name="connsiteY0" fmla="*/ 0 h 570238"/>
              <a:gd name="connsiteX1" fmla="*/ 95250 w 315422"/>
              <a:gd name="connsiteY1" fmla="*/ 100013 h 570238"/>
              <a:gd name="connsiteX2" fmla="*/ 179387 w 315422"/>
              <a:gd name="connsiteY2" fmla="*/ 180975 h 570238"/>
              <a:gd name="connsiteX3" fmla="*/ 198437 w 315422"/>
              <a:gd name="connsiteY3" fmla="*/ 203200 h 570238"/>
              <a:gd name="connsiteX4" fmla="*/ 255587 w 315422"/>
              <a:gd name="connsiteY4" fmla="*/ 319088 h 570238"/>
              <a:gd name="connsiteX5" fmla="*/ 309562 w 315422"/>
              <a:gd name="connsiteY5" fmla="*/ 523875 h 570238"/>
              <a:gd name="connsiteX6" fmla="*/ 314325 w 315422"/>
              <a:gd name="connsiteY6" fmla="*/ 568325 h 570238"/>
              <a:gd name="connsiteX7" fmla="*/ 312737 w 315422"/>
              <a:gd name="connsiteY7" fmla="*/ 484188 h 570238"/>
              <a:gd name="connsiteX8" fmla="*/ 288925 w 315422"/>
              <a:gd name="connsiteY8" fmla="*/ 341313 h 570238"/>
              <a:gd name="connsiteX9" fmla="*/ 209550 w 315422"/>
              <a:gd name="connsiteY9" fmla="*/ 185738 h 570238"/>
              <a:gd name="connsiteX10" fmla="*/ 166687 w 315422"/>
              <a:gd name="connsiteY10" fmla="*/ 147638 h 570238"/>
              <a:gd name="connsiteX11" fmla="*/ 0 w 315422"/>
              <a:gd name="connsiteY11" fmla="*/ 0 h 57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5422" h="570238">
                <a:moveTo>
                  <a:pt x="0" y="0"/>
                </a:moveTo>
                <a:cubicBezTo>
                  <a:pt x="32676" y="34925"/>
                  <a:pt x="65352" y="69851"/>
                  <a:pt x="95250" y="100013"/>
                </a:cubicBezTo>
                <a:cubicBezTo>
                  <a:pt x="125148" y="130175"/>
                  <a:pt x="162189" y="163777"/>
                  <a:pt x="179387" y="180975"/>
                </a:cubicBezTo>
                <a:cubicBezTo>
                  <a:pt x="196585" y="198173"/>
                  <a:pt x="185737" y="180181"/>
                  <a:pt x="198437" y="203200"/>
                </a:cubicBezTo>
                <a:cubicBezTo>
                  <a:pt x="211137" y="226219"/>
                  <a:pt x="237066" y="265642"/>
                  <a:pt x="255587" y="319088"/>
                </a:cubicBezTo>
                <a:cubicBezTo>
                  <a:pt x="274108" y="372534"/>
                  <a:pt x="299772" y="482336"/>
                  <a:pt x="309562" y="523875"/>
                </a:cubicBezTo>
                <a:cubicBezTo>
                  <a:pt x="319352" y="565414"/>
                  <a:pt x="313796" y="574939"/>
                  <a:pt x="314325" y="568325"/>
                </a:cubicBezTo>
                <a:cubicBezTo>
                  <a:pt x="314854" y="561711"/>
                  <a:pt x="316970" y="522023"/>
                  <a:pt x="312737" y="484188"/>
                </a:cubicBezTo>
                <a:cubicBezTo>
                  <a:pt x="308504" y="446353"/>
                  <a:pt x="306123" y="391055"/>
                  <a:pt x="288925" y="341313"/>
                </a:cubicBezTo>
                <a:cubicBezTo>
                  <a:pt x="271727" y="291571"/>
                  <a:pt x="229923" y="218017"/>
                  <a:pt x="209550" y="185738"/>
                </a:cubicBezTo>
                <a:cubicBezTo>
                  <a:pt x="189177" y="153459"/>
                  <a:pt x="166687" y="147638"/>
                  <a:pt x="166687" y="14763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1AB3F129-066D-499A-8344-75E005E682CA}"/>
              </a:ext>
            </a:extLst>
          </p:cNvPr>
          <p:cNvSpPr/>
          <p:nvPr/>
        </p:nvSpPr>
        <p:spPr>
          <a:xfrm>
            <a:off x="4479789" y="2775646"/>
            <a:ext cx="199867" cy="500142"/>
          </a:xfrm>
          <a:custGeom>
            <a:avLst/>
            <a:gdLst>
              <a:gd name="connsiteX0" fmla="*/ 136 w 199867"/>
              <a:gd name="connsiteY0" fmla="*/ 892 h 500142"/>
              <a:gd name="connsiteX1" fmla="*/ 93799 w 199867"/>
              <a:gd name="connsiteY1" fmla="*/ 243779 h 500142"/>
              <a:gd name="connsiteX2" fmla="*/ 149361 w 199867"/>
              <a:gd name="connsiteY2" fmla="*/ 391417 h 500142"/>
              <a:gd name="connsiteX3" fmla="*/ 198574 w 199867"/>
              <a:gd name="connsiteY3" fmla="*/ 496192 h 500142"/>
              <a:gd name="connsiteX4" fmla="*/ 179524 w 199867"/>
              <a:gd name="connsiteY4" fmla="*/ 464442 h 500142"/>
              <a:gd name="connsiteX5" fmla="*/ 116024 w 199867"/>
              <a:gd name="connsiteY5" fmla="*/ 337442 h 500142"/>
              <a:gd name="connsiteX6" fmla="*/ 136 w 199867"/>
              <a:gd name="connsiteY6" fmla="*/ 892 h 50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867" h="500142">
                <a:moveTo>
                  <a:pt x="136" y="892"/>
                </a:moveTo>
                <a:cubicBezTo>
                  <a:pt x="-3568" y="-14718"/>
                  <a:pt x="68928" y="178691"/>
                  <a:pt x="93799" y="243779"/>
                </a:cubicBezTo>
                <a:cubicBezTo>
                  <a:pt x="118670" y="308867"/>
                  <a:pt x="131899" y="349348"/>
                  <a:pt x="149361" y="391417"/>
                </a:cubicBezTo>
                <a:cubicBezTo>
                  <a:pt x="166824" y="433486"/>
                  <a:pt x="193547" y="484021"/>
                  <a:pt x="198574" y="496192"/>
                </a:cubicBezTo>
                <a:cubicBezTo>
                  <a:pt x="203601" y="508363"/>
                  <a:pt x="193282" y="490900"/>
                  <a:pt x="179524" y="464442"/>
                </a:cubicBezTo>
                <a:cubicBezTo>
                  <a:pt x="165766" y="437984"/>
                  <a:pt x="142482" y="407557"/>
                  <a:pt x="116024" y="337442"/>
                </a:cubicBezTo>
                <a:cubicBezTo>
                  <a:pt x="89566" y="267327"/>
                  <a:pt x="3840" y="16502"/>
                  <a:pt x="136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871BFD65-32A9-4723-949A-F65B5CE1C80F}"/>
              </a:ext>
            </a:extLst>
          </p:cNvPr>
          <p:cNvSpPr/>
          <p:nvPr/>
        </p:nvSpPr>
        <p:spPr>
          <a:xfrm>
            <a:off x="4786105" y="3046412"/>
            <a:ext cx="73501" cy="630102"/>
          </a:xfrm>
          <a:custGeom>
            <a:avLst/>
            <a:gdLst>
              <a:gd name="connsiteX0" fmla="*/ 22433 w 73501"/>
              <a:gd name="connsiteY0" fmla="*/ 1 h 630102"/>
              <a:gd name="connsiteX1" fmla="*/ 57358 w 73501"/>
              <a:gd name="connsiteY1" fmla="*/ 246063 h 630102"/>
              <a:gd name="connsiteX2" fmla="*/ 73233 w 73501"/>
              <a:gd name="connsiteY2" fmla="*/ 404813 h 630102"/>
              <a:gd name="connsiteX3" fmla="*/ 63708 w 73501"/>
              <a:gd name="connsiteY3" fmla="*/ 363538 h 630102"/>
              <a:gd name="connsiteX4" fmla="*/ 20845 w 73501"/>
              <a:gd name="connsiteY4" fmla="*/ 255588 h 630102"/>
              <a:gd name="connsiteX5" fmla="*/ 22433 w 73501"/>
              <a:gd name="connsiteY5" fmla="*/ 346076 h 630102"/>
              <a:gd name="connsiteX6" fmla="*/ 24020 w 73501"/>
              <a:gd name="connsiteY6" fmla="*/ 414338 h 630102"/>
              <a:gd name="connsiteX7" fmla="*/ 24020 w 73501"/>
              <a:gd name="connsiteY7" fmla="*/ 474663 h 630102"/>
              <a:gd name="connsiteX8" fmla="*/ 24020 w 73501"/>
              <a:gd name="connsiteY8" fmla="*/ 627063 h 630102"/>
              <a:gd name="connsiteX9" fmla="*/ 24020 w 73501"/>
              <a:gd name="connsiteY9" fmla="*/ 558801 h 630102"/>
              <a:gd name="connsiteX10" fmla="*/ 1795 w 73501"/>
              <a:gd name="connsiteY10" fmla="*/ 352426 h 630102"/>
              <a:gd name="connsiteX11" fmla="*/ 6558 w 73501"/>
              <a:gd name="connsiteY11" fmla="*/ 209551 h 630102"/>
              <a:gd name="connsiteX12" fmla="*/ 47833 w 73501"/>
              <a:gd name="connsiteY12" fmla="*/ 296863 h 630102"/>
              <a:gd name="connsiteX13" fmla="*/ 44658 w 73501"/>
              <a:gd name="connsiteY13" fmla="*/ 249238 h 630102"/>
              <a:gd name="connsiteX14" fmla="*/ 22433 w 73501"/>
              <a:gd name="connsiteY14" fmla="*/ 1 h 6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501" h="630102">
                <a:moveTo>
                  <a:pt x="22433" y="1"/>
                </a:moveTo>
                <a:cubicBezTo>
                  <a:pt x="24550" y="-528"/>
                  <a:pt x="48891" y="178594"/>
                  <a:pt x="57358" y="246063"/>
                </a:cubicBezTo>
                <a:cubicBezTo>
                  <a:pt x="65825" y="313532"/>
                  <a:pt x="72175" y="385234"/>
                  <a:pt x="73233" y="404813"/>
                </a:cubicBezTo>
                <a:cubicBezTo>
                  <a:pt x="74291" y="424392"/>
                  <a:pt x="72439" y="388409"/>
                  <a:pt x="63708" y="363538"/>
                </a:cubicBezTo>
                <a:cubicBezTo>
                  <a:pt x="54977" y="338667"/>
                  <a:pt x="27724" y="258498"/>
                  <a:pt x="20845" y="255588"/>
                </a:cubicBezTo>
                <a:cubicBezTo>
                  <a:pt x="13966" y="252678"/>
                  <a:pt x="21904" y="319618"/>
                  <a:pt x="22433" y="346076"/>
                </a:cubicBezTo>
                <a:cubicBezTo>
                  <a:pt x="22962" y="372534"/>
                  <a:pt x="23756" y="392907"/>
                  <a:pt x="24020" y="414338"/>
                </a:cubicBezTo>
                <a:cubicBezTo>
                  <a:pt x="24285" y="435769"/>
                  <a:pt x="24020" y="474663"/>
                  <a:pt x="24020" y="474663"/>
                </a:cubicBezTo>
                <a:lnTo>
                  <a:pt x="24020" y="627063"/>
                </a:lnTo>
                <a:cubicBezTo>
                  <a:pt x="24020" y="641086"/>
                  <a:pt x="27724" y="604574"/>
                  <a:pt x="24020" y="558801"/>
                </a:cubicBezTo>
                <a:cubicBezTo>
                  <a:pt x="20316" y="513028"/>
                  <a:pt x="4705" y="410634"/>
                  <a:pt x="1795" y="352426"/>
                </a:cubicBezTo>
                <a:cubicBezTo>
                  <a:pt x="-1115" y="294218"/>
                  <a:pt x="-1115" y="218811"/>
                  <a:pt x="6558" y="209551"/>
                </a:cubicBezTo>
                <a:cubicBezTo>
                  <a:pt x="14231" y="200291"/>
                  <a:pt x="41483" y="290249"/>
                  <a:pt x="47833" y="296863"/>
                </a:cubicBezTo>
                <a:cubicBezTo>
                  <a:pt x="54183" y="303477"/>
                  <a:pt x="47568" y="296598"/>
                  <a:pt x="44658" y="249238"/>
                </a:cubicBezTo>
                <a:cubicBezTo>
                  <a:pt x="41748" y="201878"/>
                  <a:pt x="20316" y="530"/>
                  <a:pt x="2243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72755EB4-4C06-4B07-B9E2-D7C847048EB8}"/>
              </a:ext>
            </a:extLst>
          </p:cNvPr>
          <p:cNvSpPr/>
          <p:nvPr/>
        </p:nvSpPr>
        <p:spPr>
          <a:xfrm>
            <a:off x="4637007" y="2863106"/>
            <a:ext cx="111405" cy="369064"/>
          </a:xfrm>
          <a:custGeom>
            <a:avLst/>
            <a:gdLst>
              <a:gd name="connsiteX0" fmla="*/ 36593 w 111405"/>
              <a:gd name="connsiteY0" fmla="*/ 62657 h 369064"/>
              <a:gd name="connsiteX1" fmla="*/ 90568 w 111405"/>
              <a:gd name="connsiteY1" fmla="*/ 272207 h 369064"/>
              <a:gd name="connsiteX2" fmla="*/ 111206 w 111405"/>
              <a:gd name="connsiteY2" fmla="*/ 365869 h 369064"/>
              <a:gd name="connsiteX3" fmla="*/ 96918 w 111405"/>
              <a:gd name="connsiteY3" fmla="*/ 327769 h 369064"/>
              <a:gd name="connsiteX4" fmla="*/ 36593 w 111405"/>
              <a:gd name="connsiteY4" fmla="*/ 143619 h 369064"/>
              <a:gd name="connsiteX5" fmla="*/ 81 w 111405"/>
              <a:gd name="connsiteY5" fmla="*/ 3919 h 369064"/>
              <a:gd name="connsiteX6" fmla="*/ 36593 w 111405"/>
              <a:gd name="connsiteY6" fmla="*/ 62657 h 3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05" h="369064">
                <a:moveTo>
                  <a:pt x="36593" y="62657"/>
                </a:moveTo>
                <a:cubicBezTo>
                  <a:pt x="51674" y="107372"/>
                  <a:pt x="78133" y="221672"/>
                  <a:pt x="90568" y="272207"/>
                </a:cubicBezTo>
                <a:cubicBezTo>
                  <a:pt x="103003" y="322742"/>
                  <a:pt x="110148" y="356609"/>
                  <a:pt x="111206" y="365869"/>
                </a:cubicBezTo>
                <a:cubicBezTo>
                  <a:pt x="112264" y="375129"/>
                  <a:pt x="109354" y="364811"/>
                  <a:pt x="96918" y="327769"/>
                </a:cubicBezTo>
                <a:cubicBezTo>
                  <a:pt x="84482" y="290727"/>
                  <a:pt x="52733" y="197594"/>
                  <a:pt x="36593" y="143619"/>
                </a:cubicBezTo>
                <a:cubicBezTo>
                  <a:pt x="20453" y="89644"/>
                  <a:pt x="-1506" y="18736"/>
                  <a:pt x="81" y="3919"/>
                </a:cubicBezTo>
                <a:cubicBezTo>
                  <a:pt x="1668" y="-10898"/>
                  <a:pt x="21512" y="17942"/>
                  <a:pt x="36593" y="62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34A2DA44-523C-45AC-818B-C1BBFCB353C1}"/>
              </a:ext>
            </a:extLst>
          </p:cNvPr>
          <p:cNvSpPr/>
          <p:nvPr/>
        </p:nvSpPr>
        <p:spPr>
          <a:xfrm>
            <a:off x="4564551" y="2788321"/>
            <a:ext cx="427338" cy="363328"/>
          </a:xfrm>
          <a:custGeom>
            <a:avLst/>
            <a:gdLst>
              <a:gd name="connsiteX0" fmla="*/ 4274 w 427338"/>
              <a:gd name="connsiteY0" fmla="*/ 2504 h 363328"/>
              <a:gd name="connsiteX1" fmla="*/ 53487 w 427338"/>
              <a:gd name="connsiteY1" fmla="*/ 72354 h 363328"/>
              <a:gd name="connsiteX2" fmla="*/ 164612 w 427338"/>
              <a:gd name="connsiteY2" fmla="*/ 207292 h 363328"/>
              <a:gd name="connsiteX3" fmla="*/ 272562 w 427338"/>
              <a:gd name="connsiteY3" fmla="*/ 291429 h 363328"/>
              <a:gd name="connsiteX4" fmla="*/ 426549 w 427338"/>
              <a:gd name="connsiteY4" fmla="*/ 362867 h 363328"/>
              <a:gd name="connsiteX5" fmla="*/ 324949 w 427338"/>
              <a:gd name="connsiteY5" fmla="*/ 313654 h 363328"/>
              <a:gd name="connsiteX6" fmla="*/ 158262 w 427338"/>
              <a:gd name="connsiteY6" fmla="*/ 158079 h 363328"/>
              <a:gd name="connsiteX7" fmla="*/ 4274 w 427338"/>
              <a:gd name="connsiteY7" fmla="*/ 2504 h 36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338" h="363328">
                <a:moveTo>
                  <a:pt x="4274" y="2504"/>
                </a:moveTo>
                <a:cubicBezTo>
                  <a:pt x="-13188" y="-11783"/>
                  <a:pt x="26764" y="38223"/>
                  <a:pt x="53487" y="72354"/>
                </a:cubicBezTo>
                <a:cubicBezTo>
                  <a:pt x="80210" y="106485"/>
                  <a:pt x="128100" y="170780"/>
                  <a:pt x="164612" y="207292"/>
                </a:cubicBezTo>
                <a:cubicBezTo>
                  <a:pt x="201124" y="243804"/>
                  <a:pt x="228906" y="265500"/>
                  <a:pt x="272562" y="291429"/>
                </a:cubicBezTo>
                <a:cubicBezTo>
                  <a:pt x="316218" y="317358"/>
                  <a:pt x="417818" y="359163"/>
                  <a:pt x="426549" y="362867"/>
                </a:cubicBezTo>
                <a:cubicBezTo>
                  <a:pt x="435280" y="366571"/>
                  <a:pt x="369663" y="347785"/>
                  <a:pt x="324949" y="313654"/>
                </a:cubicBezTo>
                <a:cubicBezTo>
                  <a:pt x="280235" y="279523"/>
                  <a:pt x="208268" y="208614"/>
                  <a:pt x="158262" y="158079"/>
                </a:cubicBezTo>
                <a:cubicBezTo>
                  <a:pt x="108256" y="107544"/>
                  <a:pt x="21736" y="16791"/>
                  <a:pt x="4274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C319EC90-8FF9-460D-A004-9F3F2FF2B5FC}"/>
              </a:ext>
            </a:extLst>
          </p:cNvPr>
          <p:cNvSpPr/>
          <p:nvPr/>
        </p:nvSpPr>
        <p:spPr>
          <a:xfrm>
            <a:off x="4508488" y="2450507"/>
            <a:ext cx="474763" cy="700101"/>
          </a:xfrm>
          <a:custGeom>
            <a:avLst/>
            <a:gdLst>
              <a:gd name="connsiteX0" fmla="*/ 12 w 474763"/>
              <a:gd name="connsiteY0" fmla="*/ 593 h 700101"/>
              <a:gd name="connsiteX1" fmla="*/ 53987 w 474763"/>
              <a:gd name="connsiteY1" fmla="*/ 173631 h 700101"/>
              <a:gd name="connsiteX2" fmla="*/ 104787 w 474763"/>
              <a:gd name="connsiteY2" fmla="*/ 299043 h 700101"/>
              <a:gd name="connsiteX3" fmla="*/ 242900 w 474763"/>
              <a:gd name="connsiteY3" fmla="*/ 508593 h 700101"/>
              <a:gd name="connsiteX4" fmla="*/ 469912 w 474763"/>
              <a:gd name="connsiteY4" fmla="*/ 691156 h 700101"/>
              <a:gd name="connsiteX5" fmla="*/ 385775 w 474763"/>
              <a:gd name="connsiteY5" fmla="*/ 656231 h 700101"/>
              <a:gd name="connsiteX6" fmla="*/ 239725 w 474763"/>
              <a:gd name="connsiteY6" fmla="*/ 519706 h 700101"/>
              <a:gd name="connsiteX7" fmla="*/ 58750 w 474763"/>
              <a:gd name="connsiteY7" fmla="*/ 237131 h 700101"/>
              <a:gd name="connsiteX8" fmla="*/ 12 w 474763"/>
              <a:gd name="connsiteY8" fmla="*/ 593 h 7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763" h="700101">
                <a:moveTo>
                  <a:pt x="12" y="593"/>
                </a:moveTo>
                <a:cubicBezTo>
                  <a:pt x="-782" y="-9990"/>
                  <a:pt x="36525" y="123889"/>
                  <a:pt x="53987" y="173631"/>
                </a:cubicBezTo>
                <a:cubicBezTo>
                  <a:pt x="71450" y="223373"/>
                  <a:pt x="73302" y="243216"/>
                  <a:pt x="104787" y="299043"/>
                </a:cubicBezTo>
                <a:cubicBezTo>
                  <a:pt x="136273" y="354870"/>
                  <a:pt x="182046" y="443241"/>
                  <a:pt x="242900" y="508593"/>
                </a:cubicBezTo>
                <a:cubicBezTo>
                  <a:pt x="303754" y="573945"/>
                  <a:pt x="446100" y="666550"/>
                  <a:pt x="469912" y="691156"/>
                </a:cubicBezTo>
                <a:cubicBezTo>
                  <a:pt x="493724" y="715762"/>
                  <a:pt x="424140" y="684806"/>
                  <a:pt x="385775" y="656231"/>
                </a:cubicBezTo>
                <a:cubicBezTo>
                  <a:pt x="347411" y="627656"/>
                  <a:pt x="294229" y="589556"/>
                  <a:pt x="239725" y="519706"/>
                </a:cubicBezTo>
                <a:cubicBezTo>
                  <a:pt x="185221" y="449856"/>
                  <a:pt x="99760" y="321798"/>
                  <a:pt x="58750" y="237131"/>
                </a:cubicBezTo>
                <a:cubicBezTo>
                  <a:pt x="17740" y="152464"/>
                  <a:pt x="806" y="11176"/>
                  <a:pt x="12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7299DC2-0887-482D-B1C3-06E5AEC22593}"/>
              </a:ext>
            </a:extLst>
          </p:cNvPr>
          <p:cNvSpPr/>
          <p:nvPr/>
        </p:nvSpPr>
        <p:spPr>
          <a:xfrm>
            <a:off x="4559885" y="2352490"/>
            <a:ext cx="53717" cy="370800"/>
          </a:xfrm>
          <a:custGeom>
            <a:avLst/>
            <a:gdLst>
              <a:gd name="connsiteX0" fmla="*/ 53390 w 53717"/>
              <a:gd name="connsiteY0" fmla="*/ 3360 h 370800"/>
              <a:gd name="connsiteX1" fmla="*/ 23228 w 53717"/>
              <a:gd name="connsiteY1" fmla="*/ 131948 h 370800"/>
              <a:gd name="connsiteX2" fmla="*/ 23228 w 53717"/>
              <a:gd name="connsiteY2" fmla="*/ 201798 h 370800"/>
              <a:gd name="connsiteX3" fmla="*/ 32753 w 53717"/>
              <a:gd name="connsiteY3" fmla="*/ 366898 h 370800"/>
              <a:gd name="connsiteX4" fmla="*/ 21640 w 53717"/>
              <a:gd name="connsiteY4" fmla="*/ 297048 h 370800"/>
              <a:gd name="connsiteX5" fmla="*/ 1003 w 53717"/>
              <a:gd name="connsiteY5" fmla="*/ 58923 h 370800"/>
              <a:gd name="connsiteX6" fmla="*/ 53390 w 53717"/>
              <a:gd name="connsiteY6" fmla="*/ 3360 h 37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17" h="370800">
                <a:moveTo>
                  <a:pt x="53390" y="3360"/>
                </a:moveTo>
                <a:cubicBezTo>
                  <a:pt x="57094" y="15531"/>
                  <a:pt x="28255" y="98875"/>
                  <a:pt x="23228" y="131948"/>
                </a:cubicBezTo>
                <a:cubicBezTo>
                  <a:pt x="18201" y="165021"/>
                  <a:pt x="21641" y="162640"/>
                  <a:pt x="23228" y="201798"/>
                </a:cubicBezTo>
                <a:cubicBezTo>
                  <a:pt x="24815" y="240956"/>
                  <a:pt x="33018" y="351023"/>
                  <a:pt x="32753" y="366898"/>
                </a:cubicBezTo>
                <a:cubicBezTo>
                  <a:pt x="32488" y="382773"/>
                  <a:pt x="26932" y="348377"/>
                  <a:pt x="21640" y="297048"/>
                </a:cubicBezTo>
                <a:cubicBezTo>
                  <a:pt x="16348" y="245719"/>
                  <a:pt x="-4818" y="105225"/>
                  <a:pt x="1003" y="58923"/>
                </a:cubicBezTo>
                <a:cubicBezTo>
                  <a:pt x="6824" y="12621"/>
                  <a:pt x="49686" y="-8811"/>
                  <a:pt x="53390" y="3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5620F587-00DA-4037-8CE6-48F46B81293D}"/>
              </a:ext>
            </a:extLst>
          </p:cNvPr>
          <p:cNvSpPr/>
          <p:nvPr/>
        </p:nvSpPr>
        <p:spPr>
          <a:xfrm>
            <a:off x="4805262" y="2175947"/>
            <a:ext cx="52901" cy="547004"/>
          </a:xfrm>
          <a:custGeom>
            <a:avLst/>
            <a:gdLst>
              <a:gd name="connsiteX0" fmla="*/ 52488 w 52901"/>
              <a:gd name="connsiteY0" fmla="*/ 516 h 547004"/>
              <a:gd name="connsiteX1" fmla="*/ 25501 w 52901"/>
              <a:gd name="connsiteY1" fmla="*/ 183078 h 547004"/>
              <a:gd name="connsiteX2" fmla="*/ 42963 w 52901"/>
              <a:gd name="connsiteY2" fmla="*/ 525978 h 547004"/>
              <a:gd name="connsiteX3" fmla="*/ 36613 w 52901"/>
              <a:gd name="connsiteY3" fmla="*/ 479941 h 547004"/>
              <a:gd name="connsiteX4" fmla="*/ 101 w 52901"/>
              <a:gd name="connsiteY4" fmla="*/ 235466 h 547004"/>
              <a:gd name="connsiteX5" fmla="*/ 52488 w 52901"/>
              <a:gd name="connsiteY5" fmla="*/ 516 h 5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01" h="547004">
                <a:moveTo>
                  <a:pt x="52488" y="516"/>
                </a:moveTo>
                <a:cubicBezTo>
                  <a:pt x="56721" y="-8215"/>
                  <a:pt x="27088" y="95501"/>
                  <a:pt x="25501" y="183078"/>
                </a:cubicBezTo>
                <a:cubicBezTo>
                  <a:pt x="23913" y="270655"/>
                  <a:pt x="41111" y="476501"/>
                  <a:pt x="42963" y="525978"/>
                </a:cubicBezTo>
                <a:cubicBezTo>
                  <a:pt x="44815" y="575455"/>
                  <a:pt x="43757" y="528360"/>
                  <a:pt x="36613" y="479941"/>
                </a:cubicBezTo>
                <a:cubicBezTo>
                  <a:pt x="29469" y="431522"/>
                  <a:pt x="-2016" y="314047"/>
                  <a:pt x="101" y="235466"/>
                </a:cubicBezTo>
                <a:cubicBezTo>
                  <a:pt x="2218" y="156885"/>
                  <a:pt x="48255" y="9247"/>
                  <a:pt x="52488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0020C9FC-C8B4-43CA-B1E1-85E4F5359525}"/>
              </a:ext>
            </a:extLst>
          </p:cNvPr>
          <p:cNvSpPr/>
          <p:nvPr/>
        </p:nvSpPr>
        <p:spPr>
          <a:xfrm>
            <a:off x="4815869" y="2650446"/>
            <a:ext cx="64243" cy="408894"/>
          </a:xfrm>
          <a:custGeom>
            <a:avLst/>
            <a:gdLst>
              <a:gd name="connsiteX0" fmla="*/ 27594 w 64243"/>
              <a:gd name="connsiteY0" fmla="*/ 679 h 408894"/>
              <a:gd name="connsiteX1" fmla="*/ 43469 w 64243"/>
              <a:gd name="connsiteY1" fmla="*/ 172129 h 408894"/>
              <a:gd name="connsiteX2" fmla="*/ 64106 w 64243"/>
              <a:gd name="connsiteY2" fmla="*/ 399142 h 408894"/>
              <a:gd name="connsiteX3" fmla="*/ 52994 w 64243"/>
              <a:gd name="connsiteY3" fmla="*/ 370567 h 408894"/>
              <a:gd name="connsiteX4" fmla="*/ 606 w 64243"/>
              <a:gd name="connsiteY4" fmla="*/ 235629 h 408894"/>
              <a:gd name="connsiteX5" fmla="*/ 27594 w 64243"/>
              <a:gd name="connsiteY5" fmla="*/ 679 h 40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43" h="408894">
                <a:moveTo>
                  <a:pt x="27594" y="679"/>
                </a:moveTo>
                <a:cubicBezTo>
                  <a:pt x="34738" y="-9904"/>
                  <a:pt x="37384" y="105718"/>
                  <a:pt x="43469" y="172129"/>
                </a:cubicBezTo>
                <a:cubicBezTo>
                  <a:pt x="49554" y="238540"/>
                  <a:pt x="62519" y="366069"/>
                  <a:pt x="64106" y="399142"/>
                </a:cubicBezTo>
                <a:cubicBezTo>
                  <a:pt x="65694" y="432215"/>
                  <a:pt x="52994" y="370567"/>
                  <a:pt x="52994" y="370567"/>
                </a:cubicBezTo>
                <a:cubicBezTo>
                  <a:pt x="42411" y="343315"/>
                  <a:pt x="5368" y="291720"/>
                  <a:pt x="606" y="235629"/>
                </a:cubicBezTo>
                <a:cubicBezTo>
                  <a:pt x="-4156" y="179538"/>
                  <a:pt x="20450" y="11262"/>
                  <a:pt x="27594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B9F891AC-4F8C-4E1A-8A85-A87AAD28B9A9}"/>
              </a:ext>
            </a:extLst>
          </p:cNvPr>
          <p:cNvSpPr/>
          <p:nvPr/>
        </p:nvSpPr>
        <p:spPr>
          <a:xfrm>
            <a:off x="4898984" y="3099482"/>
            <a:ext cx="80583" cy="334866"/>
          </a:xfrm>
          <a:custGeom>
            <a:avLst/>
            <a:gdLst>
              <a:gd name="connsiteX0" fmla="*/ 3216 w 80583"/>
              <a:gd name="connsiteY0" fmla="*/ 2493 h 334866"/>
              <a:gd name="connsiteX1" fmla="*/ 4804 w 80583"/>
              <a:gd name="connsiteY1" fmla="*/ 88218 h 334866"/>
              <a:gd name="connsiteX2" fmla="*/ 20679 w 80583"/>
              <a:gd name="connsiteY2" fmla="*/ 175531 h 334866"/>
              <a:gd name="connsiteX3" fmla="*/ 79416 w 80583"/>
              <a:gd name="connsiteY3" fmla="*/ 331106 h 334866"/>
              <a:gd name="connsiteX4" fmla="*/ 55604 w 80583"/>
              <a:gd name="connsiteY4" fmla="*/ 278718 h 334866"/>
              <a:gd name="connsiteX5" fmla="*/ 4804 w 80583"/>
              <a:gd name="connsiteY5" fmla="*/ 189818 h 334866"/>
              <a:gd name="connsiteX6" fmla="*/ 3216 w 80583"/>
              <a:gd name="connsiteY6" fmla="*/ 2493 h 3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3" h="334866">
                <a:moveTo>
                  <a:pt x="3216" y="2493"/>
                </a:moveTo>
                <a:cubicBezTo>
                  <a:pt x="3216" y="-14440"/>
                  <a:pt x="1894" y="59379"/>
                  <a:pt x="4804" y="88218"/>
                </a:cubicBezTo>
                <a:cubicBezTo>
                  <a:pt x="7714" y="117057"/>
                  <a:pt x="8244" y="135050"/>
                  <a:pt x="20679" y="175531"/>
                </a:cubicBezTo>
                <a:cubicBezTo>
                  <a:pt x="33114" y="216012"/>
                  <a:pt x="73595" y="313908"/>
                  <a:pt x="79416" y="331106"/>
                </a:cubicBezTo>
                <a:cubicBezTo>
                  <a:pt x="85237" y="348304"/>
                  <a:pt x="68039" y="302266"/>
                  <a:pt x="55604" y="278718"/>
                </a:cubicBezTo>
                <a:cubicBezTo>
                  <a:pt x="43169" y="255170"/>
                  <a:pt x="14594" y="232945"/>
                  <a:pt x="4804" y="189818"/>
                </a:cubicBezTo>
                <a:cubicBezTo>
                  <a:pt x="-4986" y="146691"/>
                  <a:pt x="3216" y="19426"/>
                  <a:pt x="3216" y="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3A8823EA-0FF9-4836-A2F5-258F5B1B27C9}"/>
              </a:ext>
            </a:extLst>
          </p:cNvPr>
          <p:cNvSpPr/>
          <p:nvPr/>
        </p:nvSpPr>
        <p:spPr>
          <a:xfrm>
            <a:off x="4820830" y="3074956"/>
            <a:ext cx="143202" cy="336848"/>
          </a:xfrm>
          <a:custGeom>
            <a:avLst/>
            <a:gdLst>
              <a:gd name="connsiteX0" fmla="*/ 408 w 143202"/>
              <a:gd name="connsiteY0" fmla="*/ 32 h 336848"/>
              <a:gd name="connsiteX1" fmla="*/ 48033 w 143202"/>
              <a:gd name="connsiteY1" fmla="*/ 155607 h 336848"/>
              <a:gd name="connsiteX2" fmla="*/ 141695 w 143202"/>
              <a:gd name="connsiteY2" fmla="*/ 333407 h 336848"/>
              <a:gd name="connsiteX3" fmla="*/ 100420 w 143202"/>
              <a:gd name="connsiteY3" fmla="*/ 265144 h 336848"/>
              <a:gd name="connsiteX4" fmla="*/ 28983 w 143202"/>
              <a:gd name="connsiteY4" fmla="*/ 168307 h 336848"/>
              <a:gd name="connsiteX5" fmla="*/ 408 w 143202"/>
              <a:gd name="connsiteY5" fmla="*/ 32 h 33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02" h="336848">
                <a:moveTo>
                  <a:pt x="408" y="32"/>
                </a:moveTo>
                <a:cubicBezTo>
                  <a:pt x="3583" y="-2085"/>
                  <a:pt x="24485" y="100045"/>
                  <a:pt x="48033" y="155607"/>
                </a:cubicBezTo>
                <a:cubicBezTo>
                  <a:pt x="71581" y="211169"/>
                  <a:pt x="132964" y="315151"/>
                  <a:pt x="141695" y="333407"/>
                </a:cubicBezTo>
                <a:cubicBezTo>
                  <a:pt x="150426" y="351663"/>
                  <a:pt x="119205" y="292661"/>
                  <a:pt x="100420" y="265144"/>
                </a:cubicBezTo>
                <a:cubicBezTo>
                  <a:pt x="81635" y="237627"/>
                  <a:pt x="44858" y="210376"/>
                  <a:pt x="28983" y="168307"/>
                </a:cubicBezTo>
                <a:cubicBezTo>
                  <a:pt x="13108" y="126238"/>
                  <a:pt x="-2767" y="2149"/>
                  <a:pt x="40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A4CF09F9-2EA5-4A40-A2D7-4AFE9E2B6833}"/>
              </a:ext>
            </a:extLst>
          </p:cNvPr>
          <p:cNvSpPr/>
          <p:nvPr/>
        </p:nvSpPr>
        <p:spPr>
          <a:xfrm>
            <a:off x="4831164" y="2025560"/>
            <a:ext cx="133210" cy="544252"/>
          </a:xfrm>
          <a:custGeom>
            <a:avLst/>
            <a:gdLst>
              <a:gd name="connsiteX0" fmla="*/ 1186 w 133210"/>
              <a:gd name="connsiteY0" fmla="*/ 90 h 544252"/>
              <a:gd name="connsiteX1" fmla="*/ 72624 w 133210"/>
              <a:gd name="connsiteY1" fmla="*/ 295365 h 544252"/>
              <a:gd name="connsiteX2" fmla="*/ 131361 w 133210"/>
              <a:gd name="connsiteY2" fmla="*/ 531903 h 544252"/>
              <a:gd name="connsiteX3" fmla="*/ 113899 w 133210"/>
              <a:gd name="connsiteY3" fmla="*/ 496978 h 544252"/>
              <a:gd name="connsiteX4" fmla="*/ 67861 w 133210"/>
              <a:gd name="connsiteY4" fmla="*/ 377915 h 544252"/>
              <a:gd name="connsiteX5" fmla="*/ 32936 w 133210"/>
              <a:gd name="connsiteY5" fmla="*/ 265203 h 544252"/>
              <a:gd name="connsiteX6" fmla="*/ 1186 w 133210"/>
              <a:gd name="connsiteY6" fmla="*/ 90 h 54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10" h="544252">
                <a:moveTo>
                  <a:pt x="1186" y="90"/>
                </a:moveTo>
                <a:cubicBezTo>
                  <a:pt x="7801" y="5117"/>
                  <a:pt x="50928" y="206730"/>
                  <a:pt x="72624" y="295365"/>
                </a:cubicBezTo>
                <a:cubicBezTo>
                  <a:pt x="94320" y="384000"/>
                  <a:pt x="124482" y="498301"/>
                  <a:pt x="131361" y="531903"/>
                </a:cubicBezTo>
                <a:cubicBezTo>
                  <a:pt x="138240" y="565505"/>
                  <a:pt x="124482" y="522643"/>
                  <a:pt x="113899" y="496978"/>
                </a:cubicBezTo>
                <a:cubicBezTo>
                  <a:pt x="103316" y="471313"/>
                  <a:pt x="81355" y="416544"/>
                  <a:pt x="67861" y="377915"/>
                </a:cubicBezTo>
                <a:cubicBezTo>
                  <a:pt x="54367" y="339286"/>
                  <a:pt x="48811" y="330290"/>
                  <a:pt x="32936" y="265203"/>
                </a:cubicBezTo>
                <a:cubicBezTo>
                  <a:pt x="17061" y="200116"/>
                  <a:pt x="-5429" y="-4937"/>
                  <a:pt x="118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7384F4FF-22AB-45EC-A2E9-2C80365162C6}"/>
              </a:ext>
            </a:extLst>
          </p:cNvPr>
          <p:cNvSpPr/>
          <p:nvPr/>
        </p:nvSpPr>
        <p:spPr>
          <a:xfrm>
            <a:off x="4976649" y="2458842"/>
            <a:ext cx="64855" cy="642473"/>
          </a:xfrm>
          <a:custGeom>
            <a:avLst/>
            <a:gdLst>
              <a:gd name="connsiteX0" fmla="*/ 164 w 64855"/>
              <a:gd name="connsiteY0" fmla="*/ 196 h 642473"/>
              <a:gd name="connsiteX1" fmla="*/ 33501 w 64855"/>
              <a:gd name="connsiteY1" fmla="*/ 285946 h 642473"/>
              <a:gd name="connsiteX2" fmla="*/ 35089 w 64855"/>
              <a:gd name="connsiteY2" fmla="*/ 376433 h 642473"/>
              <a:gd name="connsiteX3" fmla="*/ 16039 w 64855"/>
              <a:gd name="connsiteY3" fmla="*/ 628846 h 642473"/>
              <a:gd name="connsiteX4" fmla="*/ 22389 w 64855"/>
              <a:gd name="connsiteY4" fmla="*/ 584396 h 642473"/>
              <a:gd name="connsiteX5" fmla="*/ 63664 w 64855"/>
              <a:gd name="connsiteY5" fmla="*/ 379608 h 642473"/>
              <a:gd name="connsiteX6" fmla="*/ 49376 w 64855"/>
              <a:gd name="connsiteY6" fmla="*/ 243083 h 642473"/>
              <a:gd name="connsiteX7" fmla="*/ 164 w 64855"/>
              <a:gd name="connsiteY7" fmla="*/ 196 h 64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55" h="642473">
                <a:moveTo>
                  <a:pt x="164" y="196"/>
                </a:moveTo>
                <a:cubicBezTo>
                  <a:pt x="-2482" y="7340"/>
                  <a:pt x="27680" y="223240"/>
                  <a:pt x="33501" y="285946"/>
                </a:cubicBezTo>
                <a:cubicBezTo>
                  <a:pt x="39322" y="348652"/>
                  <a:pt x="37999" y="319283"/>
                  <a:pt x="35089" y="376433"/>
                </a:cubicBezTo>
                <a:cubicBezTo>
                  <a:pt x="32179" y="433583"/>
                  <a:pt x="18156" y="594186"/>
                  <a:pt x="16039" y="628846"/>
                </a:cubicBezTo>
                <a:cubicBezTo>
                  <a:pt x="13922" y="663507"/>
                  <a:pt x="14452" y="625936"/>
                  <a:pt x="22389" y="584396"/>
                </a:cubicBezTo>
                <a:cubicBezTo>
                  <a:pt x="30327" y="542856"/>
                  <a:pt x="59166" y="436493"/>
                  <a:pt x="63664" y="379608"/>
                </a:cubicBezTo>
                <a:cubicBezTo>
                  <a:pt x="68162" y="322723"/>
                  <a:pt x="59166" y="303143"/>
                  <a:pt x="49376" y="243083"/>
                </a:cubicBezTo>
                <a:cubicBezTo>
                  <a:pt x="39586" y="183023"/>
                  <a:pt x="2810" y="-6948"/>
                  <a:pt x="16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034D5CCD-01BB-49F3-8FE9-F7C40E008CAF}"/>
              </a:ext>
            </a:extLst>
          </p:cNvPr>
          <p:cNvSpPr/>
          <p:nvPr/>
        </p:nvSpPr>
        <p:spPr>
          <a:xfrm>
            <a:off x="4935074" y="2549905"/>
            <a:ext cx="34341" cy="556328"/>
          </a:xfrm>
          <a:custGeom>
            <a:avLst/>
            <a:gdLst>
              <a:gd name="connsiteX0" fmla="*/ 21101 w 34341"/>
              <a:gd name="connsiteY0" fmla="*/ 2795 h 556328"/>
              <a:gd name="connsiteX1" fmla="*/ 33801 w 34341"/>
              <a:gd name="connsiteY1" fmla="*/ 259970 h 556328"/>
              <a:gd name="connsiteX2" fmla="*/ 464 w 34341"/>
              <a:gd name="connsiteY2" fmla="*/ 542545 h 556328"/>
              <a:gd name="connsiteX3" fmla="*/ 14751 w 34341"/>
              <a:gd name="connsiteY3" fmla="*/ 474283 h 556328"/>
              <a:gd name="connsiteX4" fmla="*/ 21101 w 34341"/>
              <a:gd name="connsiteY4" fmla="*/ 144083 h 556328"/>
              <a:gd name="connsiteX5" fmla="*/ 21101 w 34341"/>
              <a:gd name="connsiteY5" fmla="*/ 2795 h 55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41" h="556328">
                <a:moveTo>
                  <a:pt x="21101" y="2795"/>
                </a:moveTo>
                <a:cubicBezTo>
                  <a:pt x="23218" y="22109"/>
                  <a:pt x="37241" y="170012"/>
                  <a:pt x="33801" y="259970"/>
                </a:cubicBezTo>
                <a:cubicBezTo>
                  <a:pt x="30362" y="349928"/>
                  <a:pt x="3639" y="506826"/>
                  <a:pt x="464" y="542545"/>
                </a:cubicBezTo>
                <a:cubicBezTo>
                  <a:pt x="-2711" y="578264"/>
                  <a:pt x="11312" y="540693"/>
                  <a:pt x="14751" y="474283"/>
                </a:cubicBezTo>
                <a:cubicBezTo>
                  <a:pt x="18190" y="407873"/>
                  <a:pt x="20307" y="220283"/>
                  <a:pt x="21101" y="144083"/>
                </a:cubicBezTo>
                <a:cubicBezTo>
                  <a:pt x="21895" y="67883"/>
                  <a:pt x="18984" y="-16519"/>
                  <a:pt x="21101" y="2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90197B33-AA19-4CC8-9C4F-AE61768A58A9}"/>
              </a:ext>
            </a:extLst>
          </p:cNvPr>
          <p:cNvSpPr/>
          <p:nvPr/>
        </p:nvSpPr>
        <p:spPr>
          <a:xfrm>
            <a:off x="4912084" y="3109656"/>
            <a:ext cx="115914" cy="203107"/>
          </a:xfrm>
          <a:custGeom>
            <a:avLst/>
            <a:gdLst>
              <a:gd name="connsiteX0" fmla="*/ 1229 w 115914"/>
              <a:gd name="connsiteY0" fmla="*/ 1844 h 203107"/>
              <a:gd name="connsiteX1" fmla="*/ 28216 w 115914"/>
              <a:gd name="connsiteY1" fmla="*/ 66932 h 203107"/>
              <a:gd name="connsiteX2" fmla="*/ 112354 w 115914"/>
              <a:gd name="connsiteY2" fmla="*/ 198694 h 203107"/>
              <a:gd name="connsiteX3" fmla="*/ 96479 w 115914"/>
              <a:gd name="connsiteY3" fmla="*/ 168532 h 203107"/>
              <a:gd name="connsiteX4" fmla="*/ 61554 w 115914"/>
              <a:gd name="connsiteY4" fmla="*/ 135194 h 203107"/>
              <a:gd name="connsiteX5" fmla="*/ 1229 w 115914"/>
              <a:gd name="connsiteY5" fmla="*/ 1844 h 20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14" h="203107">
                <a:moveTo>
                  <a:pt x="1229" y="1844"/>
                </a:moveTo>
                <a:cubicBezTo>
                  <a:pt x="-4327" y="-9533"/>
                  <a:pt x="9695" y="34124"/>
                  <a:pt x="28216" y="66932"/>
                </a:cubicBezTo>
                <a:cubicBezTo>
                  <a:pt x="46737" y="99740"/>
                  <a:pt x="100977" y="181761"/>
                  <a:pt x="112354" y="198694"/>
                </a:cubicBezTo>
                <a:cubicBezTo>
                  <a:pt x="123731" y="215627"/>
                  <a:pt x="104946" y="179115"/>
                  <a:pt x="96479" y="168532"/>
                </a:cubicBezTo>
                <a:cubicBezTo>
                  <a:pt x="88012" y="157949"/>
                  <a:pt x="73460" y="156890"/>
                  <a:pt x="61554" y="135194"/>
                </a:cubicBezTo>
                <a:cubicBezTo>
                  <a:pt x="49648" y="113498"/>
                  <a:pt x="6785" y="13221"/>
                  <a:pt x="1229" y="1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514E35B8-9022-49C3-AFCF-8B4FE2C60B3C}"/>
              </a:ext>
            </a:extLst>
          </p:cNvPr>
          <p:cNvSpPr/>
          <p:nvPr/>
        </p:nvSpPr>
        <p:spPr>
          <a:xfrm>
            <a:off x="5063746" y="2311838"/>
            <a:ext cx="33743" cy="513086"/>
          </a:xfrm>
          <a:custGeom>
            <a:avLst/>
            <a:gdLst>
              <a:gd name="connsiteX0" fmla="*/ 8317 w 33743"/>
              <a:gd name="connsiteY0" fmla="*/ 2737 h 513086"/>
              <a:gd name="connsiteX1" fmla="*/ 27367 w 33743"/>
              <a:gd name="connsiteY1" fmla="*/ 129737 h 513086"/>
              <a:gd name="connsiteX2" fmla="*/ 25779 w 33743"/>
              <a:gd name="connsiteY2" fmla="*/ 296425 h 513086"/>
              <a:gd name="connsiteX3" fmla="*/ 33717 w 33743"/>
              <a:gd name="connsiteY3" fmla="*/ 501212 h 513086"/>
              <a:gd name="connsiteX4" fmla="*/ 22604 w 33743"/>
              <a:gd name="connsiteY4" fmla="*/ 463112 h 513086"/>
              <a:gd name="connsiteX5" fmla="*/ 379 w 33743"/>
              <a:gd name="connsiteY5" fmla="*/ 251975 h 513086"/>
              <a:gd name="connsiteX6" fmla="*/ 8317 w 33743"/>
              <a:gd name="connsiteY6" fmla="*/ 2737 h 51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3" h="513086">
                <a:moveTo>
                  <a:pt x="8317" y="2737"/>
                </a:moveTo>
                <a:cubicBezTo>
                  <a:pt x="12815" y="-17636"/>
                  <a:pt x="24457" y="80789"/>
                  <a:pt x="27367" y="129737"/>
                </a:cubicBezTo>
                <a:cubicBezTo>
                  <a:pt x="30277" y="178685"/>
                  <a:pt x="24721" y="234513"/>
                  <a:pt x="25779" y="296425"/>
                </a:cubicBezTo>
                <a:cubicBezTo>
                  <a:pt x="26837" y="358337"/>
                  <a:pt x="34246" y="473431"/>
                  <a:pt x="33717" y="501212"/>
                </a:cubicBezTo>
                <a:cubicBezTo>
                  <a:pt x="33188" y="528993"/>
                  <a:pt x="28160" y="504651"/>
                  <a:pt x="22604" y="463112"/>
                </a:cubicBezTo>
                <a:cubicBezTo>
                  <a:pt x="17048" y="421573"/>
                  <a:pt x="2231" y="326587"/>
                  <a:pt x="379" y="251975"/>
                </a:cubicBezTo>
                <a:cubicBezTo>
                  <a:pt x="-1473" y="177363"/>
                  <a:pt x="3819" y="23110"/>
                  <a:pt x="8317" y="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1E52591D-3464-48B4-8DD8-0B4069A8B192}"/>
              </a:ext>
            </a:extLst>
          </p:cNvPr>
          <p:cNvSpPr/>
          <p:nvPr/>
        </p:nvSpPr>
        <p:spPr>
          <a:xfrm>
            <a:off x="5033669" y="2765381"/>
            <a:ext cx="95420" cy="310755"/>
          </a:xfrm>
          <a:custGeom>
            <a:avLst/>
            <a:gdLst>
              <a:gd name="connsiteX0" fmla="*/ 76494 w 95420"/>
              <a:gd name="connsiteY0" fmla="*/ 44 h 310755"/>
              <a:gd name="connsiteX1" fmla="*/ 82844 w 95420"/>
              <a:gd name="connsiteY1" fmla="*/ 93707 h 310755"/>
              <a:gd name="connsiteX2" fmla="*/ 70144 w 95420"/>
              <a:gd name="connsiteY2" fmla="*/ 128632 h 310755"/>
              <a:gd name="connsiteX3" fmla="*/ 44744 w 95420"/>
              <a:gd name="connsiteY3" fmla="*/ 176257 h 310755"/>
              <a:gd name="connsiteX4" fmla="*/ 294 w 95420"/>
              <a:gd name="connsiteY4" fmla="*/ 309607 h 310755"/>
              <a:gd name="connsiteX5" fmla="*/ 28869 w 95420"/>
              <a:gd name="connsiteY5" fmla="*/ 233407 h 310755"/>
              <a:gd name="connsiteX6" fmla="*/ 93956 w 95420"/>
              <a:gd name="connsiteY6" fmla="*/ 106407 h 310755"/>
              <a:gd name="connsiteX7" fmla="*/ 76494 w 95420"/>
              <a:gd name="connsiteY7" fmla="*/ 44 h 3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20" h="310755">
                <a:moveTo>
                  <a:pt x="76494" y="44"/>
                </a:moveTo>
                <a:cubicBezTo>
                  <a:pt x="74642" y="-2073"/>
                  <a:pt x="83902" y="72276"/>
                  <a:pt x="82844" y="93707"/>
                </a:cubicBezTo>
                <a:cubicBezTo>
                  <a:pt x="81786" y="115138"/>
                  <a:pt x="76494" y="114874"/>
                  <a:pt x="70144" y="128632"/>
                </a:cubicBezTo>
                <a:cubicBezTo>
                  <a:pt x="63794" y="142390"/>
                  <a:pt x="56386" y="146095"/>
                  <a:pt x="44744" y="176257"/>
                </a:cubicBezTo>
                <a:cubicBezTo>
                  <a:pt x="33102" y="206419"/>
                  <a:pt x="2940" y="300082"/>
                  <a:pt x="294" y="309607"/>
                </a:cubicBezTo>
                <a:cubicBezTo>
                  <a:pt x="-2352" y="319132"/>
                  <a:pt x="13259" y="267274"/>
                  <a:pt x="28869" y="233407"/>
                </a:cubicBezTo>
                <a:cubicBezTo>
                  <a:pt x="44479" y="199540"/>
                  <a:pt x="86548" y="140009"/>
                  <a:pt x="93956" y="106407"/>
                </a:cubicBezTo>
                <a:cubicBezTo>
                  <a:pt x="101364" y="72805"/>
                  <a:pt x="78346" y="2161"/>
                  <a:pt x="76494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83A5897B-46ED-466E-8357-3FC1BEFCB95F}"/>
              </a:ext>
            </a:extLst>
          </p:cNvPr>
          <p:cNvSpPr/>
          <p:nvPr/>
        </p:nvSpPr>
        <p:spPr>
          <a:xfrm>
            <a:off x="5033780" y="2826889"/>
            <a:ext cx="25064" cy="222871"/>
          </a:xfrm>
          <a:custGeom>
            <a:avLst/>
            <a:gdLst>
              <a:gd name="connsiteX0" fmla="*/ 183 w 25064"/>
              <a:gd name="connsiteY0" fmla="*/ 449 h 222871"/>
              <a:gd name="connsiteX1" fmla="*/ 12883 w 25064"/>
              <a:gd name="connsiteY1" fmla="*/ 154436 h 222871"/>
              <a:gd name="connsiteX2" fmla="*/ 11295 w 25064"/>
              <a:gd name="connsiteY2" fmla="*/ 222699 h 222871"/>
              <a:gd name="connsiteX3" fmla="*/ 17645 w 25064"/>
              <a:gd name="connsiteY3" fmla="*/ 171899 h 222871"/>
              <a:gd name="connsiteX4" fmla="*/ 23995 w 25064"/>
              <a:gd name="connsiteY4" fmla="*/ 108399 h 222871"/>
              <a:gd name="connsiteX5" fmla="*/ 183 w 25064"/>
              <a:gd name="connsiteY5" fmla="*/ 449 h 22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4" h="222871">
                <a:moveTo>
                  <a:pt x="183" y="449"/>
                </a:moveTo>
                <a:cubicBezTo>
                  <a:pt x="-1669" y="8122"/>
                  <a:pt x="11031" y="117394"/>
                  <a:pt x="12883" y="154436"/>
                </a:cubicBezTo>
                <a:cubicBezTo>
                  <a:pt x="14735" y="191478"/>
                  <a:pt x="10501" y="219789"/>
                  <a:pt x="11295" y="222699"/>
                </a:cubicBezTo>
                <a:cubicBezTo>
                  <a:pt x="12089" y="225609"/>
                  <a:pt x="15528" y="190949"/>
                  <a:pt x="17645" y="171899"/>
                </a:cubicBezTo>
                <a:cubicBezTo>
                  <a:pt x="19762" y="152849"/>
                  <a:pt x="27964" y="131153"/>
                  <a:pt x="23995" y="108399"/>
                </a:cubicBezTo>
                <a:cubicBezTo>
                  <a:pt x="20026" y="85645"/>
                  <a:pt x="2035" y="-7224"/>
                  <a:pt x="183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1B3DEED4-F10D-4FBC-BACE-B887D0741A7D}"/>
              </a:ext>
            </a:extLst>
          </p:cNvPr>
          <p:cNvSpPr/>
          <p:nvPr/>
        </p:nvSpPr>
        <p:spPr>
          <a:xfrm>
            <a:off x="4885990" y="1876240"/>
            <a:ext cx="80159" cy="428207"/>
          </a:xfrm>
          <a:custGeom>
            <a:avLst/>
            <a:gdLst>
              <a:gd name="connsiteX0" fmla="*/ 335 w 80159"/>
              <a:gd name="connsiteY0" fmla="*/ 185 h 428207"/>
              <a:gd name="connsiteX1" fmla="*/ 40023 w 80159"/>
              <a:gd name="connsiteY1" fmla="*/ 139885 h 428207"/>
              <a:gd name="connsiteX2" fmla="*/ 54310 w 80159"/>
              <a:gd name="connsiteY2" fmla="*/ 214498 h 428207"/>
              <a:gd name="connsiteX3" fmla="*/ 79710 w 80159"/>
              <a:gd name="connsiteY3" fmla="*/ 420873 h 428207"/>
              <a:gd name="connsiteX4" fmla="*/ 67010 w 80159"/>
              <a:gd name="connsiteY4" fmla="*/ 362135 h 428207"/>
              <a:gd name="connsiteX5" fmla="*/ 24148 w 80159"/>
              <a:gd name="connsiteY5" fmla="*/ 171635 h 428207"/>
              <a:gd name="connsiteX6" fmla="*/ 335 w 80159"/>
              <a:gd name="connsiteY6" fmla="*/ 185 h 42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59" h="428207">
                <a:moveTo>
                  <a:pt x="335" y="185"/>
                </a:moveTo>
                <a:cubicBezTo>
                  <a:pt x="2981" y="-5107"/>
                  <a:pt x="31027" y="104166"/>
                  <a:pt x="40023" y="139885"/>
                </a:cubicBezTo>
                <a:cubicBezTo>
                  <a:pt x="49019" y="175604"/>
                  <a:pt x="47695" y="167667"/>
                  <a:pt x="54310" y="214498"/>
                </a:cubicBezTo>
                <a:cubicBezTo>
                  <a:pt x="60925" y="261329"/>
                  <a:pt x="77593" y="396267"/>
                  <a:pt x="79710" y="420873"/>
                </a:cubicBezTo>
                <a:cubicBezTo>
                  <a:pt x="81827" y="445479"/>
                  <a:pt x="76270" y="403675"/>
                  <a:pt x="67010" y="362135"/>
                </a:cubicBezTo>
                <a:cubicBezTo>
                  <a:pt x="57750" y="320595"/>
                  <a:pt x="37112" y="230637"/>
                  <a:pt x="24148" y="171635"/>
                </a:cubicBezTo>
                <a:cubicBezTo>
                  <a:pt x="11184" y="112633"/>
                  <a:pt x="-2311" y="5477"/>
                  <a:pt x="335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95ECE300-734D-48CA-954F-C1A6B4AE7196}"/>
              </a:ext>
            </a:extLst>
          </p:cNvPr>
          <p:cNvSpPr/>
          <p:nvPr/>
        </p:nvSpPr>
        <p:spPr>
          <a:xfrm>
            <a:off x="5065877" y="1785936"/>
            <a:ext cx="58474" cy="466947"/>
          </a:xfrm>
          <a:custGeom>
            <a:avLst/>
            <a:gdLst>
              <a:gd name="connsiteX0" fmla="*/ 3011 w 58474"/>
              <a:gd name="connsiteY0" fmla="*/ 2 h 466947"/>
              <a:gd name="connsiteX1" fmla="*/ 29998 w 58474"/>
              <a:gd name="connsiteY1" fmla="*/ 153989 h 466947"/>
              <a:gd name="connsiteX2" fmla="*/ 55398 w 58474"/>
              <a:gd name="connsiteY2" fmla="*/ 336552 h 466947"/>
              <a:gd name="connsiteX3" fmla="*/ 55398 w 58474"/>
              <a:gd name="connsiteY3" fmla="*/ 466727 h 466947"/>
              <a:gd name="connsiteX4" fmla="*/ 31586 w 58474"/>
              <a:gd name="connsiteY4" fmla="*/ 361952 h 466947"/>
              <a:gd name="connsiteX5" fmla="*/ 6186 w 58474"/>
              <a:gd name="connsiteY5" fmla="*/ 157164 h 466947"/>
              <a:gd name="connsiteX6" fmla="*/ 3011 w 58474"/>
              <a:gd name="connsiteY6" fmla="*/ 2 h 4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74" h="466947">
                <a:moveTo>
                  <a:pt x="3011" y="2"/>
                </a:moveTo>
                <a:cubicBezTo>
                  <a:pt x="6980" y="-527"/>
                  <a:pt x="21267" y="97897"/>
                  <a:pt x="29998" y="153989"/>
                </a:cubicBezTo>
                <a:cubicBezTo>
                  <a:pt x="38729" y="210081"/>
                  <a:pt x="51165" y="284429"/>
                  <a:pt x="55398" y="336552"/>
                </a:cubicBezTo>
                <a:cubicBezTo>
                  <a:pt x="59631" y="388675"/>
                  <a:pt x="59367" y="462494"/>
                  <a:pt x="55398" y="466727"/>
                </a:cubicBezTo>
                <a:cubicBezTo>
                  <a:pt x="51429" y="470960"/>
                  <a:pt x="39788" y="413546"/>
                  <a:pt x="31586" y="361952"/>
                </a:cubicBezTo>
                <a:cubicBezTo>
                  <a:pt x="23384" y="310358"/>
                  <a:pt x="14388" y="212727"/>
                  <a:pt x="6186" y="157164"/>
                </a:cubicBezTo>
                <a:cubicBezTo>
                  <a:pt x="-2016" y="101602"/>
                  <a:pt x="-958" y="531"/>
                  <a:pt x="301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FF433B93-0FFF-4EF1-AA45-2C8AE4A8C7EC}"/>
              </a:ext>
            </a:extLst>
          </p:cNvPr>
          <p:cNvSpPr/>
          <p:nvPr/>
        </p:nvSpPr>
        <p:spPr>
          <a:xfrm>
            <a:off x="5137139" y="2169894"/>
            <a:ext cx="190521" cy="703107"/>
          </a:xfrm>
          <a:custGeom>
            <a:avLst/>
            <a:gdLst>
              <a:gd name="connsiteX0" fmla="*/ 11 w 190521"/>
              <a:gd name="connsiteY0" fmla="*/ 219 h 703107"/>
              <a:gd name="connsiteX1" fmla="*/ 50811 w 190521"/>
              <a:gd name="connsiteY1" fmla="*/ 136744 h 703107"/>
              <a:gd name="connsiteX2" fmla="*/ 74624 w 190521"/>
              <a:gd name="connsiteY2" fmla="*/ 185956 h 703107"/>
              <a:gd name="connsiteX3" fmla="*/ 92086 w 190521"/>
              <a:gd name="connsiteY3" fmla="*/ 262156 h 703107"/>
              <a:gd name="connsiteX4" fmla="*/ 141299 w 190521"/>
              <a:gd name="connsiteY4" fmla="*/ 384394 h 703107"/>
              <a:gd name="connsiteX5" fmla="*/ 149236 w 190521"/>
              <a:gd name="connsiteY5" fmla="*/ 425669 h 703107"/>
              <a:gd name="connsiteX6" fmla="*/ 177811 w 190521"/>
              <a:gd name="connsiteY6" fmla="*/ 527269 h 703107"/>
              <a:gd name="connsiteX7" fmla="*/ 188924 w 190521"/>
              <a:gd name="connsiteY7" fmla="*/ 700306 h 703107"/>
              <a:gd name="connsiteX8" fmla="*/ 184161 w 190521"/>
              <a:gd name="connsiteY8" fmla="*/ 617756 h 703107"/>
              <a:gd name="connsiteX9" fmla="*/ 131774 w 190521"/>
              <a:gd name="connsiteY9" fmla="*/ 405031 h 703107"/>
              <a:gd name="connsiteX10" fmla="*/ 55574 w 190521"/>
              <a:gd name="connsiteY10" fmla="*/ 171669 h 703107"/>
              <a:gd name="connsiteX11" fmla="*/ 11 w 190521"/>
              <a:gd name="connsiteY11" fmla="*/ 219 h 70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21" h="703107">
                <a:moveTo>
                  <a:pt x="11" y="219"/>
                </a:moveTo>
                <a:cubicBezTo>
                  <a:pt x="-783" y="-5602"/>
                  <a:pt x="38376" y="105788"/>
                  <a:pt x="50811" y="136744"/>
                </a:cubicBezTo>
                <a:cubicBezTo>
                  <a:pt x="63246" y="167700"/>
                  <a:pt x="67745" y="165054"/>
                  <a:pt x="74624" y="185956"/>
                </a:cubicBezTo>
                <a:cubicBezTo>
                  <a:pt x="81503" y="206858"/>
                  <a:pt x="80974" y="229083"/>
                  <a:pt x="92086" y="262156"/>
                </a:cubicBezTo>
                <a:cubicBezTo>
                  <a:pt x="103198" y="295229"/>
                  <a:pt x="131774" y="357142"/>
                  <a:pt x="141299" y="384394"/>
                </a:cubicBezTo>
                <a:cubicBezTo>
                  <a:pt x="150824" y="411646"/>
                  <a:pt x="143151" y="401857"/>
                  <a:pt x="149236" y="425669"/>
                </a:cubicBezTo>
                <a:cubicBezTo>
                  <a:pt x="155321" y="449482"/>
                  <a:pt x="171196" y="481496"/>
                  <a:pt x="177811" y="527269"/>
                </a:cubicBezTo>
                <a:cubicBezTo>
                  <a:pt x="184426" y="573042"/>
                  <a:pt x="187866" y="685225"/>
                  <a:pt x="188924" y="700306"/>
                </a:cubicBezTo>
                <a:cubicBezTo>
                  <a:pt x="189982" y="715387"/>
                  <a:pt x="193686" y="666969"/>
                  <a:pt x="184161" y="617756"/>
                </a:cubicBezTo>
                <a:cubicBezTo>
                  <a:pt x="174636" y="568543"/>
                  <a:pt x="153205" y="479379"/>
                  <a:pt x="131774" y="405031"/>
                </a:cubicBezTo>
                <a:cubicBezTo>
                  <a:pt x="110343" y="330683"/>
                  <a:pt x="79386" y="235433"/>
                  <a:pt x="55574" y="171669"/>
                </a:cubicBezTo>
                <a:cubicBezTo>
                  <a:pt x="31762" y="107905"/>
                  <a:pt x="805" y="6040"/>
                  <a:pt x="11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5F09077F-A084-462B-9456-71D0511C3F34}"/>
              </a:ext>
            </a:extLst>
          </p:cNvPr>
          <p:cNvSpPr/>
          <p:nvPr/>
        </p:nvSpPr>
        <p:spPr>
          <a:xfrm>
            <a:off x="5424133" y="2158878"/>
            <a:ext cx="53629" cy="395550"/>
          </a:xfrm>
          <a:custGeom>
            <a:avLst/>
            <a:gdLst>
              <a:gd name="connsiteX0" fmla="*/ 355 w 53629"/>
              <a:gd name="connsiteY0" fmla="*/ 122 h 395550"/>
              <a:gd name="connsiteX1" fmla="*/ 35280 w 53629"/>
              <a:gd name="connsiteY1" fmla="*/ 106485 h 395550"/>
              <a:gd name="connsiteX2" fmla="*/ 47980 w 53629"/>
              <a:gd name="connsiteY2" fmla="*/ 238247 h 395550"/>
              <a:gd name="connsiteX3" fmla="*/ 51155 w 53629"/>
              <a:gd name="connsiteY3" fmla="*/ 390647 h 395550"/>
              <a:gd name="connsiteX4" fmla="*/ 51155 w 53629"/>
              <a:gd name="connsiteY4" fmla="*/ 336672 h 395550"/>
              <a:gd name="connsiteX5" fmla="*/ 19405 w 53629"/>
              <a:gd name="connsiteY5" fmla="*/ 127122 h 395550"/>
              <a:gd name="connsiteX6" fmla="*/ 355 w 53629"/>
              <a:gd name="connsiteY6" fmla="*/ 122 h 3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29" h="395550">
                <a:moveTo>
                  <a:pt x="355" y="122"/>
                </a:moveTo>
                <a:cubicBezTo>
                  <a:pt x="3001" y="-3318"/>
                  <a:pt x="27343" y="66798"/>
                  <a:pt x="35280" y="106485"/>
                </a:cubicBezTo>
                <a:cubicBezTo>
                  <a:pt x="43217" y="146172"/>
                  <a:pt x="45334" y="190887"/>
                  <a:pt x="47980" y="238247"/>
                </a:cubicBezTo>
                <a:cubicBezTo>
                  <a:pt x="50626" y="285607"/>
                  <a:pt x="50626" y="374243"/>
                  <a:pt x="51155" y="390647"/>
                </a:cubicBezTo>
                <a:cubicBezTo>
                  <a:pt x="51684" y="407051"/>
                  <a:pt x="56447" y="380593"/>
                  <a:pt x="51155" y="336672"/>
                </a:cubicBezTo>
                <a:cubicBezTo>
                  <a:pt x="45863" y="292751"/>
                  <a:pt x="28401" y="177393"/>
                  <a:pt x="19405" y="127122"/>
                </a:cubicBezTo>
                <a:cubicBezTo>
                  <a:pt x="10409" y="76851"/>
                  <a:pt x="-2291" y="3562"/>
                  <a:pt x="355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C3E4D98B-DD34-48CA-9A31-0C23140186CF}"/>
              </a:ext>
            </a:extLst>
          </p:cNvPr>
          <p:cNvSpPr/>
          <p:nvPr/>
        </p:nvSpPr>
        <p:spPr>
          <a:xfrm>
            <a:off x="5049639" y="1683775"/>
            <a:ext cx="398408" cy="494097"/>
          </a:xfrm>
          <a:custGeom>
            <a:avLst/>
            <a:gdLst>
              <a:gd name="connsiteX0" fmla="*/ 3374 w 398408"/>
              <a:gd name="connsiteY0" fmla="*/ 6913 h 494097"/>
              <a:gd name="connsiteX1" fmla="*/ 95449 w 398408"/>
              <a:gd name="connsiteY1" fmla="*/ 100575 h 494097"/>
              <a:gd name="connsiteX2" fmla="*/ 263724 w 398408"/>
              <a:gd name="connsiteY2" fmla="*/ 297425 h 494097"/>
              <a:gd name="connsiteX3" fmla="*/ 392311 w 398408"/>
              <a:gd name="connsiteY3" fmla="*/ 487925 h 494097"/>
              <a:gd name="connsiteX4" fmla="*/ 360561 w 398408"/>
              <a:gd name="connsiteY4" fmla="*/ 432363 h 494097"/>
              <a:gd name="connsiteX5" fmla="*/ 211336 w 398408"/>
              <a:gd name="connsiteY5" fmla="*/ 281550 h 494097"/>
              <a:gd name="connsiteX6" fmla="*/ 3374 w 398408"/>
              <a:gd name="connsiteY6" fmla="*/ 6913 h 49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408" h="494097">
                <a:moveTo>
                  <a:pt x="3374" y="6913"/>
                </a:moveTo>
                <a:cubicBezTo>
                  <a:pt x="-15940" y="-23249"/>
                  <a:pt x="52057" y="52156"/>
                  <a:pt x="95449" y="100575"/>
                </a:cubicBezTo>
                <a:cubicBezTo>
                  <a:pt x="138841" y="148994"/>
                  <a:pt x="214247" y="232867"/>
                  <a:pt x="263724" y="297425"/>
                </a:cubicBezTo>
                <a:cubicBezTo>
                  <a:pt x="313201" y="361983"/>
                  <a:pt x="376172" y="465435"/>
                  <a:pt x="392311" y="487925"/>
                </a:cubicBezTo>
                <a:cubicBezTo>
                  <a:pt x="408451" y="510415"/>
                  <a:pt x="390724" y="466759"/>
                  <a:pt x="360561" y="432363"/>
                </a:cubicBezTo>
                <a:cubicBezTo>
                  <a:pt x="330398" y="397967"/>
                  <a:pt x="272984" y="348225"/>
                  <a:pt x="211336" y="281550"/>
                </a:cubicBezTo>
                <a:cubicBezTo>
                  <a:pt x="149688" y="214875"/>
                  <a:pt x="22688" y="37075"/>
                  <a:pt x="3374" y="6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3D7F2C3B-AA4F-412A-A3EE-1FA39E5D2194}"/>
              </a:ext>
            </a:extLst>
          </p:cNvPr>
          <p:cNvSpPr/>
          <p:nvPr/>
        </p:nvSpPr>
        <p:spPr>
          <a:xfrm>
            <a:off x="5455376" y="2182123"/>
            <a:ext cx="171022" cy="386280"/>
          </a:xfrm>
          <a:custGeom>
            <a:avLst/>
            <a:gdLst>
              <a:gd name="connsiteX0" fmla="*/ 862 w 171022"/>
              <a:gd name="connsiteY0" fmla="*/ 690 h 386280"/>
              <a:gd name="connsiteX1" fmla="*/ 104049 w 171022"/>
              <a:gd name="connsiteY1" fmla="*/ 189602 h 386280"/>
              <a:gd name="connsiteX2" fmla="*/ 167549 w 171022"/>
              <a:gd name="connsiteY2" fmla="*/ 381690 h 386280"/>
              <a:gd name="connsiteX3" fmla="*/ 151674 w 171022"/>
              <a:gd name="connsiteY3" fmla="*/ 310252 h 386280"/>
              <a:gd name="connsiteX4" fmla="*/ 59599 w 171022"/>
              <a:gd name="connsiteY4" fmla="*/ 132452 h 386280"/>
              <a:gd name="connsiteX5" fmla="*/ 862 w 171022"/>
              <a:gd name="connsiteY5" fmla="*/ 690 h 38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022" h="386280">
                <a:moveTo>
                  <a:pt x="862" y="690"/>
                </a:moveTo>
                <a:cubicBezTo>
                  <a:pt x="8270" y="10215"/>
                  <a:pt x="76268" y="126102"/>
                  <a:pt x="104049" y="189602"/>
                </a:cubicBezTo>
                <a:cubicBezTo>
                  <a:pt x="131830" y="253102"/>
                  <a:pt x="159612" y="361582"/>
                  <a:pt x="167549" y="381690"/>
                </a:cubicBezTo>
                <a:cubicBezTo>
                  <a:pt x="175486" y="401798"/>
                  <a:pt x="169666" y="351792"/>
                  <a:pt x="151674" y="310252"/>
                </a:cubicBezTo>
                <a:cubicBezTo>
                  <a:pt x="133682" y="268712"/>
                  <a:pt x="83676" y="182458"/>
                  <a:pt x="59599" y="132452"/>
                </a:cubicBezTo>
                <a:cubicBezTo>
                  <a:pt x="35522" y="82446"/>
                  <a:pt x="-6546" y="-8835"/>
                  <a:pt x="862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02FD5236-5EBE-45C2-BD35-E83C9D60A627}"/>
              </a:ext>
            </a:extLst>
          </p:cNvPr>
          <p:cNvSpPr/>
          <p:nvPr/>
        </p:nvSpPr>
        <p:spPr>
          <a:xfrm>
            <a:off x="5694308" y="2245006"/>
            <a:ext cx="69922" cy="560064"/>
          </a:xfrm>
          <a:custGeom>
            <a:avLst/>
            <a:gdLst>
              <a:gd name="connsiteX0" fmla="*/ 55 w 69922"/>
              <a:gd name="connsiteY0" fmla="*/ 2894 h 560064"/>
              <a:gd name="connsiteX1" fmla="*/ 28630 w 69922"/>
              <a:gd name="connsiteY1" fmla="*/ 131482 h 560064"/>
              <a:gd name="connsiteX2" fmla="*/ 31805 w 69922"/>
              <a:gd name="connsiteY2" fmla="*/ 220382 h 560064"/>
              <a:gd name="connsiteX3" fmla="*/ 65142 w 69922"/>
              <a:gd name="connsiteY3" fmla="*/ 539469 h 560064"/>
              <a:gd name="connsiteX4" fmla="*/ 65142 w 69922"/>
              <a:gd name="connsiteY4" fmla="*/ 499782 h 560064"/>
              <a:gd name="connsiteX5" fmla="*/ 22280 w 69922"/>
              <a:gd name="connsiteY5" fmla="*/ 266419 h 560064"/>
              <a:gd name="connsiteX6" fmla="*/ 55 w 69922"/>
              <a:gd name="connsiteY6" fmla="*/ 2894 h 5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22" h="560064">
                <a:moveTo>
                  <a:pt x="55" y="2894"/>
                </a:moveTo>
                <a:cubicBezTo>
                  <a:pt x="1113" y="-19595"/>
                  <a:pt x="23338" y="95234"/>
                  <a:pt x="28630" y="131482"/>
                </a:cubicBezTo>
                <a:cubicBezTo>
                  <a:pt x="33922" y="167730"/>
                  <a:pt x="25720" y="152384"/>
                  <a:pt x="31805" y="220382"/>
                </a:cubicBezTo>
                <a:cubicBezTo>
                  <a:pt x="37890" y="288380"/>
                  <a:pt x="59586" y="492902"/>
                  <a:pt x="65142" y="539469"/>
                </a:cubicBezTo>
                <a:cubicBezTo>
                  <a:pt x="70698" y="586036"/>
                  <a:pt x="72286" y="545290"/>
                  <a:pt x="65142" y="499782"/>
                </a:cubicBezTo>
                <a:cubicBezTo>
                  <a:pt x="57998" y="454274"/>
                  <a:pt x="31276" y="349498"/>
                  <a:pt x="22280" y="266419"/>
                </a:cubicBezTo>
                <a:cubicBezTo>
                  <a:pt x="13284" y="183340"/>
                  <a:pt x="-1003" y="25383"/>
                  <a:pt x="55" y="2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DE416AEF-024F-4687-857B-75D6D305A65D}"/>
              </a:ext>
            </a:extLst>
          </p:cNvPr>
          <p:cNvSpPr/>
          <p:nvPr/>
        </p:nvSpPr>
        <p:spPr>
          <a:xfrm>
            <a:off x="5623633" y="2530451"/>
            <a:ext cx="49073" cy="393460"/>
          </a:xfrm>
          <a:custGeom>
            <a:avLst/>
            <a:gdLst>
              <a:gd name="connsiteX0" fmla="*/ 880 w 49073"/>
              <a:gd name="connsiteY0" fmla="*/ 24 h 393460"/>
              <a:gd name="connsiteX1" fmla="*/ 45330 w 49073"/>
              <a:gd name="connsiteY1" fmla="*/ 130199 h 393460"/>
              <a:gd name="connsiteX2" fmla="*/ 45330 w 49073"/>
              <a:gd name="connsiteY2" fmla="*/ 387374 h 393460"/>
              <a:gd name="connsiteX3" fmla="*/ 34217 w 49073"/>
              <a:gd name="connsiteY3" fmla="*/ 296887 h 393460"/>
              <a:gd name="connsiteX4" fmla="*/ 16755 w 49073"/>
              <a:gd name="connsiteY4" fmla="*/ 120674 h 393460"/>
              <a:gd name="connsiteX5" fmla="*/ 880 w 49073"/>
              <a:gd name="connsiteY5" fmla="*/ 24 h 3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73" h="393460">
                <a:moveTo>
                  <a:pt x="880" y="24"/>
                </a:moveTo>
                <a:cubicBezTo>
                  <a:pt x="5642" y="1611"/>
                  <a:pt x="37922" y="65641"/>
                  <a:pt x="45330" y="130199"/>
                </a:cubicBezTo>
                <a:cubicBezTo>
                  <a:pt x="52738" y="194757"/>
                  <a:pt x="47182" y="359593"/>
                  <a:pt x="45330" y="387374"/>
                </a:cubicBezTo>
                <a:cubicBezTo>
                  <a:pt x="43478" y="415155"/>
                  <a:pt x="38980" y="341337"/>
                  <a:pt x="34217" y="296887"/>
                </a:cubicBezTo>
                <a:cubicBezTo>
                  <a:pt x="29455" y="252437"/>
                  <a:pt x="21517" y="167770"/>
                  <a:pt x="16755" y="120674"/>
                </a:cubicBezTo>
                <a:cubicBezTo>
                  <a:pt x="11993" y="73578"/>
                  <a:pt x="-3882" y="-1563"/>
                  <a:pt x="88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20181526-283F-4171-A3AA-DEBFA412F2DB}"/>
              </a:ext>
            </a:extLst>
          </p:cNvPr>
          <p:cNvSpPr/>
          <p:nvPr/>
        </p:nvSpPr>
        <p:spPr>
          <a:xfrm>
            <a:off x="5679998" y="2722528"/>
            <a:ext cx="38169" cy="300850"/>
          </a:xfrm>
          <a:custGeom>
            <a:avLst/>
            <a:gdLst>
              <a:gd name="connsiteX0" fmla="*/ 77 w 38169"/>
              <a:gd name="connsiteY0" fmla="*/ 35 h 300850"/>
              <a:gd name="connsiteX1" fmla="*/ 27065 w 38169"/>
              <a:gd name="connsiteY1" fmla="*/ 125447 h 300850"/>
              <a:gd name="connsiteX2" fmla="*/ 31827 w 38169"/>
              <a:gd name="connsiteY2" fmla="*/ 198472 h 300850"/>
              <a:gd name="connsiteX3" fmla="*/ 9602 w 38169"/>
              <a:gd name="connsiteY3" fmla="*/ 300072 h 300850"/>
              <a:gd name="connsiteX4" fmla="*/ 23890 w 38169"/>
              <a:gd name="connsiteY4" fmla="*/ 239747 h 300850"/>
              <a:gd name="connsiteX5" fmla="*/ 36590 w 38169"/>
              <a:gd name="connsiteY5" fmla="*/ 138147 h 300850"/>
              <a:gd name="connsiteX6" fmla="*/ 77 w 38169"/>
              <a:gd name="connsiteY6" fmla="*/ 35 h 30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9" h="300850">
                <a:moveTo>
                  <a:pt x="77" y="35"/>
                </a:moveTo>
                <a:cubicBezTo>
                  <a:pt x="-1511" y="-2082"/>
                  <a:pt x="21773" y="92374"/>
                  <a:pt x="27065" y="125447"/>
                </a:cubicBezTo>
                <a:cubicBezTo>
                  <a:pt x="32357" y="158520"/>
                  <a:pt x="34737" y="169368"/>
                  <a:pt x="31827" y="198472"/>
                </a:cubicBezTo>
                <a:cubicBezTo>
                  <a:pt x="28917" y="227576"/>
                  <a:pt x="10925" y="293193"/>
                  <a:pt x="9602" y="300072"/>
                </a:cubicBezTo>
                <a:cubicBezTo>
                  <a:pt x="8279" y="306951"/>
                  <a:pt x="19392" y="266734"/>
                  <a:pt x="23890" y="239747"/>
                </a:cubicBezTo>
                <a:cubicBezTo>
                  <a:pt x="28388" y="212760"/>
                  <a:pt x="42940" y="173866"/>
                  <a:pt x="36590" y="138147"/>
                </a:cubicBezTo>
                <a:cubicBezTo>
                  <a:pt x="30240" y="102428"/>
                  <a:pt x="1665" y="2152"/>
                  <a:pt x="7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F56DD890-88F1-4CAB-91FC-9192E6C0B0D2}"/>
              </a:ext>
            </a:extLst>
          </p:cNvPr>
          <p:cNvSpPr/>
          <p:nvPr/>
        </p:nvSpPr>
        <p:spPr>
          <a:xfrm>
            <a:off x="5707461" y="2580902"/>
            <a:ext cx="54558" cy="439547"/>
          </a:xfrm>
          <a:custGeom>
            <a:avLst/>
            <a:gdLst>
              <a:gd name="connsiteX0" fmla="*/ 48814 w 54558"/>
              <a:gd name="connsiteY0" fmla="*/ 373 h 439547"/>
              <a:gd name="connsiteX1" fmla="*/ 48814 w 54558"/>
              <a:gd name="connsiteY1" fmla="*/ 117848 h 439547"/>
              <a:gd name="connsiteX2" fmla="*/ 47227 w 54558"/>
              <a:gd name="connsiteY2" fmla="*/ 198811 h 439547"/>
              <a:gd name="connsiteX3" fmla="*/ 51989 w 54558"/>
              <a:gd name="connsiteY3" fmla="*/ 270248 h 439547"/>
              <a:gd name="connsiteX4" fmla="*/ 1189 w 54558"/>
              <a:gd name="connsiteY4" fmla="*/ 436936 h 439547"/>
              <a:gd name="connsiteX5" fmla="*/ 17064 w 54558"/>
              <a:gd name="connsiteY5" fmla="*/ 363911 h 439547"/>
              <a:gd name="connsiteX6" fmla="*/ 28177 w 54558"/>
              <a:gd name="connsiteY6" fmla="*/ 254373 h 439547"/>
              <a:gd name="connsiteX7" fmla="*/ 32939 w 54558"/>
              <a:gd name="connsiteY7" fmla="*/ 86098 h 439547"/>
              <a:gd name="connsiteX8" fmla="*/ 48814 w 54558"/>
              <a:gd name="connsiteY8" fmla="*/ 373 h 43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58" h="439547">
                <a:moveTo>
                  <a:pt x="48814" y="373"/>
                </a:moveTo>
                <a:cubicBezTo>
                  <a:pt x="51460" y="5665"/>
                  <a:pt x="49079" y="84775"/>
                  <a:pt x="48814" y="117848"/>
                </a:cubicBezTo>
                <a:cubicBezTo>
                  <a:pt x="48549" y="150921"/>
                  <a:pt x="46698" y="173411"/>
                  <a:pt x="47227" y="198811"/>
                </a:cubicBezTo>
                <a:cubicBezTo>
                  <a:pt x="47756" y="224211"/>
                  <a:pt x="59662" y="230560"/>
                  <a:pt x="51989" y="270248"/>
                </a:cubicBezTo>
                <a:cubicBezTo>
                  <a:pt x="44316" y="309936"/>
                  <a:pt x="7010" y="421326"/>
                  <a:pt x="1189" y="436936"/>
                </a:cubicBezTo>
                <a:cubicBezTo>
                  <a:pt x="-4632" y="452546"/>
                  <a:pt x="12566" y="394338"/>
                  <a:pt x="17064" y="363911"/>
                </a:cubicBezTo>
                <a:cubicBezTo>
                  <a:pt x="21562" y="333484"/>
                  <a:pt x="25531" y="300675"/>
                  <a:pt x="28177" y="254373"/>
                </a:cubicBezTo>
                <a:cubicBezTo>
                  <a:pt x="30823" y="208071"/>
                  <a:pt x="29764" y="124992"/>
                  <a:pt x="32939" y="86098"/>
                </a:cubicBezTo>
                <a:cubicBezTo>
                  <a:pt x="36114" y="47204"/>
                  <a:pt x="46168" y="-4919"/>
                  <a:pt x="48814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F1C1DBA1-2069-45B9-947F-428086FE3AA4}"/>
              </a:ext>
            </a:extLst>
          </p:cNvPr>
          <p:cNvSpPr/>
          <p:nvPr/>
        </p:nvSpPr>
        <p:spPr>
          <a:xfrm>
            <a:off x="5372198" y="2851053"/>
            <a:ext cx="461190" cy="362541"/>
          </a:xfrm>
          <a:custGeom>
            <a:avLst/>
            <a:gdLst>
              <a:gd name="connsiteX0" fmla="*/ 458690 w 461190"/>
              <a:gd name="connsiteY0" fmla="*/ 1685 h 362541"/>
              <a:gd name="connsiteX1" fmla="*/ 374552 w 461190"/>
              <a:gd name="connsiteY1" fmla="*/ 165197 h 362541"/>
              <a:gd name="connsiteX2" fmla="*/ 352327 w 461190"/>
              <a:gd name="connsiteY2" fmla="*/ 184247 h 362541"/>
              <a:gd name="connsiteX3" fmla="*/ 288827 w 461190"/>
              <a:gd name="connsiteY3" fmla="*/ 246160 h 362541"/>
              <a:gd name="connsiteX4" fmla="*/ 231677 w 461190"/>
              <a:gd name="connsiteY4" fmla="*/ 295372 h 362541"/>
              <a:gd name="connsiteX5" fmla="*/ 158652 w 461190"/>
              <a:gd name="connsiteY5" fmla="*/ 327122 h 362541"/>
              <a:gd name="connsiteX6" fmla="*/ 1490 w 461190"/>
              <a:gd name="connsiteY6" fmla="*/ 362047 h 362541"/>
              <a:gd name="connsiteX7" fmla="*/ 90390 w 461190"/>
              <a:gd name="connsiteY7" fmla="*/ 342997 h 362541"/>
              <a:gd name="connsiteX8" fmla="*/ 266602 w 461190"/>
              <a:gd name="connsiteY8" fmla="*/ 281085 h 362541"/>
              <a:gd name="connsiteX9" fmla="*/ 458690 w 461190"/>
              <a:gd name="connsiteY9" fmla="*/ 1685 h 3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190" h="362541">
                <a:moveTo>
                  <a:pt x="458690" y="1685"/>
                </a:moveTo>
                <a:cubicBezTo>
                  <a:pt x="476682" y="-17630"/>
                  <a:pt x="392279" y="134770"/>
                  <a:pt x="374552" y="165197"/>
                </a:cubicBezTo>
                <a:cubicBezTo>
                  <a:pt x="356825" y="195624"/>
                  <a:pt x="366614" y="170753"/>
                  <a:pt x="352327" y="184247"/>
                </a:cubicBezTo>
                <a:cubicBezTo>
                  <a:pt x="338040" y="197741"/>
                  <a:pt x="308935" y="227639"/>
                  <a:pt x="288827" y="246160"/>
                </a:cubicBezTo>
                <a:cubicBezTo>
                  <a:pt x="268719" y="264681"/>
                  <a:pt x="253373" y="281878"/>
                  <a:pt x="231677" y="295372"/>
                </a:cubicBezTo>
                <a:cubicBezTo>
                  <a:pt x="209981" y="308866"/>
                  <a:pt x="197016" y="316010"/>
                  <a:pt x="158652" y="327122"/>
                </a:cubicBezTo>
                <a:cubicBezTo>
                  <a:pt x="120288" y="338234"/>
                  <a:pt x="12867" y="359401"/>
                  <a:pt x="1490" y="362047"/>
                </a:cubicBezTo>
                <a:cubicBezTo>
                  <a:pt x="-9887" y="364693"/>
                  <a:pt x="46205" y="356491"/>
                  <a:pt x="90390" y="342997"/>
                </a:cubicBezTo>
                <a:cubicBezTo>
                  <a:pt x="134575" y="329503"/>
                  <a:pt x="204425" y="334002"/>
                  <a:pt x="266602" y="281085"/>
                </a:cubicBezTo>
                <a:cubicBezTo>
                  <a:pt x="328779" y="228168"/>
                  <a:pt x="440698" y="21000"/>
                  <a:pt x="458690" y="1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64454E2F-7195-4C81-9F4D-647519C89800}"/>
              </a:ext>
            </a:extLst>
          </p:cNvPr>
          <p:cNvSpPr/>
          <p:nvPr/>
        </p:nvSpPr>
        <p:spPr>
          <a:xfrm>
            <a:off x="5510537" y="2930525"/>
            <a:ext cx="329880" cy="242075"/>
          </a:xfrm>
          <a:custGeom>
            <a:avLst/>
            <a:gdLst>
              <a:gd name="connsiteX0" fmla="*/ 329876 w 329880"/>
              <a:gd name="connsiteY0" fmla="*/ 0 h 242075"/>
              <a:gd name="connsiteX1" fmla="*/ 263201 w 329880"/>
              <a:gd name="connsiteY1" fmla="*/ 85725 h 242075"/>
              <a:gd name="connsiteX2" fmla="*/ 153663 w 329880"/>
              <a:gd name="connsiteY2" fmla="*/ 174625 h 242075"/>
              <a:gd name="connsiteX3" fmla="*/ 110801 w 329880"/>
              <a:gd name="connsiteY3" fmla="*/ 203200 h 242075"/>
              <a:gd name="connsiteX4" fmla="*/ 1263 w 329880"/>
              <a:gd name="connsiteY4" fmla="*/ 241300 h 242075"/>
              <a:gd name="connsiteX5" fmla="*/ 61588 w 329880"/>
              <a:gd name="connsiteY5" fmla="*/ 222250 h 242075"/>
              <a:gd name="connsiteX6" fmla="*/ 213988 w 329880"/>
              <a:gd name="connsiteY6" fmla="*/ 147638 h 242075"/>
              <a:gd name="connsiteX7" fmla="*/ 266376 w 329880"/>
              <a:gd name="connsiteY7" fmla="*/ 85725 h 242075"/>
              <a:gd name="connsiteX8" fmla="*/ 329876 w 329880"/>
              <a:gd name="connsiteY8" fmla="*/ 0 h 24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880" h="242075">
                <a:moveTo>
                  <a:pt x="329876" y="0"/>
                </a:moveTo>
                <a:cubicBezTo>
                  <a:pt x="329347" y="0"/>
                  <a:pt x="292570" y="56621"/>
                  <a:pt x="263201" y="85725"/>
                </a:cubicBezTo>
                <a:cubicBezTo>
                  <a:pt x="233832" y="114829"/>
                  <a:pt x="179063" y="155046"/>
                  <a:pt x="153663" y="174625"/>
                </a:cubicBezTo>
                <a:cubicBezTo>
                  <a:pt x="128263" y="194204"/>
                  <a:pt x="136201" y="192088"/>
                  <a:pt x="110801" y="203200"/>
                </a:cubicBezTo>
                <a:cubicBezTo>
                  <a:pt x="85401" y="214312"/>
                  <a:pt x="9465" y="238125"/>
                  <a:pt x="1263" y="241300"/>
                </a:cubicBezTo>
                <a:cubicBezTo>
                  <a:pt x="-6939" y="244475"/>
                  <a:pt x="26134" y="237860"/>
                  <a:pt x="61588" y="222250"/>
                </a:cubicBezTo>
                <a:cubicBezTo>
                  <a:pt x="97042" y="206640"/>
                  <a:pt x="179857" y="170392"/>
                  <a:pt x="213988" y="147638"/>
                </a:cubicBezTo>
                <a:cubicBezTo>
                  <a:pt x="248119" y="124884"/>
                  <a:pt x="249443" y="110331"/>
                  <a:pt x="266376" y="85725"/>
                </a:cubicBezTo>
                <a:cubicBezTo>
                  <a:pt x="283309" y="61119"/>
                  <a:pt x="330405" y="0"/>
                  <a:pt x="3298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3DBC1258-81BF-45EE-9206-C82C0339B270}"/>
              </a:ext>
            </a:extLst>
          </p:cNvPr>
          <p:cNvSpPr/>
          <p:nvPr/>
        </p:nvSpPr>
        <p:spPr>
          <a:xfrm>
            <a:off x="5574997" y="3070085"/>
            <a:ext cx="299358" cy="545654"/>
          </a:xfrm>
          <a:custGeom>
            <a:avLst/>
            <a:gdLst>
              <a:gd name="connsiteX0" fmla="*/ 298753 w 299358"/>
              <a:gd name="connsiteY0" fmla="*/ 140 h 545654"/>
              <a:gd name="connsiteX1" fmla="*/ 189216 w 299358"/>
              <a:gd name="connsiteY1" fmla="*/ 100153 h 545654"/>
              <a:gd name="connsiteX2" fmla="*/ 117778 w 299358"/>
              <a:gd name="connsiteY2" fmla="*/ 200165 h 545654"/>
              <a:gd name="connsiteX3" fmla="*/ 55866 w 299358"/>
              <a:gd name="connsiteY3" fmla="*/ 354153 h 545654"/>
              <a:gd name="connsiteX4" fmla="*/ 3478 w 299358"/>
              <a:gd name="connsiteY4" fmla="*/ 533540 h 545654"/>
              <a:gd name="connsiteX5" fmla="*/ 8241 w 299358"/>
              <a:gd name="connsiteY5" fmla="*/ 508140 h 545654"/>
              <a:gd name="connsiteX6" fmla="*/ 35228 w 299358"/>
              <a:gd name="connsiteY6" fmla="*/ 336690 h 545654"/>
              <a:gd name="connsiteX7" fmla="*/ 82853 w 299358"/>
              <a:gd name="connsiteY7" fmla="*/ 212865 h 545654"/>
              <a:gd name="connsiteX8" fmla="*/ 136828 w 299358"/>
              <a:gd name="connsiteY8" fmla="*/ 122378 h 545654"/>
              <a:gd name="connsiteX9" fmla="*/ 298753 w 299358"/>
              <a:gd name="connsiteY9" fmla="*/ 140 h 54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358" h="545654">
                <a:moveTo>
                  <a:pt x="298753" y="140"/>
                </a:moveTo>
                <a:cubicBezTo>
                  <a:pt x="307484" y="-3564"/>
                  <a:pt x="219378" y="66816"/>
                  <a:pt x="189216" y="100153"/>
                </a:cubicBezTo>
                <a:cubicBezTo>
                  <a:pt x="159054" y="133490"/>
                  <a:pt x="140003" y="157832"/>
                  <a:pt x="117778" y="200165"/>
                </a:cubicBezTo>
                <a:cubicBezTo>
                  <a:pt x="95553" y="242498"/>
                  <a:pt x="74916" y="298591"/>
                  <a:pt x="55866" y="354153"/>
                </a:cubicBezTo>
                <a:cubicBezTo>
                  <a:pt x="36816" y="409716"/>
                  <a:pt x="11415" y="507876"/>
                  <a:pt x="3478" y="533540"/>
                </a:cubicBezTo>
                <a:cubicBezTo>
                  <a:pt x="-4460" y="559205"/>
                  <a:pt x="2949" y="540948"/>
                  <a:pt x="8241" y="508140"/>
                </a:cubicBezTo>
                <a:cubicBezTo>
                  <a:pt x="13533" y="475332"/>
                  <a:pt x="22793" y="385903"/>
                  <a:pt x="35228" y="336690"/>
                </a:cubicBezTo>
                <a:cubicBezTo>
                  <a:pt x="47663" y="287477"/>
                  <a:pt x="65920" y="248584"/>
                  <a:pt x="82853" y="212865"/>
                </a:cubicBezTo>
                <a:cubicBezTo>
                  <a:pt x="99786" y="177146"/>
                  <a:pt x="102697" y="157303"/>
                  <a:pt x="136828" y="122378"/>
                </a:cubicBezTo>
                <a:cubicBezTo>
                  <a:pt x="170959" y="87453"/>
                  <a:pt x="290022" y="3844"/>
                  <a:pt x="298753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CCA290D1-1E7B-40C9-81DA-2BEF5CC500F8}"/>
              </a:ext>
            </a:extLst>
          </p:cNvPr>
          <p:cNvSpPr/>
          <p:nvPr/>
        </p:nvSpPr>
        <p:spPr>
          <a:xfrm>
            <a:off x="5624606" y="3147162"/>
            <a:ext cx="210469" cy="273790"/>
          </a:xfrm>
          <a:custGeom>
            <a:avLst/>
            <a:gdLst>
              <a:gd name="connsiteX0" fmla="*/ 209457 w 210469"/>
              <a:gd name="connsiteY0" fmla="*/ 851 h 273790"/>
              <a:gd name="connsiteX1" fmla="*/ 111032 w 210469"/>
              <a:gd name="connsiteY1" fmla="*/ 89751 h 273790"/>
              <a:gd name="connsiteX2" fmla="*/ 6257 w 210469"/>
              <a:gd name="connsiteY2" fmla="*/ 267551 h 273790"/>
              <a:gd name="connsiteX3" fmla="*/ 15782 w 210469"/>
              <a:gd name="connsiteY3" fmla="*/ 224688 h 273790"/>
              <a:gd name="connsiteX4" fmla="*/ 47532 w 210469"/>
              <a:gd name="connsiteY4" fmla="*/ 138963 h 273790"/>
              <a:gd name="connsiteX5" fmla="*/ 209457 w 210469"/>
              <a:gd name="connsiteY5" fmla="*/ 851 h 27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69" h="273790">
                <a:moveTo>
                  <a:pt x="209457" y="851"/>
                </a:moveTo>
                <a:cubicBezTo>
                  <a:pt x="220040" y="-7351"/>
                  <a:pt x="144899" y="45301"/>
                  <a:pt x="111032" y="89751"/>
                </a:cubicBezTo>
                <a:cubicBezTo>
                  <a:pt x="77165" y="134201"/>
                  <a:pt x="22132" y="245061"/>
                  <a:pt x="6257" y="267551"/>
                </a:cubicBezTo>
                <a:cubicBezTo>
                  <a:pt x="-9618" y="290041"/>
                  <a:pt x="8903" y="246119"/>
                  <a:pt x="15782" y="224688"/>
                </a:cubicBezTo>
                <a:cubicBezTo>
                  <a:pt x="22661" y="203257"/>
                  <a:pt x="17370" y="173623"/>
                  <a:pt x="47532" y="138963"/>
                </a:cubicBezTo>
                <a:cubicBezTo>
                  <a:pt x="77694" y="104303"/>
                  <a:pt x="198874" y="9053"/>
                  <a:pt x="209457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1E7103A1-61F4-4404-B8D0-998637178774}"/>
              </a:ext>
            </a:extLst>
          </p:cNvPr>
          <p:cNvSpPr/>
          <p:nvPr/>
        </p:nvSpPr>
        <p:spPr>
          <a:xfrm>
            <a:off x="5721931" y="3147299"/>
            <a:ext cx="114551" cy="476004"/>
          </a:xfrm>
          <a:custGeom>
            <a:avLst/>
            <a:gdLst>
              <a:gd name="connsiteX0" fmla="*/ 113719 w 114551"/>
              <a:gd name="connsiteY0" fmla="*/ 2301 h 476004"/>
              <a:gd name="connsiteX1" fmla="*/ 53394 w 114551"/>
              <a:gd name="connsiteY1" fmla="*/ 165814 h 476004"/>
              <a:gd name="connsiteX2" fmla="*/ 31169 w 114551"/>
              <a:gd name="connsiteY2" fmla="*/ 267414 h 476004"/>
              <a:gd name="connsiteX3" fmla="*/ 34344 w 114551"/>
              <a:gd name="connsiteY3" fmla="*/ 315039 h 476004"/>
              <a:gd name="connsiteX4" fmla="*/ 31169 w 114551"/>
              <a:gd name="connsiteY4" fmla="*/ 472201 h 476004"/>
              <a:gd name="connsiteX5" fmla="*/ 24819 w 114551"/>
              <a:gd name="connsiteY5" fmla="*/ 416639 h 476004"/>
              <a:gd name="connsiteX6" fmla="*/ 4182 w 114551"/>
              <a:gd name="connsiteY6" fmla="*/ 297576 h 476004"/>
              <a:gd name="connsiteX7" fmla="*/ 113719 w 114551"/>
              <a:gd name="connsiteY7" fmla="*/ 2301 h 47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51" h="476004">
                <a:moveTo>
                  <a:pt x="113719" y="2301"/>
                </a:moveTo>
                <a:cubicBezTo>
                  <a:pt x="121921" y="-19659"/>
                  <a:pt x="67152" y="121628"/>
                  <a:pt x="53394" y="165814"/>
                </a:cubicBezTo>
                <a:cubicBezTo>
                  <a:pt x="39636" y="210000"/>
                  <a:pt x="34344" y="242543"/>
                  <a:pt x="31169" y="267414"/>
                </a:cubicBezTo>
                <a:cubicBezTo>
                  <a:pt x="27994" y="292285"/>
                  <a:pt x="34344" y="280908"/>
                  <a:pt x="34344" y="315039"/>
                </a:cubicBezTo>
                <a:cubicBezTo>
                  <a:pt x="34344" y="349170"/>
                  <a:pt x="32756" y="455268"/>
                  <a:pt x="31169" y="472201"/>
                </a:cubicBezTo>
                <a:cubicBezTo>
                  <a:pt x="29581" y="489134"/>
                  <a:pt x="29317" y="445743"/>
                  <a:pt x="24819" y="416639"/>
                </a:cubicBezTo>
                <a:cubicBezTo>
                  <a:pt x="20321" y="387535"/>
                  <a:pt x="-11164" y="365838"/>
                  <a:pt x="4182" y="297576"/>
                </a:cubicBezTo>
                <a:cubicBezTo>
                  <a:pt x="19528" y="229314"/>
                  <a:pt x="105517" y="24261"/>
                  <a:pt x="113719" y="2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5DBEEFD4-0A95-47C9-BD31-0404BE64C4D0}"/>
              </a:ext>
            </a:extLst>
          </p:cNvPr>
          <p:cNvSpPr/>
          <p:nvPr/>
        </p:nvSpPr>
        <p:spPr>
          <a:xfrm>
            <a:off x="5596640" y="3114517"/>
            <a:ext cx="467617" cy="585040"/>
          </a:xfrm>
          <a:custGeom>
            <a:avLst/>
            <a:gdLst>
              <a:gd name="connsiteX0" fmla="*/ 467610 w 467617"/>
              <a:gd name="connsiteY0" fmla="*/ 158 h 585040"/>
              <a:gd name="connsiteX1" fmla="*/ 404110 w 467617"/>
              <a:gd name="connsiteY1" fmla="*/ 166846 h 585040"/>
              <a:gd name="connsiteX2" fmla="*/ 254885 w 467617"/>
              <a:gd name="connsiteY2" fmla="*/ 404971 h 585040"/>
              <a:gd name="connsiteX3" fmla="*/ 170748 w 467617"/>
              <a:gd name="connsiteY3" fmla="*/ 495458 h 585040"/>
              <a:gd name="connsiteX4" fmla="*/ 5648 w 467617"/>
              <a:gd name="connsiteY4" fmla="*/ 576421 h 585040"/>
              <a:gd name="connsiteX5" fmla="*/ 59623 w 467617"/>
              <a:gd name="connsiteY5" fmla="*/ 563721 h 585040"/>
              <a:gd name="connsiteX6" fmla="*/ 264410 w 467617"/>
              <a:gd name="connsiteY6" fmla="*/ 408146 h 585040"/>
              <a:gd name="connsiteX7" fmla="*/ 400935 w 467617"/>
              <a:gd name="connsiteY7" fmla="*/ 195421 h 585040"/>
              <a:gd name="connsiteX8" fmla="*/ 467610 w 467617"/>
              <a:gd name="connsiteY8" fmla="*/ 158 h 58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17" h="585040">
                <a:moveTo>
                  <a:pt x="467610" y="158"/>
                </a:moveTo>
                <a:cubicBezTo>
                  <a:pt x="468139" y="-4605"/>
                  <a:pt x="439564" y="99377"/>
                  <a:pt x="404110" y="166846"/>
                </a:cubicBezTo>
                <a:cubicBezTo>
                  <a:pt x="368656" y="234315"/>
                  <a:pt x="293779" y="350202"/>
                  <a:pt x="254885" y="404971"/>
                </a:cubicBezTo>
                <a:cubicBezTo>
                  <a:pt x="215991" y="459740"/>
                  <a:pt x="212287" y="466883"/>
                  <a:pt x="170748" y="495458"/>
                </a:cubicBezTo>
                <a:cubicBezTo>
                  <a:pt x="129209" y="524033"/>
                  <a:pt x="24169" y="565044"/>
                  <a:pt x="5648" y="576421"/>
                </a:cubicBezTo>
                <a:cubicBezTo>
                  <a:pt x="-12873" y="587798"/>
                  <a:pt x="16496" y="591767"/>
                  <a:pt x="59623" y="563721"/>
                </a:cubicBezTo>
                <a:cubicBezTo>
                  <a:pt x="102750" y="535675"/>
                  <a:pt x="207525" y="469529"/>
                  <a:pt x="264410" y="408146"/>
                </a:cubicBezTo>
                <a:cubicBezTo>
                  <a:pt x="321295" y="346763"/>
                  <a:pt x="367068" y="262890"/>
                  <a:pt x="400935" y="195421"/>
                </a:cubicBezTo>
                <a:cubicBezTo>
                  <a:pt x="434802" y="127952"/>
                  <a:pt x="467081" y="4921"/>
                  <a:pt x="46761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205EDBAD-03F9-4FC4-8066-E448EDF33588}"/>
              </a:ext>
            </a:extLst>
          </p:cNvPr>
          <p:cNvSpPr/>
          <p:nvPr/>
        </p:nvSpPr>
        <p:spPr>
          <a:xfrm>
            <a:off x="5605524" y="3276458"/>
            <a:ext cx="436501" cy="432898"/>
          </a:xfrm>
          <a:custGeom>
            <a:avLst/>
            <a:gdLst>
              <a:gd name="connsiteX0" fmla="*/ 436501 w 436501"/>
              <a:gd name="connsiteY0" fmla="*/ 142 h 432898"/>
              <a:gd name="connsiteX1" fmla="*/ 303151 w 436501"/>
              <a:gd name="connsiteY1" fmla="*/ 181117 h 432898"/>
              <a:gd name="connsiteX2" fmla="*/ 14226 w 436501"/>
              <a:gd name="connsiteY2" fmla="*/ 419242 h 432898"/>
              <a:gd name="connsiteX3" fmla="*/ 58676 w 436501"/>
              <a:gd name="connsiteY3" fmla="*/ 392255 h 432898"/>
              <a:gd name="connsiteX4" fmla="*/ 184089 w 436501"/>
              <a:gd name="connsiteY4" fmla="*/ 295417 h 432898"/>
              <a:gd name="connsiteX5" fmla="*/ 303151 w 436501"/>
              <a:gd name="connsiteY5" fmla="*/ 209692 h 432898"/>
              <a:gd name="connsiteX6" fmla="*/ 436501 w 436501"/>
              <a:gd name="connsiteY6" fmla="*/ 142 h 43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01" h="432898">
                <a:moveTo>
                  <a:pt x="436501" y="142"/>
                </a:moveTo>
                <a:cubicBezTo>
                  <a:pt x="436501" y="-4620"/>
                  <a:pt x="373530" y="111267"/>
                  <a:pt x="303151" y="181117"/>
                </a:cubicBezTo>
                <a:cubicBezTo>
                  <a:pt x="232772" y="250967"/>
                  <a:pt x="54972" y="384052"/>
                  <a:pt x="14226" y="419242"/>
                </a:cubicBezTo>
                <a:cubicBezTo>
                  <a:pt x="-26520" y="454432"/>
                  <a:pt x="30365" y="412893"/>
                  <a:pt x="58676" y="392255"/>
                </a:cubicBezTo>
                <a:cubicBezTo>
                  <a:pt x="86986" y="371618"/>
                  <a:pt x="143343" y="325844"/>
                  <a:pt x="184089" y="295417"/>
                </a:cubicBezTo>
                <a:cubicBezTo>
                  <a:pt x="224835" y="264990"/>
                  <a:pt x="260553" y="261550"/>
                  <a:pt x="303151" y="209692"/>
                </a:cubicBezTo>
                <a:cubicBezTo>
                  <a:pt x="345749" y="157834"/>
                  <a:pt x="436501" y="4904"/>
                  <a:pt x="43650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3CEB1062-2DE3-4DDA-A960-98F70447E3E3}"/>
              </a:ext>
            </a:extLst>
          </p:cNvPr>
          <p:cNvSpPr/>
          <p:nvPr/>
        </p:nvSpPr>
        <p:spPr>
          <a:xfrm>
            <a:off x="5765622" y="3220756"/>
            <a:ext cx="132760" cy="639709"/>
          </a:xfrm>
          <a:custGeom>
            <a:avLst/>
            <a:gdLst>
              <a:gd name="connsiteX0" fmla="*/ 108128 w 132760"/>
              <a:gd name="connsiteY0" fmla="*/ 282 h 639709"/>
              <a:gd name="connsiteX1" fmla="*/ 44628 w 132760"/>
              <a:gd name="connsiteY1" fmla="*/ 173319 h 639709"/>
              <a:gd name="connsiteX2" fmla="*/ 20816 w 132760"/>
              <a:gd name="connsiteY2" fmla="*/ 298732 h 639709"/>
              <a:gd name="connsiteX3" fmla="*/ 11291 w 132760"/>
              <a:gd name="connsiteY3" fmla="*/ 397157 h 639709"/>
              <a:gd name="connsiteX4" fmla="*/ 19228 w 132760"/>
              <a:gd name="connsiteY4" fmla="*/ 471769 h 639709"/>
              <a:gd name="connsiteX5" fmla="*/ 52566 w 132760"/>
              <a:gd name="connsiteY5" fmla="*/ 547969 h 639709"/>
              <a:gd name="connsiteX6" fmla="*/ 130353 w 132760"/>
              <a:gd name="connsiteY6" fmla="*/ 636869 h 639709"/>
              <a:gd name="connsiteX7" fmla="*/ 114478 w 132760"/>
              <a:gd name="connsiteY7" fmla="*/ 619407 h 639709"/>
              <a:gd name="connsiteX8" fmla="*/ 38278 w 132760"/>
              <a:gd name="connsiteY8" fmla="*/ 528919 h 639709"/>
              <a:gd name="connsiteX9" fmla="*/ 8116 w 132760"/>
              <a:gd name="connsiteY9" fmla="*/ 398744 h 639709"/>
              <a:gd name="connsiteX10" fmla="*/ 9703 w 132760"/>
              <a:gd name="connsiteY10" fmla="*/ 216182 h 639709"/>
              <a:gd name="connsiteX11" fmla="*/ 108128 w 132760"/>
              <a:gd name="connsiteY11" fmla="*/ 282 h 6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760" h="639709">
                <a:moveTo>
                  <a:pt x="108128" y="282"/>
                </a:moveTo>
                <a:cubicBezTo>
                  <a:pt x="113949" y="-6862"/>
                  <a:pt x="59180" y="123577"/>
                  <a:pt x="44628" y="173319"/>
                </a:cubicBezTo>
                <a:cubicBezTo>
                  <a:pt x="30076" y="223061"/>
                  <a:pt x="26372" y="261426"/>
                  <a:pt x="20816" y="298732"/>
                </a:cubicBezTo>
                <a:cubicBezTo>
                  <a:pt x="15260" y="336038"/>
                  <a:pt x="11556" y="368318"/>
                  <a:pt x="11291" y="397157"/>
                </a:cubicBezTo>
                <a:cubicBezTo>
                  <a:pt x="11026" y="425996"/>
                  <a:pt x="12349" y="446634"/>
                  <a:pt x="19228" y="471769"/>
                </a:cubicBezTo>
                <a:cubicBezTo>
                  <a:pt x="26107" y="496904"/>
                  <a:pt x="34045" y="520452"/>
                  <a:pt x="52566" y="547969"/>
                </a:cubicBezTo>
                <a:cubicBezTo>
                  <a:pt x="71087" y="575486"/>
                  <a:pt x="120034" y="624963"/>
                  <a:pt x="130353" y="636869"/>
                </a:cubicBezTo>
                <a:cubicBezTo>
                  <a:pt x="140672" y="648775"/>
                  <a:pt x="114478" y="619407"/>
                  <a:pt x="114478" y="619407"/>
                </a:cubicBezTo>
                <a:cubicBezTo>
                  <a:pt x="99132" y="601415"/>
                  <a:pt x="56005" y="565696"/>
                  <a:pt x="38278" y="528919"/>
                </a:cubicBezTo>
                <a:cubicBezTo>
                  <a:pt x="20551" y="492142"/>
                  <a:pt x="12878" y="450867"/>
                  <a:pt x="8116" y="398744"/>
                </a:cubicBezTo>
                <a:cubicBezTo>
                  <a:pt x="3354" y="346621"/>
                  <a:pt x="-8289" y="279417"/>
                  <a:pt x="9703" y="216182"/>
                </a:cubicBezTo>
                <a:cubicBezTo>
                  <a:pt x="27695" y="152947"/>
                  <a:pt x="102307" y="7426"/>
                  <a:pt x="108128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17C3A7CA-8BEA-4012-8100-52FF60E09201}"/>
              </a:ext>
            </a:extLst>
          </p:cNvPr>
          <p:cNvSpPr/>
          <p:nvPr/>
        </p:nvSpPr>
        <p:spPr>
          <a:xfrm>
            <a:off x="5555713" y="3521404"/>
            <a:ext cx="297557" cy="448827"/>
          </a:xfrm>
          <a:custGeom>
            <a:avLst/>
            <a:gdLst>
              <a:gd name="connsiteX0" fmla="*/ 297400 w 297557"/>
              <a:gd name="connsiteY0" fmla="*/ 1259 h 448827"/>
              <a:gd name="connsiteX1" fmla="*/ 225962 w 297557"/>
              <a:gd name="connsiteY1" fmla="*/ 166359 h 448827"/>
              <a:gd name="connsiteX2" fmla="*/ 170400 w 297557"/>
              <a:gd name="connsiteY2" fmla="*/ 255259 h 448827"/>
              <a:gd name="connsiteX3" fmla="*/ 116425 w 297557"/>
              <a:gd name="connsiteY3" fmla="*/ 328284 h 448827"/>
              <a:gd name="connsiteX4" fmla="*/ 2125 w 297557"/>
              <a:gd name="connsiteY4" fmla="*/ 445759 h 448827"/>
              <a:gd name="connsiteX5" fmla="*/ 54512 w 297557"/>
              <a:gd name="connsiteY5" fmla="*/ 401309 h 448827"/>
              <a:gd name="connsiteX6" fmla="*/ 205325 w 297557"/>
              <a:gd name="connsiteY6" fmla="*/ 261609 h 448827"/>
              <a:gd name="connsiteX7" fmla="*/ 297400 w 297557"/>
              <a:gd name="connsiteY7" fmla="*/ 1259 h 44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57" h="448827">
                <a:moveTo>
                  <a:pt x="297400" y="1259"/>
                </a:moveTo>
                <a:cubicBezTo>
                  <a:pt x="300839" y="-14616"/>
                  <a:pt x="247129" y="124026"/>
                  <a:pt x="225962" y="166359"/>
                </a:cubicBezTo>
                <a:cubicBezTo>
                  <a:pt x="204795" y="208692"/>
                  <a:pt x="188656" y="228272"/>
                  <a:pt x="170400" y="255259"/>
                </a:cubicBezTo>
                <a:cubicBezTo>
                  <a:pt x="152144" y="282246"/>
                  <a:pt x="144471" y="296534"/>
                  <a:pt x="116425" y="328284"/>
                </a:cubicBezTo>
                <a:cubicBezTo>
                  <a:pt x="88379" y="360034"/>
                  <a:pt x="12444" y="433588"/>
                  <a:pt x="2125" y="445759"/>
                </a:cubicBezTo>
                <a:cubicBezTo>
                  <a:pt x="-8194" y="457930"/>
                  <a:pt x="20645" y="432001"/>
                  <a:pt x="54512" y="401309"/>
                </a:cubicBezTo>
                <a:cubicBezTo>
                  <a:pt x="88379" y="370617"/>
                  <a:pt x="164579" y="322992"/>
                  <a:pt x="205325" y="261609"/>
                </a:cubicBezTo>
                <a:cubicBezTo>
                  <a:pt x="246071" y="200226"/>
                  <a:pt x="293961" y="17134"/>
                  <a:pt x="297400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8182FBA1-A231-4372-807D-685E7A865646}"/>
              </a:ext>
            </a:extLst>
          </p:cNvPr>
          <p:cNvSpPr/>
          <p:nvPr/>
        </p:nvSpPr>
        <p:spPr>
          <a:xfrm>
            <a:off x="5602253" y="3584319"/>
            <a:ext cx="395326" cy="353638"/>
          </a:xfrm>
          <a:custGeom>
            <a:avLst/>
            <a:gdLst>
              <a:gd name="connsiteX0" fmla="*/ 395322 w 395326"/>
              <a:gd name="connsiteY0" fmla="*/ 256 h 353638"/>
              <a:gd name="connsiteX1" fmla="*/ 246097 w 395326"/>
              <a:gd name="connsiteY1" fmla="*/ 87569 h 353638"/>
              <a:gd name="connsiteX2" fmla="*/ 200060 w 395326"/>
              <a:gd name="connsiteY2" fmla="*/ 132019 h 353638"/>
              <a:gd name="connsiteX3" fmla="*/ 149260 w 395326"/>
              <a:gd name="connsiteY3" fmla="*/ 224094 h 353638"/>
              <a:gd name="connsiteX4" fmla="*/ 1622 w 395326"/>
              <a:gd name="connsiteY4" fmla="*/ 351094 h 353638"/>
              <a:gd name="connsiteX5" fmla="*/ 80997 w 395326"/>
              <a:gd name="connsiteY5" fmla="*/ 293944 h 353638"/>
              <a:gd name="connsiteX6" fmla="*/ 241335 w 395326"/>
              <a:gd name="connsiteY6" fmla="*/ 117731 h 353638"/>
              <a:gd name="connsiteX7" fmla="*/ 395322 w 395326"/>
              <a:gd name="connsiteY7" fmla="*/ 256 h 35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326" h="353638">
                <a:moveTo>
                  <a:pt x="395322" y="256"/>
                </a:moveTo>
                <a:cubicBezTo>
                  <a:pt x="396116" y="-4771"/>
                  <a:pt x="278641" y="65609"/>
                  <a:pt x="246097" y="87569"/>
                </a:cubicBezTo>
                <a:cubicBezTo>
                  <a:pt x="213553" y="109529"/>
                  <a:pt x="216199" y="109265"/>
                  <a:pt x="200060" y="132019"/>
                </a:cubicBezTo>
                <a:cubicBezTo>
                  <a:pt x="183921" y="154773"/>
                  <a:pt x="182333" y="187582"/>
                  <a:pt x="149260" y="224094"/>
                </a:cubicBezTo>
                <a:cubicBezTo>
                  <a:pt x="116187" y="260607"/>
                  <a:pt x="12999" y="339452"/>
                  <a:pt x="1622" y="351094"/>
                </a:cubicBezTo>
                <a:cubicBezTo>
                  <a:pt x="-9755" y="362736"/>
                  <a:pt x="41045" y="332838"/>
                  <a:pt x="80997" y="293944"/>
                </a:cubicBezTo>
                <a:cubicBezTo>
                  <a:pt x="120949" y="255050"/>
                  <a:pt x="189212" y="164827"/>
                  <a:pt x="241335" y="117731"/>
                </a:cubicBezTo>
                <a:cubicBezTo>
                  <a:pt x="293458" y="70635"/>
                  <a:pt x="394528" y="5283"/>
                  <a:pt x="395322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FD02E514-E3F8-4370-9A04-FC3BE161AFF9}"/>
              </a:ext>
            </a:extLst>
          </p:cNvPr>
          <p:cNvSpPr/>
          <p:nvPr/>
        </p:nvSpPr>
        <p:spPr>
          <a:xfrm>
            <a:off x="5484100" y="3676066"/>
            <a:ext cx="304908" cy="48229"/>
          </a:xfrm>
          <a:custGeom>
            <a:avLst/>
            <a:gdLst>
              <a:gd name="connsiteX0" fmla="*/ 713 w 304908"/>
              <a:gd name="connsiteY0" fmla="*/ 8522 h 48229"/>
              <a:gd name="connsiteX1" fmla="*/ 161050 w 304908"/>
              <a:gd name="connsiteY1" fmla="*/ 41859 h 48229"/>
              <a:gd name="connsiteX2" fmla="*/ 299163 w 304908"/>
              <a:gd name="connsiteY2" fmla="*/ 584 h 48229"/>
              <a:gd name="connsiteX3" fmla="*/ 273763 w 304908"/>
              <a:gd name="connsiteY3" fmla="*/ 19634 h 48229"/>
              <a:gd name="connsiteX4" fmla="*/ 227725 w 304908"/>
              <a:gd name="connsiteY4" fmla="*/ 48209 h 48229"/>
              <a:gd name="connsiteX5" fmla="*/ 713 w 304908"/>
              <a:gd name="connsiteY5" fmla="*/ 8522 h 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08" h="48229">
                <a:moveTo>
                  <a:pt x="713" y="8522"/>
                </a:moveTo>
                <a:cubicBezTo>
                  <a:pt x="-10399" y="7464"/>
                  <a:pt x="111308" y="43182"/>
                  <a:pt x="161050" y="41859"/>
                </a:cubicBezTo>
                <a:cubicBezTo>
                  <a:pt x="210792" y="40536"/>
                  <a:pt x="280378" y="4288"/>
                  <a:pt x="299163" y="584"/>
                </a:cubicBezTo>
                <a:cubicBezTo>
                  <a:pt x="317948" y="-3120"/>
                  <a:pt x="285669" y="11697"/>
                  <a:pt x="273763" y="19634"/>
                </a:cubicBezTo>
                <a:cubicBezTo>
                  <a:pt x="261857" y="27571"/>
                  <a:pt x="269794" y="47151"/>
                  <a:pt x="227725" y="48209"/>
                </a:cubicBezTo>
                <a:cubicBezTo>
                  <a:pt x="185656" y="49267"/>
                  <a:pt x="11825" y="9580"/>
                  <a:pt x="713" y="8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71D87029-721C-4746-8EEB-E67EA53E63AF}"/>
              </a:ext>
            </a:extLst>
          </p:cNvPr>
          <p:cNvSpPr/>
          <p:nvPr/>
        </p:nvSpPr>
        <p:spPr>
          <a:xfrm>
            <a:off x="5627159" y="3659464"/>
            <a:ext cx="581467" cy="351958"/>
          </a:xfrm>
          <a:custGeom>
            <a:avLst/>
            <a:gdLst>
              <a:gd name="connsiteX0" fmla="*/ 3704 w 581467"/>
              <a:gd name="connsiteY0" fmla="*/ 345799 h 351958"/>
              <a:gd name="connsiteX1" fmla="*/ 194204 w 581467"/>
              <a:gd name="connsiteY1" fmla="*/ 306111 h 351958"/>
              <a:gd name="connsiteX2" fmla="*/ 337079 w 581467"/>
              <a:gd name="connsiteY2" fmla="*/ 217211 h 351958"/>
              <a:gd name="connsiteX3" fmla="*/ 568854 w 581467"/>
              <a:gd name="connsiteY3" fmla="*/ 9249 h 351958"/>
              <a:gd name="connsiteX4" fmla="*/ 532341 w 581467"/>
              <a:gd name="connsiteY4" fmla="*/ 50524 h 351958"/>
              <a:gd name="connsiteX5" fmla="*/ 376766 w 581467"/>
              <a:gd name="connsiteY5" fmla="*/ 177524 h 351958"/>
              <a:gd name="connsiteX6" fmla="*/ 3704 w 581467"/>
              <a:gd name="connsiteY6" fmla="*/ 345799 h 35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467" h="351958">
                <a:moveTo>
                  <a:pt x="3704" y="345799"/>
                </a:moveTo>
                <a:cubicBezTo>
                  <a:pt x="-26723" y="367230"/>
                  <a:pt x="138642" y="327542"/>
                  <a:pt x="194204" y="306111"/>
                </a:cubicBezTo>
                <a:cubicBezTo>
                  <a:pt x="249766" y="284680"/>
                  <a:pt x="274637" y="266688"/>
                  <a:pt x="337079" y="217211"/>
                </a:cubicBezTo>
                <a:cubicBezTo>
                  <a:pt x="399521" y="167734"/>
                  <a:pt x="536310" y="37030"/>
                  <a:pt x="568854" y="9249"/>
                </a:cubicBezTo>
                <a:cubicBezTo>
                  <a:pt x="601398" y="-18532"/>
                  <a:pt x="564356" y="22478"/>
                  <a:pt x="532341" y="50524"/>
                </a:cubicBezTo>
                <a:cubicBezTo>
                  <a:pt x="500326" y="78570"/>
                  <a:pt x="457728" y="128047"/>
                  <a:pt x="376766" y="177524"/>
                </a:cubicBezTo>
                <a:cubicBezTo>
                  <a:pt x="295804" y="227001"/>
                  <a:pt x="34131" y="324368"/>
                  <a:pt x="3704" y="345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12FC5AAB-043D-47CD-8741-803E878C3B81}"/>
              </a:ext>
            </a:extLst>
          </p:cNvPr>
          <p:cNvSpPr/>
          <p:nvPr/>
        </p:nvSpPr>
        <p:spPr>
          <a:xfrm>
            <a:off x="5771787" y="3687158"/>
            <a:ext cx="462823" cy="294720"/>
          </a:xfrm>
          <a:custGeom>
            <a:avLst/>
            <a:gdLst>
              <a:gd name="connsiteX0" fmla="*/ 462326 w 462823"/>
              <a:gd name="connsiteY0" fmla="*/ 605 h 294720"/>
              <a:gd name="connsiteX1" fmla="*/ 314688 w 462823"/>
              <a:gd name="connsiteY1" fmla="*/ 149830 h 294720"/>
              <a:gd name="connsiteX2" fmla="*/ 214676 w 462823"/>
              <a:gd name="connsiteY2" fmla="*/ 210155 h 294720"/>
              <a:gd name="connsiteX3" fmla="*/ 6713 w 462823"/>
              <a:gd name="connsiteY3" fmla="*/ 291117 h 294720"/>
              <a:gd name="connsiteX4" fmla="*/ 70213 w 462823"/>
              <a:gd name="connsiteY4" fmla="*/ 273655 h 294720"/>
              <a:gd name="connsiteX5" fmla="*/ 260713 w 462823"/>
              <a:gd name="connsiteY5" fmla="*/ 211742 h 294720"/>
              <a:gd name="connsiteX6" fmla="*/ 462326 w 462823"/>
              <a:gd name="connsiteY6" fmla="*/ 605 h 29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823" h="294720">
                <a:moveTo>
                  <a:pt x="462326" y="605"/>
                </a:moveTo>
                <a:cubicBezTo>
                  <a:pt x="471322" y="-9714"/>
                  <a:pt x="355963" y="114905"/>
                  <a:pt x="314688" y="149830"/>
                </a:cubicBezTo>
                <a:cubicBezTo>
                  <a:pt x="273413" y="184755"/>
                  <a:pt x="266005" y="186607"/>
                  <a:pt x="214676" y="210155"/>
                </a:cubicBezTo>
                <a:cubicBezTo>
                  <a:pt x="163347" y="233703"/>
                  <a:pt x="30790" y="280534"/>
                  <a:pt x="6713" y="291117"/>
                </a:cubicBezTo>
                <a:cubicBezTo>
                  <a:pt x="-17364" y="301700"/>
                  <a:pt x="27880" y="286884"/>
                  <a:pt x="70213" y="273655"/>
                </a:cubicBezTo>
                <a:cubicBezTo>
                  <a:pt x="112546" y="260426"/>
                  <a:pt x="198007" y="258838"/>
                  <a:pt x="260713" y="211742"/>
                </a:cubicBezTo>
                <a:cubicBezTo>
                  <a:pt x="323419" y="164646"/>
                  <a:pt x="453330" y="10924"/>
                  <a:pt x="462326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EDDD2F59-66D1-4851-A8A7-DE8CFFA3F669}"/>
              </a:ext>
            </a:extLst>
          </p:cNvPr>
          <p:cNvSpPr/>
          <p:nvPr/>
        </p:nvSpPr>
        <p:spPr>
          <a:xfrm>
            <a:off x="5525024" y="3884562"/>
            <a:ext cx="526774" cy="429972"/>
          </a:xfrm>
          <a:custGeom>
            <a:avLst/>
            <a:gdLst>
              <a:gd name="connsiteX0" fmla="*/ 526526 w 526774"/>
              <a:gd name="connsiteY0" fmla="*/ 1638 h 429972"/>
              <a:gd name="connsiteX1" fmla="*/ 464614 w 526774"/>
              <a:gd name="connsiteY1" fmla="*/ 90538 h 429972"/>
              <a:gd name="connsiteX2" fmla="*/ 331264 w 526774"/>
              <a:gd name="connsiteY2" fmla="*/ 242938 h 429972"/>
              <a:gd name="connsiteX3" fmla="*/ 274114 w 526774"/>
              <a:gd name="connsiteY3" fmla="*/ 290563 h 429972"/>
              <a:gd name="connsiteX4" fmla="*/ 201089 w 526774"/>
              <a:gd name="connsiteY4" fmla="*/ 338188 h 429972"/>
              <a:gd name="connsiteX5" fmla="*/ 153464 w 526774"/>
              <a:gd name="connsiteY5" fmla="*/ 365176 h 429972"/>
              <a:gd name="connsiteX6" fmla="*/ 1064 w 526774"/>
              <a:gd name="connsiteY6" fmla="*/ 428676 h 429972"/>
              <a:gd name="connsiteX7" fmla="*/ 94726 w 526774"/>
              <a:gd name="connsiteY7" fmla="*/ 401688 h 429972"/>
              <a:gd name="connsiteX8" fmla="*/ 263001 w 526774"/>
              <a:gd name="connsiteY8" fmla="*/ 328663 h 429972"/>
              <a:gd name="connsiteX9" fmla="*/ 443976 w 526774"/>
              <a:gd name="connsiteY9" fmla="*/ 165151 h 429972"/>
              <a:gd name="connsiteX10" fmla="*/ 526526 w 526774"/>
              <a:gd name="connsiteY10" fmla="*/ 1638 h 42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774" h="429972">
                <a:moveTo>
                  <a:pt x="526526" y="1638"/>
                </a:moveTo>
                <a:cubicBezTo>
                  <a:pt x="529966" y="-10797"/>
                  <a:pt x="497158" y="50321"/>
                  <a:pt x="464614" y="90538"/>
                </a:cubicBezTo>
                <a:cubicBezTo>
                  <a:pt x="432070" y="130755"/>
                  <a:pt x="363014" y="209601"/>
                  <a:pt x="331264" y="242938"/>
                </a:cubicBezTo>
                <a:cubicBezTo>
                  <a:pt x="299514" y="276275"/>
                  <a:pt x="295810" y="274688"/>
                  <a:pt x="274114" y="290563"/>
                </a:cubicBezTo>
                <a:cubicBezTo>
                  <a:pt x="252418" y="306438"/>
                  <a:pt x="221197" y="325753"/>
                  <a:pt x="201089" y="338188"/>
                </a:cubicBezTo>
                <a:cubicBezTo>
                  <a:pt x="180981" y="350623"/>
                  <a:pt x="186801" y="350095"/>
                  <a:pt x="153464" y="365176"/>
                </a:cubicBezTo>
                <a:cubicBezTo>
                  <a:pt x="120126" y="380257"/>
                  <a:pt x="10854" y="422591"/>
                  <a:pt x="1064" y="428676"/>
                </a:cubicBezTo>
                <a:cubicBezTo>
                  <a:pt x="-8726" y="434761"/>
                  <a:pt x="51070" y="418357"/>
                  <a:pt x="94726" y="401688"/>
                </a:cubicBezTo>
                <a:cubicBezTo>
                  <a:pt x="138382" y="385019"/>
                  <a:pt x="204793" y="368086"/>
                  <a:pt x="263001" y="328663"/>
                </a:cubicBezTo>
                <a:cubicBezTo>
                  <a:pt x="321209" y="289240"/>
                  <a:pt x="402701" y="218597"/>
                  <a:pt x="443976" y="165151"/>
                </a:cubicBezTo>
                <a:cubicBezTo>
                  <a:pt x="485251" y="111705"/>
                  <a:pt x="523086" y="14073"/>
                  <a:pt x="526526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83FE3A2B-9E63-4B34-889E-886852E4AA8E}"/>
              </a:ext>
            </a:extLst>
          </p:cNvPr>
          <p:cNvSpPr/>
          <p:nvPr/>
        </p:nvSpPr>
        <p:spPr>
          <a:xfrm>
            <a:off x="5547902" y="3750484"/>
            <a:ext cx="696413" cy="455441"/>
          </a:xfrm>
          <a:custGeom>
            <a:avLst/>
            <a:gdLst>
              <a:gd name="connsiteX0" fmla="*/ 694148 w 696413"/>
              <a:gd name="connsiteY0" fmla="*/ 779 h 455441"/>
              <a:gd name="connsiteX1" fmla="*/ 636998 w 696413"/>
              <a:gd name="connsiteY1" fmla="*/ 140479 h 455441"/>
              <a:gd name="connsiteX2" fmla="*/ 514761 w 696413"/>
              <a:gd name="connsiteY2" fmla="*/ 303991 h 455441"/>
              <a:gd name="connsiteX3" fmla="*/ 456023 w 696413"/>
              <a:gd name="connsiteY3" fmla="*/ 350029 h 455441"/>
              <a:gd name="connsiteX4" fmla="*/ 367123 w 696413"/>
              <a:gd name="connsiteY4" fmla="*/ 381779 h 455441"/>
              <a:gd name="connsiteX5" fmla="*/ 275048 w 696413"/>
              <a:gd name="connsiteY5" fmla="*/ 405591 h 455441"/>
              <a:gd name="connsiteX6" fmla="*/ 1998 w 696413"/>
              <a:gd name="connsiteY6" fmla="*/ 453216 h 455441"/>
              <a:gd name="connsiteX7" fmla="*/ 167098 w 696413"/>
              <a:gd name="connsiteY7" fmla="*/ 437341 h 455441"/>
              <a:gd name="connsiteX8" fmla="*/ 456023 w 696413"/>
              <a:gd name="connsiteY8" fmla="*/ 348441 h 455441"/>
              <a:gd name="connsiteX9" fmla="*/ 563973 w 696413"/>
              <a:gd name="connsiteY9" fmla="*/ 203979 h 455441"/>
              <a:gd name="connsiteX10" fmla="*/ 694148 w 696413"/>
              <a:gd name="connsiteY10" fmla="*/ 779 h 45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413" h="455441">
                <a:moveTo>
                  <a:pt x="694148" y="779"/>
                </a:moveTo>
                <a:cubicBezTo>
                  <a:pt x="706319" y="-9804"/>
                  <a:pt x="666896" y="89944"/>
                  <a:pt x="636998" y="140479"/>
                </a:cubicBezTo>
                <a:cubicBezTo>
                  <a:pt x="607100" y="191014"/>
                  <a:pt x="544923" y="269066"/>
                  <a:pt x="514761" y="303991"/>
                </a:cubicBezTo>
                <a:cubicBezTo>
                  <a:pt x="484598" y="338916"/>
                  <a:pt x="480629" y="337064"/>
                  <a:pt x="456023" y="350029"/>
                </a:cubicBezTo>
                <a:cubicBezTo>
                  <a:pt x="431417" y="362994"/>
                  <a:pt x="397285" y="372519"/>
                  <a:pt x="367123" y="381779"/>
                </a:cubicBezTo>
                <a:cubicBezTo>
                  <a:pt x="336961" y="391039"/>
                  <a:pt x="335902" y="393685"/>
                  <a:pt x="275048" y="405591"/>
                </a:cubicBezTo>
                <a:cubicBezTo>
                  <a:pt x="214194" y="417497"/>
                  <a:pt x="19990" y="447924"/>
                  <a:pt x="1998" y="453216"/>
                </a:cubicBezTo>
                <a:cubicBezTo>
                  <a:pt x="-15994" y="458508"/>
                  <a:pt x="91427" y="454804"/>
                  <a:pt x="167098" y="437341"/>
                </a:cubicBezTo>
                <a:cubicBezTo>
                  <a:pt x="242769" y="419879"/>
                  <a:pt x="389877" y="387335"/>
                  <a:pt x="456023" y="348441"/>
                </a:cubicBezTo>
                <a:cubicBezTo>
                  <a:pt x="522169" y="309547"/>
                  <a:pt x="525873" y="261923"/>
                  <a:pt x="563973" y="203979"/>
                </a:cubicBezTo>
                <a:cubicBezTo>
                  <a:pt x="602073" y="146035"/>
                  <a:pt x="681977" y="11362"/>
                  <a:pt x="694148" y="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3060DD6D-C244-4A29-BE07-7E98AF9A5523}"/>
              </a:ext>
            </a:extLst>
          </p:cNvPr>
          <p:cNvSpPr/>
          <p:nvPr/>
        </p:nvSpPr>
        <p:spPr>
          <a:xfrm>
            <a:off x="5837731" y="3178645"/>
            <a:ext cx="53844" cy="362339"/>
          </a:xfrm>
          <a:custGeom>
            <a:avLst/>
            <a:gdLst>
              <a:gd name="connsiteX0" fmla="*/ 53482 w 53844"/>
              <a:gd name="connsiteY0" fmla="*/ 1118 h 362339"/>
              <a:gd name="connsiteX1" fmla="*/ 43957 w 53844"/>
              <a:gd name="connsiteY1" fmla="*/ 118593 h 362339"/>
              <a:gd name="connsiteX2" fmla="*/ 29669 w 53844"/>
              <a:gd name="connsiteY2" fmla="*/ 224955 h 362339"/>
              <a:gd name="connsiteX3" fmla="*/ 4269 w 53844"/>
              <a:gd name="connsiteY3" fmla="*/ 361480 h 362339"/>
              <a:gd name="connsiteX4" fmla="*/ 2682 w 53844"/>
              <a:gd name="connsiteY4" fmla="*/ 272580 h 362339"/>
              <a:gd name="connsiteX5" fmla="*/ 31257 w 53844"/>
              <a:gd name="connsiteY5" fmla="*/ 70968 h 362339"/>
              <a:gd name="connsiteX6" fmla="*/ 53482 w 53844"/>
              <a:gd name="connsiteY6" fmla="*/ 1118 h 36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44" h="362339">
                <a:moveTo>
                  <a:pt x="53482" y="1118"/>
                </a:moveTo>
                <a:cubicBezTo>
                  <a:pt x="55599" y="9055"/>
                  <a:pt x="47926" y="81287"/>
                  <a:pt x="43957" y="118593"/>
                </a:cubicBezTo>
                <a:cubicBezTo>
                  <a:pt x="39988" y="155899"/>
                  <a:pt x="36284" y="184474"/>
                  <a:pt x="29669" y="224955"/>
                </a:cubicBezTo>
                <a:cubicBezTo>
                  <a:pt x="23054" y="265436"/>
                  <a:pt x="8767" y="353543"/>
                  <a:pt x="4269" y="361480"/>
                </a:cubicBezTo>
                <a:cubicBezTo>
                  <a:pt x="-229" y="369417"/>
                  <a:pt x="-1816" y="320999"/>
                  <a:pt x="2682" y="272580"/>
                </a:cubicBezTo>
                <a:cubicBezTo>
                  <a:pt x="7180" y="224161"/>
                  <a:pt x="24907" y="113301"/>
                  <a:pt x="31257" y="70968"/>
                </a:cubicBezTo>
                <a:cubicBezTo>
                  <a:pt x="37607" y="28635"/>
                  <a:pt x="51365" y="-6819"/>
                  <a:pt x="53482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5D63ED64-A84C-4756-94AC-D62084F36EDF}"/>
              </a:ext>
            </a:extLst>
          </p:cNvPr>
          <p:cNvSpPr/>
          <p:nvPr/>
        </p:nvSpPr>
        <p:spPr>
          <a:xfrm>
            <a:off x="5865838" y="3400285"/>
            <a:ext cx="114300" cy="229976"/>
          </a:xfrm>
          <a:custGeom>
            <a:avLst/>
            <a:gdLst>
              <a:gd name="connsiteX0" fmla="*/ 114275 w 114300"/>
              <a:gd name="connsiteY0" fmla="*/ 140 h 229976"/>
              <a:gd name="connsiteX1" fmla="*/ 46012 w 114300"/>
              <a:gd name="connsiteY1" fmla="*/ 128728 h 229976"/>
              <a:gd name="connsiteX2" fmla="*/ 1562 w 114300"/>
              <a:gd name="connsiteY2" fmla="*/ 228740 h 229976"/>
              <a:gd name="connsiteX3" fmla="*/ 12675 w 114300"/>
              <a:gd name="connsiteY3" fmla="*/ 179528 h 229976"/>
              <a:gd name="connsiteX4" fmla="*/ 38075 w 114300"/>
              <a:gd name="connsiteY4" fmla="*/ 104915 h 229976"/>
              <a:gd name="connsiteX5" fmla="*/ 114275 w 114300"/>
              <a:gd name="connsiteY5" fmla="*/ 140 h 22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" h="229976">
                <a:moveTo>
                  <a:pt x="114275" y="140"/>
                </a:moveTo>
                <a:cubicBezTo>
                  <a:pt x="115598" y="4109"/>
                  <a:pt x="64797" y="90628"/>
                  <a:pt x="46012" y="128728"/>
                </a:cubicBezTo>
                <a:cubicBezTo>
                  <a:pt x="27227" y="166828"/>
                  <a:pt x="7118" y="220273"/>
                  <a:pt x="1562" y="228740"/>
                </a:cubicBezTo>
                <a:cubicBezTo>
                  <a:pt x="-3994" y="237207"/>
                  <a:pt x="6590" y="200165"/>
                  <a:pt x="12675" y="179528"/>
                </a:cubicBezTo>
                <a:cubicBezTo>
                  <a:pt x="18760" y="158891"/>
                  <a:pt x="20613" y="132696"/>
                  <a:pt x="38075" y="104915"/>
                </a:cubicBezTo>
                <a:cubicBezTo>
                  <a:pt x="55537" y="77134"/>
                  <a:pt x="112952" y="-3829"/>
                  <a:pt x="114275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5DFA8A40-6F7A-4694-BC6A-C7D3397E638C}"/>
              </a:ext>
            </a:extLst>
          </p:cNvPr>
          <p:cNvSpPr/>
          <p:nvPr/>
        </p:nvSpPr>
        <p:spPr>
          <a:xfrm>
            <a:off x="5881417" y="3502416"/>
            <a:ext cx="74449" cy="537463"/>
          </a:xfrm>
          <a:custGeom>
            <a:avLst/>
            <a:gdLst>
              <a:gd name="connsiteX0" fmla="*/ 68533 w 74449"/>
              <a:gd name="connsiteY0" fmla="*/ 5959 h 537463"/>
              <a:gd name="connsiteX1" fmla="*/ 33608 w 74449"/>
              <a:gd name="connsiteY1" fmla="*/ 121847 h 537463"/>
              <a:gd name="connsiteX2" fmla="*/ 17733 w 74449"/>
              <a:gd name="connsiteY2" fmla="*/ 228209 h 537463"/>
              <a:gd name="connsiteX3" fmla="*/ 6621 w 74449"/>
              <a:gd name="connsiteY3" fmla="*/ 326634 h 537463"/>
              <a:gd name="connsiteX4" fmla="*/ 68533 w 74449"/>
              <a:gd name="connsiteY4" fmla="*/ 525072 h 537463"/>
              <a:gd name="connsiteX5" fmla="*/ 68533 w 74449"/>
              <a:gd name="connsiteY5" fmla="*/ 509197 h 537463"/>
              <a:gd name="connsiteX6" fmla="*/ 38371 w 74449"/>
              <a:gd name="connsiteY6" fmla="*/ 448872 h 537463"/>
              <a:gd name="connsiteX7" fmla="*/ 271 w 74449"/>
              <a:gd name="connsiteY7" fmla="*/ 318697 h 537463"/>
              <a:gd name="connsiteX8" fmla="*/ 68533 w 74449"/>
              <a:gd name="connsiteY8" fmla="*/ 5959 h 53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49" h="537463">
                <a:moveTo>
                  <a:pt x="68533" y="5959"/>
                </a:moveTo>
                <a:cubicBezTo>
                  <a:pt x="74089" y="-26849"/>
                  <a:pt x="42075" y="84805"/>
                  <a:pt x="33608" y="121847"/>
                </a:cubicBezTo>
                <a:cubicBezTo>
                  <a:pt x="25141" y="158889"/>
                  <a:pt x="22231" y="194078"/>
                  <a:pt x="17733" y="228209"/>
                </a:cubicBezTo>
                <a:cubicBezTo>
                  <a:pt x="13235" y="262340"/>
                  <a:pt x="-1846" y="277157"/>
                  <a:pt x="6621" y="326634"/>
                </a:cubicBezTo>
                <a:cubicBezTo>
                  <a:pt x="15088" y="376111"/>
                  <a:pt x="58214" y="494645"/>
                  <a:pt x="68533" y="525072"/>
                </a:cubicBezTo>
                <a:cubicBezTo>
                  <a:pt x="78852" y="555499"/>
                  <a:pt x="73560" y="521897"/>
                  <a:pt x="68533" y="509197"/>
                </a:cubicBezTo>
                <a:cubicBezTo>
                  <a:pt x="63506" y="496497"/>
                  <a:pt x="49748" y="480622"/>
                  <a:pt x="38371" y="448872"/>
                </a:cubicBezTo>
                <a:cubicBezTo>
                  <a:pt x="26994" y="417122"/>
                  <a:pt x="-3168" y="394632"/>
                  <a:pt x="271" y="318697"/>
                </a:cubicBezTo>
                <a:cubicBezTo>
                  <a:pt x="3710" y="242762"/>
                  <a:pt x="62977" y="38767"/>
                  <a:pt x="68533" y="5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C138C263-32B3-4828-96E2-E4246F26BC49}"/>
              </a:ext>
            </a:extLst>
          </p:cNvPr>
          <p:cNvSpPr/>
          <p:nvPr/>
        </p:nvSpPr>
        <p:spPr>
          <a:xfrm>
            <a:off x="6015268" y="3366162"/>
            <a:ext cx="187890" cy="460429"/>
          </a:xfrm>
          <a:custGeom>
            <a:avLst/>
            <a:gdLst>
              <a:gd name="connsiteX0" fmla="*/ 187095 w 187890"/>
              <a:gd name="connsiteY0" fmla="*/ 926 h 460429"/>
              <a:gd name="connsiteX1" fmla="*/ 83907 w 187890"/>
              <a:gd name="connsiteY1" fmla="*/ 173963 h 460429"/>
              <a:gd name="connsiteX2" fmla="*/ 36282 w 187890"/>
              <a:gd name="connsiteY2" fmla="*/ 261276 h 460429"/>
              <a:gd name="connsiteX3" fmla="*/ 6120 w 187890"/>
              <a:gd name="connsiteY3" fmla="*/ 447013 h 460429"/>
              <a:gd name="connsiteX4" fmla="*/ 1357 w 187890"/>
              <a:gd name="connsiteY4" fmla="*/ 424788 h 460429"/>
              <a:gd name="connsiteX5" fmla="*/ 23582 w 187890"/>
              <a:gd name="connsiteY5" fmla="*/ 256513 h 460429"/>
              <a:gd name="connsiteX6" fmla="*/ 187095 w 187890"/>
              <a:gd name="connsiteY6" fmla="*/ 926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890" h="460429">
                <a:moveTo>
                  <a:pt x="187095" y="926"/>
                </a:moveTo>
                <a:cubicBezTo>
                  <a:pt x="197149" y="-12832"/>
                  <a:pt x="109043" y="130571"/>
                  <a:pt x="83907" y="173963"/>
                </a:cubicBezTo>
                <a:cubicBezTo>
                  <a:pt x="58771" y="217355"/>
                  <a:pt x="49246" y="215768"/>
                  <a:pt x="36282" y="261276"/>
                </a:cubicBezTo>
                <a:cubicBezTo>
                  <a:pt x="23317" y="306784"/>
                  <a:pt x="11941" y="419761"/>
                  <a:pt x="6120" y="447013"/>
                </a:cubicBezTo>
                <a:cubicBezTo>
                  <a:pt x="299" y="474265"/>
                  <a:pt x="-1553" y="456538"/>
                  <a:pt x="1357" y="424788"/>
                </a:cubicBezTo>
                <a:cubicBezTo>
                  <a:pt x="4267" y="393038"/>
                  <a:pt x="-7639" y="326098"/>
                  <a:pt x="23582" y="256513"/>
                </a:cubicBezTo>
                <a:cubicBezTo>
                  <a:pt x="54803" y="186928"/>
                  <a:pt x="177041" y="14684"/>
                  <a:pt x="187095" y="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FE08AD69-8972-40F1-BB2E-3D036ECE8DCA}"/>
              </a:ext>
            </a:extLst>
          </p:cNvPr>
          <p:cNvSpPr/>
          <p:nvPr/>
        </p:nvSpPr>
        <p:spPr>
          <a:xfrm>
            <a:off x="5925783" y="3819423"/>
            <a:ext cx="116523" cy="542105"/>
          </a:xfrm>
          <a:custGeom>
            <a:avLst/>
            <a:gdLst>
              <a:gd name="connsiteX0" fmla="*/ 35280 w 116523"/>
              <a:gd name="connsiteY0" fmla="*/ 1690 h 542105"/>
              <a:gd name="connsiteX1" fmla="*/ 25755 w 116523"/>
              <a:gd name="connsiteY1" fmla="*/ 135040 h 542105"/>
              <a:gd name="connsiteX2" fmla="*/ 24167 w 116523"/>
              <a:gd name="connsiteY2" fmla="*/ 235052 h 542105"/>
              <a:gd name="connsiteX3" fmla="*/ 40042 w 116523"/>
              <a:gd name="connsiteY3" fmla="*/ 331890 h 542105"/>
              <a:gd name="connsiteX4" fmla="*/ 114655 w 116523"/>
              <a:gd name="connsiteY4" fmla="*/ 531915 h 542105"/>
              <a:gd name="connsiteX5" fmla="*/ 90842 w 116523"/>
              <a:gd name="connsiteY5" fmla="*/ 500165 h 542105"/>
              <a:gd name="connsiteX6" fmla="*/ 55917 w 116523"/>
              <a:gd name="connsiteY6" fmla="*/ 390627 h 542105"/>
              <a:gd name="connsiteX7" fmla="*/ 355 w 116523"/>
              <a:gd name="connsiteY7" fmla="*/ 235052 h 542105"/>
              <a:gd name="connsiteX8" fmla="*/ 35280 w 116523"/>
              <a:gd name="connsiteY8" fmla="*/ 1690 h 54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23" h="542105">
                <a:moveTo>
                  <a:pt x="35280" y="1690"/>
                </a:moveTo>
                <a:cubicBezTo>
                  <a:pt x="39513" y="-14979"/>
                  <a:pt x="27607" y="96146"/>
                  <a:pt x="25755" y="135040"/>
                </a:cubicBezTo>
                <a:cubicBezTo>
                  <a:pt x="23903" y="173934"/>
                  <a:pt x="21786" y="202244"/>
                  <a:pt x="24167" y="235052"/>
                </a:cubicBezTo>
                <a:cubicBezTo>
                  <a:pt x="26548" y="267860"/>
                  <a:pt x="24961" y="282413"/>
                  <a:pt x="40042" y="331890"/>
                </a:cubicBezTo>
                <a:cubicBezTo>
                  <a:pt x="55123" y="381367"/>
                  <a:pt x="106188" y="503869"/>
                  <a:pt x="114655" y="531915"/>
                </a:cubicBezTo>
                <a:cubicBezTo>
                  <a:pt x="123122" y="559961"/>
                  <a:pt x="100632" y="523713"/>
                  <a:pt x="90842" y="500165"/>
                </a:cubicBezTo>
                <a:cubicBezTo>
                  <a:pt x="81052" y="476617"/>
                  <a:pt x="70998" y="434813"/>
                  <a:pt x="55917" y="390627"/>
                </a:cubicBezTo>
                <a:cubicBezTo>
                  <a:pt x="40836" y="346442"/>
                  <a:pt x="4588" y="297494"/>
                  <a:pt x="355" y="235052"/>
                </a:cubicBezTo>
                <a:cubicBezTo>
                  <a:pt x="-3878" y="172610"/>
                  <a:pt x="31047" y="18359"/>
                  <a:pt x="35280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0280848A-A8AD-4F45-8AB5-270A4C26EFFD}"/>
              </a:ext>
            </a:extLst>
          </p:cNvPr>
          <p:cNvSpPr/>
          <p:nvPr/>
        </p:nvSpPr>
        <p:spPr>
          <a:xfrm>
            <a:off x="5979583" y="3919474"/>
            <a:ext cx="32562" cy="380471"/>
          </a:xfrm>
          <a:custGeom>
            <a:avLst/>
            <a:gdLst>
              <a:gd name="connsiteX0" fmla="*/ 14817 w 32562"/>
              <a:gd name="connsiteY0" fmla="*/ 1651 h 380471"/>
              <a:gd name="connsiteX1" fmla="*/ 21167 w 32562"/>
              <a:gd name="connsiteY1" fmla="*/ 123889 h 380471"/>
              <a:gd name="connsiteX2" fmla="*/ 10055 w 32562"/>
              <a:gd name="connsiteY2" fmla="*/ 212789 h 380471"/>
              <a:gd name="connsiteX3" fmla="*/ 32280 w 32562"/>
              <a:gd name="connsiteY3" fmla="*/ 376301 h 380471"/>
              <a:gd name="connsiteX4" fmla="*/ 21167 w 32562"/>
              <a:gd name="connsiteY4" fmla="*/ 322326 h 380471"/>
              <a:gd name="connsiteX5" fmla="*/ 530 w 32562"/>
              <a:gd name="connsiteY5" fmla="*/ 219139 h 380471"/>
              <a:gd name="connsiteX6" fmla="*/ 14817 w 32562"/>
              <a:gd name="connsiteY6" fmla="*/ 1651 h 3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62" h="380471">
                <a:moveTo>
                  <a:pt x="14817" y="1651"/>
                </a:moveTo>
                <a:cubicBezTo>
                  <a:pt x="18256" y="-14224"/>
                  <a:pt x="21961" y="88699"/>
                  <a:pt x="21167" y="123889"/>
                </a:cubicBezTo>
                <a:cubicBezTo>
                  <a:pt x="20373" y="159079"/>
                  <a:pt x="8203" y="170720"/>
                  <a:pt x="10055" y="212789"/>
                </a:cubicBezTo>
                <a:cubicBezTo>
                  <a:pt x="11907" y="254858"/>
                  <a:pt x="30428" y="358045"/>
                  <a:pt x="32280" y="376301"/>
                </a:cubicBezTo>
                <a:cubicBezTo>
                  <a:pt x="34132" y="394557"/>
                  <a:pt x="26459" y="348520"/>
                  <a:pt x="21167" y="322326"/>
                </a:cubicBezTo>
                <a:cubicBezTo>
                  <a:pt x="15875" y="296132"/>
                  <a:pt x="3969" y="268881"/>
                  <a:pt x="530" y="219139"/>
                </a:cubicBezTo>
                <a:cubicBezTo>
                  <a:pt x="-2910" y="169397"/>
                  <a:pt x="11378" y="17526"/>
                  <a:pt x="14817" y="1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0D27558F-2FD2-4C57-B8D0-CA480BB323D5}"/>
              </a:ext>
            </a:extLst>
          </p:cNvPr>
          <p:cNvSpPr/>
          <p:nvPr/>
        </p:nvSpPr>
        <p:spPr>
          <a:xfrm>
            <a:off x="6076979" y="3892286"/>
            <a:ext cx="138685" cy="455004"/>
          </a:xfrm>
          <a:custGeom>
            <a:avLst/>
            <a:gdLst>
              <a:gd name="connsiteX0" fmla="*/ 138084 w 138685"/>
              <a:gd name="connsiteY0" fmla="*/ 264 h 455004"/>
              <a:gd name="connsiteX1" fmla="*/ 49184 w 138685"/>
              <a:gd name="connsiteY1" fmla="*/ 151077 h 455004"/>
              <a:gd name="connsiteX2" fmla="*/ 6321 w 138685"/>
              <a:gd name="connsiteY2" fmla="*/ 330464 h 455004"/>
              <a:gd name="connsiteX3" fmla="*/ 4734 w 138685"/>
              <a:gd name="connsiteY3" fmla="*/ 454289 h 455004"/>
              <a:gd name="connsiteX4" fmla="*/ 6321 w 138685"/>
              <a:gd name="connsiteY4" fmla="*/ 368564 h 455004"/>
              <a:gd name="connsiteX5" fmla="*/ 84109 w 138685"/>
              <a:gd name="connsiteY5" fmla="*/ 120914 h 455004"/>
              <a:gd name="connsiteX6" fmla="*/ 138084 w 138685"/>
              <a:gd name="connsiteY6" fmla="*/ 264 h 45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685" h="455004">
                <a:moveTo>
                  <a:pt x="138084" y="264"/>
                </a:moveTo>
                <a:cubicBezTo>
                  <a:pt x="132263" y="5291"/>
                  <a:pt x="71144" y="96044"/>
                  <a:pt x="49184" y="151077"/>
                </a:cubicBezTo>
                <a:cubicBezTo>
                  <a:pt x="27224" y="206110"/>
                  <a:pt x="13729" y="279929"/>
                  <a:pt x="6321" y="330464"/>
                </a:cubicBezTo>
                <a:cubicBezTo>
                  <a:pt x="-1087" y="380999"/>
                  <a:pt x="4734" y="447939"/>
                  <a:pt x="4734" y="454289"/>
                </a:cubicBezTo>
                <a:cubicBezTo>
                  <a:pt x="4734" y="460639"/>
                  <a:pt x="-6908" y="424126"/>
                  <a:pt x="6321" y="368564"/>
                </a:cubicBezTo>
                <a:cubicBezTo>
                  <a:pt x="19550" y="313002"/>
                  <a:pt x="62149" y="179122"/>
                  <a:pt x="84109" y="120914"/>
                </a:cubicBezTo>
                <a:cubicBezTo>
                  <a:pt x="106069" y="62706"/>
                  <a:pt x="143905" y="-4763"/>
                  <a:pt x="138084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EB1D8E87-47C0-4D36-BB88-DDE937D62529}"/>
              </a:ext>
            </a:extLst>
          </p:cNvPr>
          <p:cNvSpPr/>
          <p:nvPr/>
        </p:nvSpPr>
        <p:spPr>
          <a:xfrm>
            <a:off x="6098929" y="3942887"/>
            <a:ext cx="38574" cy="179851"/>
          </a:xfrm>
          <a:custGeom>
            <a:avLst/>
            <a:gdLst>
              <a:gd name="connsiteX0" fmla="*/ 38346 w 38574"/>
              <a:gd name="connsiteY0" fmla="*/ 463 h 179851"/>
              <a:gd name="connsiteX1" fmla="*/ 16121 w 38574"/>
              <a:gd name="connsiteY1" fmla="*/ 105238 h 179851"/>
              <a:gd name="connsiteX2" fmla="*/ 16121 w 38574"/>
              <a:gd name="connsiteY2" fmla="*/ 179851 h 179851"/>
              <a:gd name="connsiteX3" fmla="*/ 16121 w 38574"/>
              <a:gd name="connsiteY3" fmla="*/ 97301 h 179851"/>
              <a:gd name="connsiteX4" fmla="*/ 246 w 38574"/>
              <a:gd name="connsiteY4" fmla="*/ 67138 h 179851"/>
              <a:gd name="connsiteX5" fmla="*/ 38346 w 38574"/>
              <a:gd name="connsiteY5" fmla="*/ 463 h 17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4" h="179851">
                <a:moveTo>
                  <a:pt x="38346" y="463"/>
                </a:moveTo>
                <a:cubicBezTo>
                  <a:pt x="40992" y="6813"/>
                  <a:pt x="19825" y="75340"/>
                  <a:pt x="16121" y="105238"/>
                </a:cubicBezTo>
                <a:cubicBezTo>
                  <a:pt x="12417" y="135136"/>
                  <a:pt x="16121" y="179851"/>
                  <a:pt x="16121" y="179851"/>
                </a:cubicBezTo>
                <a:cubicBezTo>
                  <a:pt x="16121" y="178528"/>
                  <a:pt x="18767" y="116086"/>
                  <a:pt x="16121" y="97301"/>
                </a:cubicBezTo>
                <a:cubicBezTo>
                  <a:pt x="13475" y="78516"/>
                  <a:pt x="-2135" y="79309"/>
                  <a:pt x="246" y="67138"/>
                </a:cubicBezTo>
                <a:cubicBezTo>
                  <a:pt x="2627" y="54967"/>
                  <a:pt x="35700" y="-5887"/>
                  <a:pt x="38346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7213F80B-C902-45C2-9A59-BF631FC4811A}"/>
              </a:ext>
            </a:extLst>
          </p:cNvPr>
          <p:cNvSpPr/>
          <p:nvPr/>
        </p:nvSpPr>
        <p:spPr>
          <a:xfrm>
            <a:off x="6077074" y="4025873"/>
            <a:ext cx="192060" cy="344523"/>
          </a:xfrm>
          <a:custGeom>
            <a:avLst/>
            <a:gdLst>
              <a:gd name="connsiteX0" fmla="*/ 191964 w 192060"/>
              <a:gd name="connsiteY0" fmla="*/ 27 h 344523"/>
              <a:gd name="connsiteX1" fmla="*/ 60201 w 192060"/>
              <a:gd name="connsiteY1" fmla="*/ 165127 h 344523"/>
              <a:gd name="connsiteX2" fmla="*/ 3051 w 192060"/>
              <a:gd name="connsiteY2" fmla="*/ 290540 h 344523"/>
              <a:gd name="connsiteX3" fmla="*/ 7814 w 192060"/>
              <a:gd name="connsiteY3" fmla="*/ 344515 h 344523"/>
              <a:gd name="connsiteX4" fmla="*/ 7814 w 192060"/>
              <a:gd name="connsiteY4" fmla="*/ 293715 h 344523"/>
              <a:gd name="connsiteX5" fmla="*/ 37976 w 192060"/>
              <a:gd name="connsiteY5" fmla="*/ 177827 h 344523"/>
              <a:gd name="connsiteX6" fmla="*/ 191964 w 192060"/>
              <a:gd name="connsiteY6" fmla="*/ 27 h 34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60" h="344523">
                <a:moveTo>
                  <a:pt x="191964" y="27"/>
                </a:moveTo>
                <a:cubicBezTo>
                  <a:pt x="195668" y="-2090"/>
                  <a:pt x="91686" y="116708"/>
                  <a:pt x="60201" y="165127"/>
                </a:cubicBezTo>
                <a:cubicBezTo>
                  <a:pt x="28715" y="213546"/>
                  <a:pt x="11782" y="260642"/>
                  <a:pt x="3051" y="290540"/>
                </a:cubicBezTo>
                <a:cubicBezTo>
                  <a:pt x="-5680" y="320438"/>
                  <a:pt x="7020" y="343986"/>
                  <a:pt x="7814" y="344515"/>
                </a:cubicBezTo>
                <a:cubicBezTo>
                  <a:pt x="8608" y="345044"/>
                  <a:pt x="2787" y="321496"/>
                  <a:pt x="7814" y="293715"/>
                </a:cubicBezTo>
                <a:cubicBezTo>
                  <a:pt x="12841" y="265934"/>
                  <a:pt x="9136" y="224129"/>
                  <a:pt x="37976" y="177827"/>
                </a:cubicBezTo>
                <a:cubicBezTo>
                  <a:pt x="66816" y="131525"/>
                  <a:pt x="188260" y="2144"/>
                  <a:pt x="19196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BACEDA18-B0FD-4770-9155-DDBFA455D7D5}"/>
              </a:ext>
            </a:extLst>
          </p:cNvPr>
          <p:cNvSpPr/>
          <p:nvPr/>
        </p:nvSpPr>
        <p:spPr>
          <a:xfrm>
            <a:off x="6197967" y="3971356"/>
            <a:ext cx="125458" cy="368815"/>
          </a:xfrm>
          <a:custGeom>
            <a:avLst/>
            <a:gdLst>
              <a:gd name="connsiteX0" fmla="*/ 125046 w 125458"/>
              <a:gd name="connsiteY0" fmla="*/ 569 h 368815"/>
              <a:gd name="connsiteX1" fmla="*/ 45671 w 125458"/>
              <a:gd name="connsiteY1" fmla="*/ 138682 h 368815"/>
              <a:gd name="connsiteX2" fmla="*/ 23446 w 125458"/>
              <a:gd name="connsiteY2" fmla="*/ 210119 h 368815"/>
              <a:gd name="connsiteX3" fmla="*/ 23446 w 125458"/>
              <a:gd name="connsiteY3" fmla="*/ 367282 h 368815"/>
              <a:gd name="connsiteX4" fmla="*/ 15508 w 125458"/>
              <a:gd name="connsiteY4" fmla="*/ 284732 h 368815"/>
              <a:gd name="connsiteX5" fmla="*/ 7571 w 125458"/>
              <a:gd name="connsiteY5" fmla="*/ 195832 h 368815"/>
              <a:gd name="connsiteX6" fmla="*/ 125046 w 125458"/>
              <a:gd name="connsiteY6" fmla="*/ 569 h 36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458" h="368815">
                <a:moveTo>
                  <a:pt x="125046" y="569"/>
                </a:moveTo>
                <a:cubicBezTo>
                  <a:pt x="131396" y="-8956"/>
                  <a:pt x="62604" y="103757"/>
                  <a:pt x="45671" y="138682"/>
                </a:cubicBezTo>
                <a:cubicBezTo>
                  <a:pt x="28738" y="173607"/>
                  <a:pt x="27150" y="172019"/>
                  <a:pt x="23446" y="210119"/>
                </a:cubicBezTo>
                <a:cubicBezTo>
                  <a:pt x="19742" y="248219"/>
                  <a:pt x="24769" y="354847"/>
                  <a:pt x="23446" y="367282"/>
                </a:cubicBezTo>
                <a:cubicBezTo>
                  <a:pt x="22123" y="379718"/>
                  <a:pt x="18154" y="313307"/>
                  <a:pt x="15508" y="284732"/>
                </a:cubicBezTo>
                <a:cubicBezTo>
                  <a:pt x="12862" y="256157"/>
                  <a:pt x="-12273" y="243722"/>
                  <a:pt x="7571" y="195832"/>
                </a:cubicBezTo>
                <a:cubicBezTo>
                  <a:pt x="27415" y="147942"/>
                  <a:pt x="118696" y="10094"/>
                  <a:pt x="125046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5D2EB276-EBA1-4AB7-B8B9-042261FDAAB6}"/>
              </a:ext>
            </a:extLst>
          </p:cNvPr>
          <p:cNvSpPr/>
          <p:nvPr/>
        </p:nvSpPr>
        <p:spPr>
          <a:xfrm>
            <a:off x="6199125" y="4045641"/>
            <a:ext cx="33402" cy="293587"/>
          </a:xfrm>
          <a:custGeom>
            <a:avLst/>
            <a:gdLst>
              <a:gd name="connsiteX0" fmla="*/ 25463 w 33402"/>
              <a:gd name="connsiteY0" fmla="*/ 897 h 293587"/>
              <a:gd name="connsiteX1" fmla="*/ 3238 w 33402"/>
              <a:gd name="connsiteY1" fmla="*/ 100909 h 293587"/>
              <a:gd name="connsiteX2" fmla="*/ 6413 w 33402"/>
              <a:gd name="connsiteY2" fmla="*/ 148534 h 293587"/>
              <a:gd name="connsiteX3" fmla="*/ 33400 w 33402"/>
              <a:gd name="connsiteY3" fmla="*/ 289822 h 293587"/>
              <a:gd name="connsiteX4" fmla="*/ 8000 w 33402"/>
              <a:gd name="connsiteY4" fmla="*/ 245372 h 293587"/>
              <a:gd name="connsiteX5" fmla="*/ 1650 w 33402"/>
              <a:gd name="connsiteY5" fmla="*/ 164409 h 293587"/>
              <a:gd name="connsiteX6" fmla="*/ 25463 w 33402"/>
              <a:gd name="connsiteY6" fmla="*/ 897 h 29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02" h="293587">
                <a:moveTo>
                  <a:pt x="25463" y="897"/>
                </a:moveTo>
                <a:cubicBezTo>
                  <a:pt x="25728" y="-9686"/>
                  <a:pt x="6413" y="76303"/>
                  <a:pt x="3238" y="100909"/>
                </a:cubicBezTo>
                <a:cubicBezTo>
                  <a:pt x="63" y="125515"/>
                  <a:pt x="1386" y="117049"/>
                  <a:pt x="6413" y="148534"/>
                </a:cubicBezTo>
                <a:cubicBezTo>
                  <a:pt x="11440" y="180019"/>
                  <a:pt x="33136" y="273682"/>
                  <a:pt x="33400" y="289822"/>
                </a:cubicBezTo>
                <a:cubicBezTo>
                  <a:pt x="33664" y="305962"/>
                  <a:pt x="13292" y="266274"/>
                  <a:pt x="8000" y="245372"/>
                </a:cubicBezTo>
                <a:cubicBezTo>
                  <a:pt x="2708" y="224470"/>
                  <a:pt x="-2848" y="207007"/>
                  <a:pt x="1650" y="164409"/>
                </a:cubicBezTo>
                <a:cubicBezTo>
                  <a:pt x="6148" y="121811"/>
                  <a:pt x="25198" y="11480"/>
                  <a:pt x="25463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01DD10C6-FBB1-44D6-9DB1-96F65E208A26}"/>
              </a:ext>
            </a:extLst>
          </p:cNvPr>
          <p:cNvSpPr/>
          <p:nvPr/>
        </p:nvSpPr>
        <p:spPr>
          <a:xfrm>
            <a:off x="4604914" y="4293907"/>
            <a:ext cx="465950" cy="262410"/>
          </a:xfrm>
          <a:custGeom>
            <a:avLst/>
            <a:gdLst>
              <a:gd name="connsiteX0" fmla="*/ 424 w 465950"/>
              <a:gd name="connsiteY0" fmla="*/ 114581 h 262410"/>
              <a:gd name="connsiteX1" fmla="*/ 214736 w 465950"/>
              <a:gd name="connsiteY1" fmla="*/ 255868 h 262410"/>
              <a:gd name="connsiteX2" fmla="*/ 317924 w 465950"/>
              <a:gd name="connsiteY2" fmla="*/ 228881 h 262410"/>
              <a:gd name="connsiteX3" fmla="*/ 408411 w 465950"/>
              <a:gd name="connsiteY3" fmla="*/ 139981 h 262410"/>
              <a:gd name="connsiteX4" fmla="*/ 465561 w 465950"/>
              <a:gd name="connsiteY4" fmla="*/ 281 h 262410"/>
              <a:gd name="connsiteX5" fmla="*/ 430636 w 465950"/>
              <a:gd name="connsiteY5" fmla="*/ 106643 h 262410"/>
              <a:gd name="connsiteX6" fmla="*/ 375074 w 465950"/>
              <a:gd name="connsiteY6" fmla="*/ 203481 h 262410"/>
              <a:gd name="connsiteX7" fmla="*/ 275061 w 465950"/>
              <a:gd name="connsiteY7" fmla="*/ 254281 h 262410"/>
              <a:gd name="connsiteX8" fmla="*/ 424 w 465950"/>
              <a:gd name="connsiteY8" fmla="*/ 114581 h 26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950" h="262410">
                <a:moveTo>
                  <a:pt x="424" y="114581"/>
                </a:moveTo>
                <a:cubicBezTo>
                  <a:pt x="-9630" y="114845"/>
                  <a:pt x="161819" y="236818"/>
                  <a:pt x="214736" y="255868"/>
                </a:cubicBezTo>
                <a:cubicBezTo>
                  <a:pt x="267653" y="274918"/>
                  <a:pt x="285645" y="248195"/>
                  <a:pt x="317924" y="228881"/>
                </a:cubicBezTo>
                <a:cubicBezTo>
                  <a:pt x="350203" y="209567"/>
                  <a:pt x="383805" y="178081"/>
                  <a:pt x="408411" y="139981"/>
                </a:cubicBezTo>
                <a:cubicBezTo>
                  <a:pt x="433017" y="101881"/>
                  <a:pt x="461857" y="5837"/>
                  <a:pt x="465561" y="281"/>
                </a:cubicBezTo>
                <a:cubicBezTo>
                  <a:pt x="469265" y="-5275"/>
                  <a:pt x="445717" y="72776"/>
                  <a:pt x="430636" y="106643"/>
                </a:cubicBezTo>
                <a:cubicBezTo>
                  <a:pt x="415555" y="140510"/>
                  <a:pt x="401003" y="178875"/>
                  <a:pt x="375074" y="203481"/>
                </a:cubicBezTo>
                <a:cubicBezTo>
                  <a:pt x="349145" y="228087"/>
                  <a:pt x="335651" y="266716"/>
                  <a:pt x="275061" y="254281"/>
                </a:cubicBezTo>
                <a:cubicBezTo>
                  <a:pt x="214471" y="241846"/>
                  <a:pt x="10478" y="114317"/>
                  <a:pt x="424" y="114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2E2D69E6-D41F-4AF9-949B-CDAF400DDDA9}"/>
              </a:ext>
            </a:extLst>
          </p:cNvPr>
          <p:cNvSpPr/>
          <p:nvPr/>
        </p:nvSpPr>
        <p:spPr>
          <a:xfrm>
            <a:off x="4786306" y="4584636"/>
            <a:ext cx="265934" cy="69797"/>
          </a:xfrm>
          <a:custGeom>
            <a:avLst/>
            <a:gdLst>
              <a:gd name="connsiteX0" fmla="*/ 7 w 265934"/>
              <a:gd name="connsiteY0" fmla="*/ 64 h 69797"/>
              <a:gd name="connsiteX1" fmla="*/ 141294 w 265934"/>
              <a:gd name="connsiteY1" fmla="*/ 54039 h 69797"/>
              <a:gd name="connsiteX2" fmla="*/ 265119 w 265934"/>
              <a:gd name="connsiteY2" fmla="*/ 30227 h 69797"/>
              <a:gd name="connsiteX3" fmla="*/ 192094 w 265934"/>
              <a:gd name="connsiteY3" fmla="*/ 61977 h 69797"/>
              <a:gd name="connsiteX4" fmla="*/ 134944 w 265934"/>
              <a:gd name="connsiteY4" fmla="*/ 66739 h 69797"/>
              <a:gd name="connsiteX5" fmla="*/ 7 w 265934"/>
              <a:gd name="connsiteY5" fmla="*/ 64 h 6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934" h="69797">
                <a:moveTo>
                  <a:pt x="7" y="64"/>
                </a:moveTo>
                <a:cubicBezTo>
                  <a:pt x="1065" y="-2053"/>
                  <a:pt x="97109" y="49012"/>
                  <a:pt x="141294" y="54039"/>
                </a:cubicBezTo>
                <a:cubicBezTo>
                  <a:pt x="185479" y="59066"/>
                  <a:pt x="256652" y="28904"/>
                  <a:pt x="265119" y="30227"/>
                </a:cubicBezTo>
                <a:cubicBezTo>
                  <a:pt x="273586" y="31550"/>
                  <a:pt x="213790" y="55892"/>
                  <a:pt x="192094" y="61977"/>
                </a:cubicBezTo>
                <a:cubicBezTo>
                  <a:pt x="170398" y="68062"/>
                  <a:pt x="164577" y="73354"/>
                  <a:pt x="134944" y="66739"/>
                </a:cubicBezTo>
                <a:cubicBezTo>
                  <a:pt x="105311" y="60124"/>
                  <a:pt x="-1051" y="2181"/>
                  <a:pt x="7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01462EEF-EC81-438D-94DB-A0A442551CF6}"/>
              </a:ext>
            </a:extLst>
          </p:cNvPr>
          <p:cNvSpPr/>
          <p:nvPr/>
        </p:nvSpPr>
        <p:spPr>
          <a:xfrm>
            <a:off x="4887546" y="4536785"/>
            <a:ext cx="128200" cy="471400"/>
          </a:xfrm>
          <a:custGeom>
            <a:avLst/>
            <a:gdLst>
              <a:gd name="connsiteX0" fmla="*/ 367 w 128200"/>
              <a:gd name="connsiteY0" fmla="*/ 290 h 471400"/>
              <a:gd name="connsiteX1" fmla="*/ 82917 w 128200"/>
              <a:gd name="connsiteY1" fmla="*/ 159040 h 471400"/>
              <a:gd name="connsiteX2" fmla="*/ 105142 w 128200"/>
              <a:gd name="connsiteY2" fmla="*/ 235240 h 471400"/>
              <a:gd name="connsiteX3" fmla="*/ 125779 w 128200"/>
              <a:gd name="connsiteY3" fmla="*/ 316203 h 471400"/>
              <a:gd name="connsiteX4" fmla="*/ 97204 w 128200"/>
              <a:gd name="connsiteY4" fmla="*/ 468603 h 471400"/>
              <a:gd name="connsiteX5" fmla="*/ 117842 w 128200"/>
              <a:gd name="connsiteY5" fmla="*/ 398753 h 471400"/>
              <a:gd name="connsiteX6" fmla="*/ 119429 w 128200"/>
              <a:gd name="connsiteY6" fmla="*/ 201903 h 471400"/>
              <a:gd name="connsiteX7" fmla="*/ 367 w 128200"/>
              <a:gd name="connsiteY7" fmla="*/ 290 h 47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00" h="471400">
                <a:moveTo>
                  <a:pt x="367" y="290"/>
                </a:moveTo>
                <a:cubicBezTo>
                  <a:pt x="-5718" y="-6854"/>
                  <a:pt x="65455" y="119882"/>
                  <a:pt x="82917" y="159040"/>
                </a:cubicBezTo>
                <a:cubicBezTo>
                  <a:pt x="100379" y="198198"/>
                  <a:pt x="97998" y="209046"/>
                  <a:pt x="105142" y="235240"/>
                </a:cubicBezTo>
                <a:cubicBezTo>
                  <a:pt x="112286" y="261434"/>
                  <a:pt x="127102" y="277309"/>
                  <a:pt x="125779" y="316203"/>
                </a:cubicBezTo>
                <a:cubicBezTo>
                  <a:pt x="124456" y="355097"/>
                  <a:pt x="98527" y="454845"/>
                  <a:pt x="97204" y="468603"/>
                </a:cubicBezTo>
                <a:cubicBezTo>
                  <a:pt x="95881" y="482361"/>
                  <a:pt x="114138" y="443203"/>
                  <a:pt x="117842" y="398753"/>
                </a:cubicBezTo>
                <a:cubicBezTo>
                  <a:pt x="121546" y="354303"/>
                  <a:pt x="138214" y="265138"/>
                  <a:pt x="119429" y="201903"/>
                </a:cubicBezTo>
                <a:cubicBezTo>
                  <a:pt x="100644" y="138668"/>
                  <a:pt x="6452" y="7434"/>
                  <a:pt x="367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489C204A-69FA-4740-87C9-698A82F29187}"/>
              </a:ext>
            </a:extLst>
          </p:cNvPr>
          <p:cNvSpPr/>
          <p:nvPr/>
        </p:nvSpPr>
        <p:spPr>
          <a:xfrm>
            <a:off x="4980579" y="4481113"/>
            <a:ext cx="74198" cy="539908"/>
          </a:xfrm>
          <a:custGeom>
            <a:avLst/>
            <a:gdLst>
              <a:gd name="connsiteX0" fmla="*/ 10521 w 74198"/>
              <a:gd name="connsiteY0" fmla="*/ 400 h 539908"/>
              <a:gd name="connsiteX1" fmla="*/ 54971 w 74198"/>
              <a:gd name="connsiteY1" fmla="*/ 173437 h 539908"/>
              <a:gd name="connsiteX2" fmla="*/ 53384 w 74198"/>
              <a:gd name="connsiteY2" fmla="*/ 271862 h 539908"/>
              <a:gd name="connsiteX3" fmla="*/ 56559 w 74198"/>
              <a:gd name="connsiteY3" fmla="*/ 332187 h 539908"/>
              <a:gd name="connsiteX4" fmla="*/ 996 w 74198"/>
              <a:gd name="connsiteY4" fmla="*/ 533800 h 539908"/>
              <a:gd name="connsiteX5" fmla="*/ 24809 w 74198"/>
              <a:gd name="connsiteY5" fmla="*/ 463950 h 539908"/>
              <a:gd name="connsiteX6" fmla="*/ 74021 w 74198"/>
              <a:gd name="connsiteY6" fmla="*/ 225825 h 539908"/>
              <a:gd name="connsiteX7" fmla="*/ 10521 w 74198"/>
              <a:gd name="connsiteY7" fmla="*/ 400 h 5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98" h="539908">
                <a:moveTo>
                  <a:pt x="10521" y="400"/>
                </a:moveTo>
                <a:cubicBezTo>
                  <a:pt x="7346" y="-8331"/>
                  <a:pt x="47827" y="128193"/>
                  <a:pt x="54971" y="173437"/>
                </a:cubicBezTo>
                <a:cubicBezTo>
                  <a:pt x="62115" y="218681"/>
                  <a:pt x="53119" y="245404"/>
                  <a:pt x="53384" y="271862"/>
                </a:cubicBezTo>
                <a:cubicBezTo>
                  <a:pt x="53649" y="298320"/>
                  <a:pt x="65290" y="288531"/>
                  <a:pt x="56559" y="332187"/>
                </a:cubicBezTo>
                <a:cubicBezTo>
                  <a:pt x="47828" y="375843"/>
                  <a:pt x="6288" y="511840"/>
                  <a:pt x="996" y="533800"/>
                </a:cubicBezTo>
                <a:cubicBezTo>
                  <a:pt x="-4296" y="555760"/>
                  <a:pt x="12638" y="515279"/>
                  <a:pt x="24809" y="463950"/>
                </a:cubicBezTo>
                <a:cubicBezTo>
                  <a:pt x="36980" y="412621"/>
                  <a:pt x="77196" y="297527"/>
                  <a:pt x="74021" y="225825"/>
                </a:cubicBezTo>
                <a:cubicBezTo>
                  <a:pt x="70846" y="154123"/>
                  <a:pt x="13696" y="9131"/>
                  <a:pt x="10521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2B26E2CC-3216-4849-A406-D7794090577F}"/>
              </a:ext>
            </a:extLst>
          </p:cNvPr>
          <p:cNvSpPr/>
          <p:nvPr/>
        </p:nvSpPr>
        <p:spPr>
          <a:xfrm>
            <a:off x="4359196" y="3820968"/>
            <a:ext cx="486220" cy="477542"/>
          </a:xfrm>
          <a:custGeom>
            <a:avLst/>
            <a:gdLst>
              <a:gd name="connsiteX0" fmla="*/ 79 w 486220"/>
              <a:gd name="connsiteY0" fmla="*/ 145 h 477542"/>
              <a:gd name="connsiteX1" fmla="*/ 98504 w 486220"/>
              <a:gd name="connsiteY1" fmla="*/ 182707 h 477542"/>
              <a:gd name="connsiteX2" fmla="*/ 174704 w 486220"/>
              <a:gd name="connsiteY2" fmla="*/ 284307 h 477542"/>
              <a:gd name="connsiteX3" fmla="*/ 474742 w 486220"/>
              <a:gd name="connsiteY3" fmla="*/ 466870 h 477542"/>
              <a:gd name="connsiteX4" fmla="*/ 404892 w 486220"/>
              <a:gd name="connsiteY4" fmla="*/ 446232 h 477542"/>
              <a:gd name="connsiteX5" fmla="*/ 225504 w 486220"/>
              <a:gd name="connsiteY5" fmla="*/ 365270 h 477542"/>
              <a:gd name="connsiteX6" fmla="*/ 84217 w 486220"/>
              <a:gd name="connsiteY6" fmla="*/ 214457 h 477542"/>
              <a:gd name="connsiteX7" fmla="*/ 79 w 486220"/>
              <a:gd name="connsiteY7" fmla="*/ 145 h 47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220" h="477542">
                <a:moveTo>
                  <a:pt x="79" y="145"/>
                </a:moveTo>
                <a:cubicBezTo>
                  <a:pt x="2460" y="-5147"/>
                  <a:pt x="69400" y="135347"/>
                  <a:pt x="98504" y="182707"/>
                </a:cubicBezTo>
                <a:cubicBezTo>
                  <a:pt x="127608" y="230067"/>
                  <a:pt x="111998" y="236947"/>
                  <a:pt x="174704" y="284307"/>
                </a:cubicBezTo>
                <a:cubicBezTo>
                  <a:pt x="237410" y="331668"/>
                  <a:pt x="436377" y="439883"/>
                  <a:pt x="474742" y="466870"/>
                </a:cubicBezTo>
                <a:cubicBezTo>
                  <a:pt x="513107" y="493857"/>
                  <a:pt x="446432" y="463165"/>
                  <a:pt x="404892" y="446232"/>
                </a:cubicBezTo>
                <a:cubicBezTo>
                  <a:pt x="363352" y="429299"/>
                  <a:pt x="278950" y="403899"/>
                  <a:pt x="225504" y="365270"/>
                </a:cubicBezTo>
                <a:cubicBezTo>
                  <a:pt x="172058" y="326641"/>
                  <a:pt x="119407" y="274518"/>
                  <a:pt x="84217" y="214457"/>
                </a:cubicBezTo>
                <a:cubicBezTo>
                  <a:pt x="49027" y="154396"/>
                  <a:pt x="-2302" y="5437"/>
                  <a:pt x="79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263B9AB8-95D0-41ED-B53C-BA89FB1F4DAC}"/>
              </a:ext>
            </a:extLst>
          </p:cNvPr>
          <p:cNvSpPr/>
          <p:nvPr/>
        </p:nvSpPr>
        <p:spPr>
          <a:xfrm>
            <a:off x="4736738" y="4211041"/>
            <a:ext cx="596349" cy="189796"/>
          </a:xfrm>
          <a:custGeom>
            <a:avLst/>
            <a:gdLst>
              <a:gd name="connsiteX0" fmla="*/ 362 w 596349"/>
              <a:gd name="connsiteY0" fmla="*/ 143472 h 189796"/>
              <a:gd name="connsiteX1" fmla="*/ 186100 w 596349"/>
              <a:gd name="connsiteY1" fmla="*/ 181572 h 189796"/>
              <a:gd name="connsiteX2" fmla="*/ 259125 w 596349"/>
              <a:gd name="connsiteY2" fmla="*/ 172047 h 189796"/>
              <a:gd name="connsiteX3" fmla="*/ 584562 w 596349"/>
              <a:gd name="connsiteY3" fmla="*/ 3772 h 189796"/>
              <a:gd name="connsiteX4" fmla="*/ 511537 w 596349"/>
              <a:gd name="connsiteY4" fmla="*/ 62509 h 189796"/>
              <a:gd name="connsiteX5" fmla="*/ 382950 w 596349"/>
              <a:gd name="connsiteY5" fmla="*/ 149822 h 189796"/>
              <a:gd name="connsiteX6" fmla="*/ 238487 w 596349"/>
              <a:gd name="connsiteY6" fmla="*/ 181572 h 189796"/>
              <a:gd name="connsiteX7" fmla="*/ 362 w 596349"/>
              <a:gd name="connsiteY7" fmla="*/ 143472 h 18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349" h="189796">
                <a:moveTo>
                  <a:pt x="362" y="143472"/>
                </a:moveTo>
                <a:cubicBezTo>
                  <a:pt x="-8369" y="143472"/>
                  <a:pt x="142973" y="176809"/>
                  <a:pt x="186100" y="181572"/>
                </a:cubicBezTo>
                <a:cubicBezTo>
                  <a:pt x="229227" y="186335"/>
                  <a:pt x="192715" y="201680"/>
                  <a:pt x="259125" y="172047"/>
                </a:cubicBezTo>
                <a:cubicBezTo>
                  <a:pt x="325535" y="142414"/>
                  <a:pt x="542493" y="22028"/>
                  <a:pt x="584562" y="3772"/>
                </a:cubicBezTo>
                <a:cubicBezTo>
                  <a:pt x="626631" y="-14484"/>
                  <a:pt x="545139" y="38167"/>
                  <a:pt x="511537" y="62509"/>
                </a:cubicBezTo>
                <a:cubicBezTo>
                  <a:pt x="477935" y="86851"/>
                  <a:pt x="428458" y="129978"/>
                  <a:pt x="382950" y="149822"/>
                </a:cubicBezTo>
                <a:cubicBezTo>
                  <a:pt x="337442" y="169666"/>
                  <a:pt x="303574" y="180514"/>
                  <a:pt x="238487" y="181572"/>
                </a:cubicBezTo>
                <a:cubicBezTo>
                  <a:pt x="173400" y="182630"/>
                  <a:pt x="9093" y="143472"/>
                  <a:pt x="362" y="143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4F820193-0E51-4144-9501-E017E690FF9A}"/>
              </a:ext>
            </a:extLst>
          </p:cNvPr>
          <p:cNvSpPr/>
          <p:nvPr/>
        </p:nvSpPr>
        <p:spPr>
          <a:xfrm>
            <a:off x="4787900" y="4283343"/>
            <a:ext cx="449800" cy="36248"/>
          </a:xfrm>
          <a:custGeom>
            <a:avLst/>
            <a:gdLst>
              <a:gd name="connsiteX0" fmla="*/ 0 w 449800"/>
              <a:gd name="connsiteY0" fmla="*/ 2907 h 36248"/>
              <a:gd name="connsiteX1" fmla="*/ 247650 w 449800"/>
              <a:gd name="connsiteY1" fmla="*/ 36245 h 36248"/>
              <a:gd name="connsiteX2" fmla="*/ 446088 w 449800"/>
              <a:gd name="connsiteY2" fmla="*/ 1320 h 36248"/>
              <a:gd name="connsiteX3" fmla="*/ 368300 w 449800"/>
              <a:gd name="connsiteY3" fmla="*/ 7670 h 36248"/>
              <a:gd name="connsiteX4" fmla="*/ 258763 w 449800"/>
              <a:gd name="connsiteY4" fmla="*/ 10845 h 36248"/>
              <a:gd name="connsiteX5" fmla="*/ 0 w 449800"/>
              <a:gd name="connsiteY5" fmla="*/ 2907 h 3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800" h="36248">
                <a:moveTo>
                  <a:pt x="0" y="2907"/>
                </a:moveTo>
                <a:cubicBezTo>
                  <a:pt x="86651" y="19708"/>
                  <a:pt x="173302" y="36510"/>
                  <a:pt x="247650" y="36245"/>
                </a:cubicBezTo>
                <a:cubicBezTo>
                  <a:pt x="321998" y="35981"/>
                  <a:pt x="425980" y="6082"/>
                  <a:pt x="446088" y="1320"/>
                </a:cubicBezTo>
                <a:cubicBezTo>
                  <a:pt x="466196" y="-3442"/>
                  <a:pt x="399521" y="6083"/>
                  <a:pt x="368300" y="7670"/>
                </a:cubicBezTo>
                <a:cubicBezTo>
                  <a:pt x="337079" y="9257"/>
                  <a:pt x="258763" y="10845"/>
                  <a:pt x="258763" y="10845"/>
                </a:cubicBezTo>
                <a:lnTo>
                  <a:pt x="0" y="29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BEADF933-2CBB-480C-95AA-978C0C278F67}"/>
              </a:ext>
            </a:extLst>
          </p:cNvPr>
          <p:cNvSpPr/>
          <p:nvPr/>
        </p:nvSpPr>
        <p:spPr>
          <a:xfrm>
            <a:off x="4892101" y="4452811"/>
            <a:ext cx="292725" cy="84644"/>
          </a:xfrm>
          <a:custGeom>
            <a:avLst/>
            <a:gdLst>
              <a:gd name="connsiteX0" fmla="*/ 574 w 292725"/>
              <a:gd name="connsiteY0" fmla="*/ 22352 h 84644"/>
              <a:gd name="connsiteX1" fmla="*/ 138687 w 292725"/>
              <a:gd name="connsiteY1" fmla="*/ 38227 h 84644"/>
              <a:gd name="connsiteX2" fmla="*/ 289499 w 292725"/>
              <a:gd name="connsiteY2" fmla="*/ 127 h 84644"/>
              <a:gd name="connsiteX3" fmla="*/ 233937 w 292725"/>
              <a:gd name="connsiteY3" fmla="*/ 27114 h 84644"/>
              <a:gd name="connsiteX4" fmla="*/ 140274 w 292725"/>
              <a:gd name="connsiteY4" fmla="*/ 60452 h 84644"/>
              <a:gd name="connsiteX5" fmla="*/ 38674 w 292725"/>
              <a:gd name="connsiteY5" fmla="*/ 84264 h 84644"/>
              <a:gd name="connsiteX6" fmla="*/ 192662 w 292725"/>
              <a:gd name="connsiteY6" fmla="*/ 41402 h 84644"/>
              <a:gd name="connsiteX7" fmla="*/ 574 w 292725"/>
              <a:gd name="connsiteY7" fmla="*/ 22352 h 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725" h="84644">
                <a:moveTo>
                  <a:pt x="574" y="22352"/>
                </a:moveTo>
                <a:cubicBezTo>
                  <a:pt x="-8422" y="21823"/>
                  <a:pt x="90533" y="41931"/>
                  <a:pt x="138687" y="38227"/>
                </a:cubicBezTo>
                <a:cubicBezTo>
                  <a:pt x="186841" y="34523"/>
                  <a:pt x="273624" y="1979"/>
                  <a:pt x="289499" y="127"/>
                </a:cubicBezTo>
                <a:cubicBezTo>
                  <a:pt x="305374" y="-1725"/>
                  <a:pt x="258808" y="17060"/>
                  <a:pt x="233937" y="27114"/>
                </a:cubicBezTo>
                <a:cubicBezTo>
                  <a:pt x="209066" y="37168"/>
                  <a:pt x="172818" y="50927"/>
                  <a:pt x="140274" y="60452"/>
                </a:cubicBezTo>
                <a:cubicBezTo>
                  <a:pt x="107730" y="69977"/>
                  <a:pt x="29943" y="87439"/>
                  <a:pt x="38674" y="84264"/>
                </a:cubicBezTo>
                <a:cubicBezTo>
                  <a:pt x="47405" y="81089"/>
                  <a:pt x="192662" y="49869"/>
                  <a:pt x="192662" y="41402"/>
                </a:cubicBezTo>
                <a:cubicBezTo>
                  <a:pt x="192662" y="32935"/>
                  <a:pt x="9570" y="22881"/>
                  <a:pt x="574" y="22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3485C21E-CB3F-4883-89C7-918594BC91D1}"/>
              </a:ext>
            </a:extLst>
          </p:cNvPr>
          <p:cNvSpPr/>
          <p:nvPr/>
        </p:nvSpPr>
        <p:spPr>
          <a:xfrm>
            <a:off x="5006197" y="4403663"/>
            <a:ext cx="329687" cy="412322"/>
          </a:xfrm>
          <a:custGeom>
            <a:avLst/>
            <a:gdLst>
              <a:gd name="connsiteX0" fmla="*/ 229378 w 329687"/>
              <a:gd name="connsiteY0" fmla="*/ 15937 h 412322"/>
              <a:gd name="connsiteX1" fmla="*/ 308753 w 329687"/>
              <a:gd name="connsiteY1" fmla="*/ 136587 h 412322"/>
              <a:gd name="connsiteX2" fmla="*/ 315103 w 329687"/>
              <a:gd name="connsiteY2" fmla="*/ 266762 h 412322"/>
              <a:gd name="connsiteX3" fmla="*/ 288116 w 329687"/>
              <a:gd name="connsiteY3" fmla="*/ 408050 h 412322"/>
              <a:gd name="connsiteX4" fmla="*/ 296053 w 329687"/>
              <a:gd name="connsiteY4" fmla="*/ 365187 h 412322"/>
              <a:gd name="connsiteX5" fmla="*/ 280178 w 329687"/>
              <a:gd name="connsiteY5" fmla="*/ 258825 h 412322"/>
              <a:gd name="connsiteX6" fmla="*/ 238903 w 329687"/>
              <a:gd name="connsiteY6" fmla="*/ 163575 h 412322"/>
              <a:gd name="connsiteX7" fmla="*/ 3953 w 329687"/>
              <a:gd name="connsiteY7" fmla="*/ 8000 h 412322"/>
              <a:gd name="connsiteX8" fmla="*/ 97616 w 329687"/>
              <a:gd name="connsiteY8" fmla="*/ 27050 h 412322"/>
              <a:gd name="connsiteX9" fmla="*/ 178578 w 329687"/>
              <a:gd name="connsiteY9" fmla="*/ 66737 h 412322"/>
              <a:gd name="connsiteX10" fmla="*/ 267478 w 329687"/>
              <a:gd name="connsiteY10" fmla="*/ 269937 h 412322"/>
              <a:gd name="connsiteX11" fmla="*/ 303991 w 329687"/>
              <a:gd name="connsiteY11" fmla="*/ 408050 h 412322"/>
              <a:gd name="connsiteX12" fmla="*/ 327803 w 329687"/>
              <a:gd name="connsiteY12" fmla="*/ 284225 h 412322"/>
              <a:gd name="connsiteX13" fmla="*/ 229378 w 329687"/>
              <a:gd name="connsiteY13" fmla="*/ 15937 h 4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687" h="412322">
                <a:moveTo>
                  <a:pt x="229378" y="15937"/>
                </a:moveTo>
                <a:cubicBezTo>
                  <a:pt x="226203" y="-8669"/>
                  <a:pt x="294466" y="94783"/>
                  <a:pt x="308753" y="136587"/>
                </a:cubicBezTo>
                <a:cubicBezTo>
                  <a:pt x="323040" y="178391"/>
                  <a:pt x="318543" y="221518"/>
                  <a:pt x="315103" y="266762"/>
                </a:cubicBezTo>
                <a:cubicBezTo>
                  <a:pt x="311664" y="312006"/>
                  <a:pt x="291291" y="391646"/>
                  <a:pt x="288116" y="408050"/>
                </a:cubicBezTo>
                <a:cubicBezTo>
                  <a:pt x="284941" y="424454"/>
                  <a:pt x="297376" y="390058"/>
                  <a:pt x="296053" y="365187"/>
                </a:cubicBezTo>
                <a:cubicBezTo>
                  <a:pt x="294730" y="340316"/>
                  <a:pt x="289703" y="292427"/>
                  <a:pt x="280178" y="258825"/>
                </a:cubicBezTo>
                <a:cubicBezTo>
                  <a:pt x="270653" y="225223"/>
                  <a:pt x="284941" y="205379"/>
                  <a:pt x="238903" y="163575"/>
                </a:cubicBezTo>
                <a:cubicBezTo>
                  <a:pt x="192865" y="121771"/>
                  <a:pt x="27501" y="30754"/>
                  <a:pt x="3953" y="8000"/>
                </a:cubicBezTo>
                <a:cubicBezTo>
                  <a:pt x="-19595" y="-14754"/>
                  <a:pt x="68512" y="17261"/>
                  <a:pt x="97616" y="27050"/>
                </a:cubicBezTo>
                <a:cubicBezTo>
                  <a:pt x="126720" y="36839"/>
                  <a:pt x="150268" y="26256"/>
                  <a:pt x="178578" y="66737"/>
                </a:cubicBezTo>
                <a:cubicBezTo>
                  <a:pt x="206888" y="107218"/>
                  <a:pt x="246576" y="213052"/>
                  <a:pt x="267478" y="269937"/>
                </a:cubicBezTo>
                <a:cubicBezTo>
                  <a:pt x="288380" y="326822"/>
                  <a:pt x="293937" y="405669"/>
                  <a:pt x="303991" y="408050"/>
                </a:cubicBezTo>
                <a:cubicBezTo>
                  <a:pt x="314045" y="410431"/>
                  <a:pt x="336270" y="347725"/>
                  <a:pt x="327803" y="284225"/>
                </a:cubicBezTo>
                <a:cubicBezTo>
                  <a:pt x="319336" y="220725"/>
                  <a:pt x="232553" y="40543"/>
                  <a:pt x="229378" y="15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1C70F17E-AD7B-4F61-8F02-76776743ADEC}"/>
              </a:ext>
            </a:extLst>
          </p:cNvPr>
          <p:cNvSpPr/>
          <p:nvPr/>
        </p:nvSpPr>
        <p:spPr>
          <a:xfrm>
            <a:off x="5276850" y="4452938"/>
            <a:ext cx="253412" cy="439844"/>
          </a:xfrm>
          <a:custGeom>
            <a:avLst/>
            <a:gdLst>
              <a:gd name="connsiteX0" fmla="*/ 0 w 253412"/>
              <a:gd name="connsiteY0" fmla="*/ 0 h 439844"/>
              <a:gd name="connsiteX1" fmla="*/ 174625 w 253412"/>
              <a:gd name="connsiteY1" fmla="*/ 219075 h 439844"/>
              <a:gd name="connsiteX2" fmla="*/ 234950 w 253412"/>
              <a:gd name="connsiteY2" fmla="*/ 328612 h 439844"/>
              <a:gd name="connsiteX3" fmla="*/ 244475 w 253412"/>
              <a:gd name="connsiteY3" fmla="*/ 439737 h 439844"/>
              <a:gd name="connsiteX4" fmla="*/ 246063 w 253412"/>
              <a:gd name="connsiteY4" fmla="*/ 347662 h 439844"/>
              <a:gd name="connsiteX5" fmla="*/ 246063 w 253412"/>
              <a:gd name="connsiteY5" fmla="*/ 276225 h 439844"/>
              <a:gd name="connsiteX6" fmla="*/ 147638 w 253412"/>
              <a:gd name="connsiteY6" fmla="*/ 169862 h 439844"/>
              <a:gd name="connsiteX7" fmla="*/ 0 w 253412"/>
              <a:gd name="connsiteY7" fmla="*/ 0 h 4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12" h="439844">
                <a:moveTo>
                  <a:pt x="0" y="0"/>
                </a:moveTo>
                <a:cubicBezTo>
                  <a:pt x="67733" y="82153"/>
                  <a:pt x="135467" y="164306"/>
                  <a:pt x="174625" y="219075"/>
                </a:cubicBezTo>
                <a:cubicBezTo>
                  <a:pt x="213783" y="273844"/>
                  <a:pt x="223308" y="291835"/>
                  <a:pt x="234950" y="328612"/>
                </a:cubicBezTo>
                <a:cubicBezTo>
                  <a:pt x="246592" y="365389"/>
                  <a:pt x="242623" y="436562"/>
                  <a:pt x="244475" y="439737"/>
                </a:cubicBezTo>
                <a:cubicBezTo>
                  <a:pt x="246327" y="442912"/>
                  <a:pt x="245798" y="374914"/>
                  <a:pt x="246063" y="347662"/>
                </a:cubicBezTo>
                <a:cubicBezTo>
                  <a:pt x="246328" y="320410"/>
                  <a:pt x="262467" y="305858"/>
                  <a:pt x="246063" y="276225"/>
                </a:cubicBezTo>
                <a:cubicBezTo>
                  <a:pt x="229659" y="246592"/>
                  <a:pt x="187326" y="212989"/>
                  <a:pt x="147638" y="1698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A104AADE-79F6-4722-BD9D-8346C389C185}"/>
              </a:ext>
            </a:extLst>
          </p:cNvPr>
          <p:cNvSpPr/>
          <p:nvPr/>
        </p:nvSpPr>
        <p:spPr>
          <a:xfrm>
            <a:off x="5400638" y="4446435"/>
            <a:ext cx="135044" cy="459331"/>
          </a:xfrm>
          <a:custGeom>
            <a:avLst/>
            <a:gdLst>
              <a:gd name="connsiteX0" fmla="*/ 37 w 135044"/>
              <a:gd name="connsiteY0" fmla="*/ 153 h 459331"/>
              <a:gd name="connsiteX1" fmla="*/ 96875 w 135044"/>
              <a:gd name="connsiteY1" fmla="*/ 125565 h 459331"/>
              <a:gd name="connsiteX2" fmla="*/ 117512 w 135044"/>
              <a:gd name="connsiteY2" fmla="*/ 165253 h 459331"/>
              <a:gd name="connsiteX3" fmla="*/ 134975 w 135044"/>
              <a:gd name="connsiteY3" fmla="*/ 277965 h 459331"/>
              <a:gd name="connsiteX4" fmla="*/ 123862 w 135044"/>
              <a:gd name="connsiteY4" fmla="*/ 452590 h 459331"/>
              <a:gd name="connsiteX5" fmla="*/ 130212 w 135044"/>
              <a:gd name="connsiteY5" fmla="*/ 392265 h 459331"/>
              <a:gd name="connsiteX6" fmla="*/ 85762 w 135044"/>
              <a:gd name="connsiteY6" fmla="*/ 106515 h 459331"/>
              <a:gd name="connsiteX7" fmla="*/ 37 w 135044"/>
              <a:gd name="connsiteY7" fmla="*/ 153 h 45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044" h="459331">
                <a:moveTo>
                  <a:pt x="37" y="153"/>
                </a:moveTo>
                <a:cubicBezTo>
                  <a:pt x="1889" y="3328"/>
                  <a:pt x="77296" y="98048"/>
                  <a:pt x="96875" y="125565"/>
                </a:cubicBezTo>
                <a:cubicBezTo>
                  <a:pt x="116454" y="153082"/>
                  <a:pt x="111162" y="139853"/>
                  <a:pt x="117512" y="165253"/>
                </a:cubicBezTo>
                <a:cubicBezTo>
                  <a:pt x="123862" y="190653"/>
                  <a:pt x="133917" y="230076"/>
                  <a:pt x="134975" y="277965"/>
                </a:cubicBezTo>
                <a:cubicBezTo>
                  <a:pt x="136033" y="325854"/>
                  <a:pt x="124656" y="433540"/>
                  <a:pt x="123862" y="452590"/>
                </a:cubicBezTo>
                <a:cubicBezTo>
                  <a:pt x="123068" y="471640"/>
                  <a:pt x="136562" y="449944"/>
                  <a:pt x="130212" y="392265"/>
                </a:cubicBezTo>
                <a:cubicBezTo>
                  <a:pt x="123862" y="334586"/>
                  <a:pt x="106664" y="169750"/>
                  <a:pt x="85762" y="106515"/>
                </a:cubicBezTo>
                <a:cubicBezTo>
                  <a:pt x="64860" y="43280"/>
                  <a:pt x="-1815" y="-3022"/>
                  <a:pt x="3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CEAB425D-8DF1-414F-967D-FBF81587BC7D}"/>
              </a:ext>
            </a:extLst>
          </p:cNvPr>
          <p:cNvSpPr/>
          <p:nvPr/>
        </p:nvSpPr>
        <p:spPr>
          <a:xfrm>
            <a:off x="5446631" y="4519606"/>
            <a:ext cx="283059" cy="324872"/>
          </a:xfrm>
          <a:custGeom>
            <a:avLst/>
            <a:gdLst>
              <a:gd name="connsiteX0" fmla="*/ 82 w 283059"/>
              <a:gd name="connsiteY0" fmla="*/ 7 h 324872"/>
              <a:gd name="connsiteX1" fmla="*/ 198519 w 283059"/>
              <a:gd name="connsiteY1" fmla="*/ 144469 h 324872"/>
              <a:gd name="connsiteX2" fmla="*/ 244557 w 283059"/>
              <a:gd name="connsiteY2" fmla="*/ 182569 h 324872"/>
              <a:gd name="connsiteX3" fmla="*/ 282657 w 283059"/>
              <a:gd name="connsiteY3" fmla="*/ 323857 h 324872"/>
              <a:gd name="connsiteX4" fmla="*/ 258844 w 283059"/>
              <a:gd name="connsiteY4" fmla="*/ 241307 h 324872"/>
              <a:gd name="connsiteX5" fmla="*/ 174707 w 283059"/>
              <a:gd name="connsiteY5" fmla="*/ 150819 h 324872"/>
              <a:gd name="connsiteX6" fmla="*/ 82 w 283059"/>
              <a:gd name="connsiteY6" fmla="*/ 7 h 32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059" h="324872">
                <a:moveTo>
                  <a:pt x="82" y="7"/>
                </a:moveTo>
                <a:cubicBezTo>
                  <a:pt x="4051" y="-1051"/>
                  <a:pt x="157773" y="114042"/>
                  <a:pt x="198519" y="144469"/>
                </a:cubicBezTo>
                <a:cubicBezTo>
                  <a:pt x="239265" y="174896"/>
                  <a:pt x="230534" y="152671"/>
                  <a:pt x="244557" y="182569"/>
                </a:cubicBezTo>
                <a:cubicBezTo>
                  <a:pt x="258580" y="212467"/>
                  <a:pt x="280276" y="314067"/>
                  <a:pt x="282657" y="323857"/>
                </a:cubicBezTo>
                <a:cubicBezTo>
                  <a:pt x="285038" y="333647"/>
                  <a:pt x="276836" y="270147"/>
                  <a:pt x="258844" y="241307"/>
                </a:cubicBezTo>
                <a:cubicBezTo>
                  <a:pt x="240852" y="212467"/>
                  <a:pt x="212542" y="188125"/>
                  <a:pt x="174707" y="150819"/>
                </a:cubicBezTo>
                <a:cubicBezTo>
                  <a:pt x="136872" y="113513"/>
                  <a:pt x="-3887" y="1065"/>
                  <a:pt x="8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8DD156EA-2856-414A-8089-43AB3A92F083}"/>
              </a:ext>
            </a:extLst>
          </p:cNvPr>
          <p:cNvSpPr/>
          <p:nvPr/>
        </p:nvSpPr>
        <p:spPr>
          <a:xfrm>
            <a:off x="5710693" y="4428677"/>
            <a:ext cx="109127" cy="198153"/>
          </a:xfrm>
          <a:custGeom>
            <a:avLst/>
            <a:gdLst>
              <a:gd name="connsiteX0" fmla="*/ 109082 w 109127"/>
              <a:gd name="connsiteY0" fmla="*/ 2036 h 198153"/>
              <a:gd name="connsiteX1" fmla="*/ 7482 w 109127"/>
              <a:gd name="connsiteY1" fmla="*/ 195711 h 198153"/>
              <a:gd name="connsiteX2" fmla="*/ 20182 w 109127"/>
              <a:gd name="connsiteY2" fmla="*/ 102048 h 198153"/>
              <a:gd name="connsiteX3" fmla="*/ 109082 w 109127"/>
              <a:gd name="connsiteY3" fmla="*/ 2036 h 19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27" h="198153">
                <a:moveTo>
                  <a:pt x="109082" y="2036"/>
                </a:moveTo>
                <a:cubicBezTo>
                  <a:pt x="106965" y="17646"/>
                  <a:pt x="22299" y="179042"/>
                  <a:pt x="7482" y="195711"/>
                </a:cubicBezTo>
                <a:cubicBezTo>
                  <a:pt x="-7335" y="212380"/>
                  <a:pt x="1397" y="139619"/>
                  <a:pt x="20182" y="102048"/>
                </a:cubicBezTo>
                <a:cubicBezTo>
                  <a:pt x="38967" y="64477"/>
                  <a:pt x="111199" y="-13574"/>
                  <a:pt x="109082" y="2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DC8BD7D8-FB7C-43CC-BBC6-6B2E4E94DC55}"/>
              </a:ext>
            </a:extLst>
          </p:cNvPr>
          <p:cNvSpPr/>
          <p:nvPr/>
        </p:nvSpPr>
        <p:spPr>
          <a:xfrm>
            <a:off x="5479719" y="4502337"/>
            <a:ext cx="177966" cy="162089"/>
          </a:xfrm>
          <a:custGeom>
            <a:avLst/>
            <a:gdLst>
              <a:gd name="connsiteX0" fmla="*/ 331 w 177966"/>
              <a:gd name="connsiteY0" fmla="*/ 1401 h 162089"/>
              <a:gd name="connsiteX1" fmla="*/ 171781 w 177966"/>
              <a:gd name="connsiteY1" fmla="*/ 160151 h 162089"/>
              <a:gd name="connsiteX2" fmla="*/ 128919 w 177966"/>
              <a:gd name="connsiteY2" fmla="*/ 85538 h 162089"/>
              <a:gd name="connsiteX3" fmla="*/ 331 w 177966"/>
              <a:gd name="connsiteY3" fmla="*/ 1401 h 16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66" h="162089">
                <a:moveTo>
                  <a:pt x="331" y="1401"/>
                </a:moveTo>
                <a:cubicBezTo>
                  <a:pt x="7475" y="13836"/>
                  <a:pt x="150350" y="146128"/>
                  <a:pt x="171781" y="160151"/>
                </a:cubicBezTo>
                <a:cubicBezTo>
                  <a:pt x="193212" y="174174"/>
                  <a:pt x="154054" y="108292"/>
                  <a:pt x="128919" y="85538"/>
                </a:cubicBezTo>
                <a:cubicBezTo>
                  <a:pt x="103784" y="62784"/>
                  <a:pt x="-6813" y="-11034"/>
                  <a:pt x="331" y="1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4D47B65D-2CD0-4E74-A761-8CB1C8C241D7}"/>
              </a:ext>
            </a:extLst>
          </p:cNvPr>
          <p:cNvSpPr/>
          <p:nvPr/>
        </p:nvSpPr>
        <p:spPr>
          <a:xfrm>
            <a:off x="5665507" y="4581338"/>
            <a:ext cx="57956" cy="257481"/>
          </a:xfrm>
          <a:custGeom>
            <a:avLst/>
            <a:gdLst>
              <a:gd name="connsiteX0" fmla="*/ 281 w 57956"/>
              <a:gd name="connsiteY0" fmla="*/ 187 h 257481"/>
              <a:gd name="connsiteX1" fmla="*/ 27268 w 57956"/>
              <a:gd name="connsiteY1" fmla="*/ 135125 h 257481"/>
              <a:gd name="connsiteX2" fmla="*/ 57431 w 57956"/>
              <a:gd name="connsiteY2" fmla="*/ 255775 h 257481"/>
              <a:gd name="connsiteX3" fmla="*/ 46318 w 57956"/>
              <a:gd name="connsiteY3" fmla="*/ 203387 h 257481"/>
              <a:gd name="connsiteX4" fmla="*/ 44731 w 57956"/>
              <a:gd name="connsiteY4" fmla="*/ 165287 h 257481"/>
              <a:gd name="connsiteX5" fmla="*/ 281 w 57956"/>
              <a:gd name="connsiteY5" fmla="*/ 187 h 25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56" h="257481">
                <a:moveTo>
                  <a:pt x="281" y="187"/>
                </a:moveTo>
                <a:cubicBezTo>
                  <a:pt x="-2629" y="-4840"/>
                  <a:pt x="17743" y="92527"/>
                  <a:pt x="27268" y="135125"/>
                </a:cubicBezTo>
                <a:cubicBezTo>
                  <a:pt x="36793" y="177723"/>
                  <a:pt x="54256" y="244398"/>
                  <a:pt x="57431" y="255775"/>
                </a:cubicBezTo>
                <a:cubicBezTo>
                  <a:pt x="60606" y="267152"/>
                  <a:pt x="48435" y="218468"/>
                  <a:pt x="46318" y="203387"/>
                </a:cubicBezTo>
                <a:cubicBezTo>
                  <a:pt x="44201" y="188306"/>
                  <a:pt x="52139" y="199154"/>
                  <a:pt x="44731" y="165287"/>
                </a:cubicBezTo>
                <a:cubicBezTo>
                  <a:pt x="37323" y="131420"/>
                  <a:pt x="3191" y="5214"/>
                  <a:pt x="281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044900BF-BE34-4D1D-99CC-8A183CF9538D}"/>
              </a:ext>
            </a:extLst>
          </p:cNvPr>
          <p:cNvSpPr/>
          <p:nvPr/>
        </p:nvSpPr>
        <p:spPr>
          <a:xfrm>
            <a:off x="5651500" y="4587875"/>
            <a:ext cx="156116" cy="207764"/>
          </a:xfrm>
          <a:custGeom>
            <a:avLst/>
            <a:gdLst>
              <a:gd name="connsiteX0" fmla="*/ 0 w 156116"/>
              <a:gd name="connsiteY0" fmla="*/ 0 h 207764"/>
              <a:gd name="connsiteX1" fmla="*/ 95250 w 156116"/>
              <a:gd name="connsiteY1" fmla="*/ 127000 h 207764"/>
              <a:gd name="connsiteX2" fmla="*/ 153988 w 156116"/>
              <a:gd name="connsiteY2" fmla="*/ 204788 h 207764"/>
              <a:gd name="connsiteX3" fmla="*/ 136525 w 156116"/>
              <a:gd name="connsiteY3" fmla="*/ 184150 h 207764"/>
              <a:gd name="connsiteX4" fmla="*/ 73025 w 156116"/>
              <a:gd name="connsiteY4" fmla="*/ 114300 h 207764"/>
              <a:gd name="connsiteX5" fmla="*/ 0 w 156116"/>
              <a:gd name="connsiteY5" fmla="*/ 0 h 20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16" h="207764">
                <a:moveTo>
                  <a:pt x="0" y="0"/>
                </a:moveTo>
                <a:lnTo>
                  <a:pt x="95250" y="127000"/>
                </a:lnTo>
                <a:lnTo>
                  <a:pt x="153988" y="204788"/>
                </a:lnTo>
                <a:cubicBezTo>
                  <a:pt x="160867" y="214313"/>
                  <a:pt x="150019" y="199231"/>
                  <a:pt x="136525" y="184150"/>
                </a:cubicBezTo>
                <a:cubicBezTo>
                  <a:pt x="123031" y="169069"/>
                  <a:pt x="93663" y="143404"/>
                  <a:pt x="73025" y="114300"/>
                </a:cubicBezTo>
                <a:cubicBezTo>
                  <a:pt x="52388" y="85196"/>
                  <a:pt x="32544" y="473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41DC14EA-D264-4159-9CBB-BEEB7C94C27F}"/>
              </a:ext>
            </a:extLst>
          </p:cNvPr>
          <p:cNvSpPr/>
          <p:nvPr/>
        </p:nvSpPr>
        <p:spPr>
          <a:xfrm>
            <a:off x="4763967" y="4373354"/>
            <a:ext cx="526311" cy="70974"/>
          </a:xfrm>
          <a:custGeom>
            <a:avLst/>
            <a:gdLst>
              <a:gd name="connsiteX0" fmla="*/ 1708 w 526311"/>
              <a:gd name="connsiteY0" fmla="*/ 209 h 70974"/>
              <a:gd name="connsiteX1" fmla="*/ 184271 w 526311"/>
              <a:gd name="connsiteY1" fmla="*/ 57359 h 70974"/>
              <a:gd name="connsiteX2" fmla="*/ 314446 w 526311"/>
              <a:gd name="connsiteY2" fmla="*/ 70059 h 70974"/>
              <a:gd name="connsiteX3" fmla="*/ 520821 w 526311"/>
              <a:gd name="connsiteY3" fmla="*/ 39896 h 70974"/>
              <a:gd name="connsiteX4" fmla="*/ 452558 w 526311"/>
              <a:gd name="connsiteY4" fmla="*/ 46246 h 70974"/>
              <a:gd name="connsiteX5" fmla="*/ 300158 w 526311"/>
              <a:gd name="connsiteY5" fmla="*/ 38309 h 70974"/>
              <a:gd name="connsiteX6" fmla="*/ 1708 w 526311"/>
              <a:gd name="connsiteY6" fmla="*/ 209 h 7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311" h="70974">
                <a:moveTo>
                  <a:pt x="1708" y="209"/>
                </a:moveTo>
                <a:cubicBezTo>
                  <a:pt x="-17607" y="3384"/>
                  <a:pt x="132148" y="45717"/>
                  <a:pt x="184271" y="57359"/>
                </a:cubicBezTo>
                <a:cubicBezTo>
                  <a:pt x="236394" y="69001"/>
                  <a:pt x="258354" y="72969"/>
                  <a:pt x="314446" y="70059"/>
                </a:cubicBezTo>
                <a:cubicBezTo>
                  <a:pt x="370538" y="67149"/>
                  <a:pt x="497802" y="43865"/>
                  <a:pt x="520821" y="39896"/>
                </a:cubicBezTo>
                <a:cubicBezTo>
                  <a:pt x="543840" y="35927"/>
                  <a:pt x="489335" y="46510"/>
                  <a:pt x="452558" y="46246"/>
                </a:cubicBezTo>
                <a:cubicBezTo>
                  <a:pt x="415781" y="45982"/>
                  <a:pt x="374771" y="45717"/>
                  <a:pt x="300158" y="38309"/>
                </a:cubicBezTo>
                <a:cubicBezTo>
                  <a:pt x="225546" y="30901"/>
                  <a:pt x="21023" y="-2966"/>
                  <a:pt x="1708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152FF2C0-5264-4295-BAA6-D92BF29901C8}"/>
              </a:ext>
            </a:extLst>
          </p:cNvPr>
          <p:cNvSpPr/>
          <p:nvPr/>
        </p:nvSpPr>
        <p:spPr>
          <a:xfrm>
            <a:off x="4400087" y="4082958"/>
            <a:ext cx="345413" cy="328708"/>
          </a:xfrm>
          <a:custGeom>
            <a:avLst/>
            <a:gdLst>
              <a:gd name="connsiteX0" fmla="*/ 463 w 345413"/>
              <a:gd name="connsiteY0" fmla="*/ 92 h 328708"/>
              <a:gd name="connsiteX1" fmla="*/ 192551 w 345413"/>
              <a:gd name="connsiteY1" fmla="*/ 109630 h 328708"/>
              <a:gd name="connsiteX2" fmla="*/ 163976 w 345413"/>
              <a:gd name="connsiteY2" fmla="*/ 95342 h 328708"/>
              <a:gd name="connsiteX3" fmla="*/ 175088 w 345413"/>
              <a:gd name="connsiteY3" fmla="*/ 122330 h 328708"/>
              <a:gd name="connsiteX4" fmla="*/ 181438 w 345413"/>
              <a:gd name="connsiteY4" fmla="*/ 152492 h 328708"/>
              <a:gd name="connsiteX5" fmla="*/ 265576 w 345413"/>
              <a:gd name="connsiteY5" fmla="*/ 285842 h 328708"/>
              <a:gd name="connsiteX6" fmla="*/ 344951 w 345413"/>
              <a:gd name="connsiteY6" fmla="*/ 328705 h 328708"/>
              <a:gd name="connsiteX7" fmla="*/ 294151 w 345413"/>
              <a:gd name="connsiteY7" fmla="*/ 284255 h 328708"/>
              <a:gd name="connsiteX8" fmla="*/ 210013 w 345413"/>
              <a:gd name="connsiteY8" fmla="*/ 206467 h 328708"/>
              <a:gd name="connsiteX9" fmla="*/ 183026 w 345413"/>
              <a:gd name="connsiteY9" fmla="*/ 112805 h 328708"/>
              <a:gd name="connsiteX10" fmla="*/ 140163 w 345413"/>
              <a:gd name="connsiteY10" fmla="*/ 90580 h 328708"/>
              <a:gd name="connsiteX11" fmla="*/ 463 w 345413"/>
              <a:gd name="connsiteY11" fmla="*/ 92 h 3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413" h="328708">
                <a:moveTo>
                  <a:pt x="463" y="92"/>
                </a:moveTo>
                <a:cubicBezTo>
                  <a:pt x="9194" y="3267"/>
                  <a:pt x="165299" y="93755"/>
                  <a:pt x="192551" y="109630"/>
                </a:cubicBezTo>
                <a:cubicBezTo>
                  <a:pt x="219803" y="125505"/>
                  <a:pt x="166886" y="93225"/>
                  <a:pt x="163976" y="95342"/>
                </a:cubicBezTo>
                <a:cubicBezTo>
                  <a:pt x="161066" y="97459"/>
                  <a:pt x="172178" y="112805"/>
                  <a:pt x="175088" y="122330"/>
                </a:cubicBezTo>
                <a:cubicBezTo>
                  <a:pt x="177998" y="131855"/>
                  <a:pt x="166357" y="125240"/>
                  <a:pt x="181438" y="152492"/>
                </a:cubicBezTo>
                <a:cubicBezTo>
                  <a:pt x="196519" y="179744"/>
                  <a:pt x="238324" y="256473"/>
                  <a:pt x="265576" y="285842"/>
                </a:cubicBezTo>
                <a:cubicBezTo>
                  <a:pt x="292828" y="315211"/>
                  <a:pt x="340189" y="328969"/>
                  <a:pt x="344951" y="328705"/>
                </a:cubicBezTo>
                <a:cubicBezTo>
                  <a:pt x="349713" y="328441"/>
                  <a:pt x="316641" y="304628"/>
                  <a:pt x="294151" y="284255"/>
                </a:cubicBezTo>
                <a:cubicBezTo>
                  <a:pt x="271661" y="263882"/>
                  <a:pt x="228534" y="235042"/>
                  <a:pt x="210013" y="206467"/>
                </a:cubicBezTo>
                <a:cubicBezTo>
                  <a:pt x="191492" y="177892"/>
                  <a:pt x="194668" y="132120"/>
                  <a:pt x="183026" y="112805"/>
                </a:cubicBezTo>
                <a:cubicBezTo>
                  <a:pt x="171384" y="93491"/>
                  <a:pt x="171384" y="104868"/>
                  <a:pt x="140163" y="90580"/>
                </a:cubicBezTo>
                <a:cubicBezTo>
                  <a:pt x="108942" y="76293"/>
                  <a:pt x="-8268" y="-3083"/>
                  <a:pt x="46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7D7C50C7-4194-4CBC-B7D3-E25A351459D4}"/>
              </a:ext>
            </a:extLst>
          </p:cNvPr>
          <p:cNvSpPr/>
          <p:nvPr/>
        </p:nvSpPr>
        <p:spPr>
          <a:xfrm>
            <a:off x="4507818" y="3908418"/>
            <a:ext cx="181942" cy="282654"/>
          </a:xfrm>
          <a:custGeom>
            <a:avLst/>
            <a:gdLst>
              <a:gd name="connsiteX0" fmla="*/ 682 w 181942"/>
              <a:gd name="connsiteY0" fmla="*/ 7 h 282654"/>
              <a:gd name="connsiteX1" fmla="*/ 68945 w 181942"/>
              <a:gd name="connsiteY1" fmla="*/ 153995 h 282654"/>
              <a:gd name="connsiteX2" fmla="*/ 141970 w 181942"/>
              <a:gd name="connsiteY2" fmla="*/ 255595 h 282654"/>
              <a:gd name="connsiteX3" fmla="*/ 181657 w 181942"/>
              <a:gd name="connsiteY3" fmla="*/ 282582 h 282654"/>
              <a:gd name="connsiteX4" fmla="*/ 153082 w 181942"/>
              <a:gd name="connsiteY4" fmla="*/ 258770 h 282654"/>
              <a:gd name="connsiteX5" fmla="*/ 40370 w 181942"/>
              <a:gd name="connsiteY5" fmla="*/ 147645 h 282654"/>
              <a:gd name="connsiteX6" fmla="*/ 682 w 181942"/>
              <a:gd name="connsiteY6" fmla="*/ 7 h 28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42" h="282654">
                <a:moveTo>
                  <a:pt x="682" y="7"/>
                </a:moveTo>
                <a:cubicBezTo>
                  <a:pt x="5444" y="1065"/>
                  <a:pt x="45397" y="111397"/>
                  <a:pt x="68945" y="153995"/>
                </a:cubicBezTo>
                <a:cubicBezTo>
                  <a:pt x="92493" y="196593"/>
                  <a:pt x="123185" y="234164"/>
                  <a:pt x="141970" y="255595"/>
                </a:cubicBezTo>
                <a:cubicBezTo>
                  <a:pt x="160755" y="277026"/>
                  <a:pt x="179805" y="282053"/>
                  <a:pt x="181657" y="282582"/>
                </a:cubicBezTo>
                <a:cubicBezTo>
                  <a:pt x="183509" y="283111"/>
                  <a:pt x="176630" y="281260"/>
                  <a:pt x="153082" y="258770"/>
                </a:cubicBezTo>
                <a:cubicBezTo>
                  <a:pt x="129534" y="236280"/>
                  <a:pt x="63918" y="188920"/>
                  <a:pt x="40370" y="147645"/>
                </a:cubicBezTo>
                <a:cubicBezTo>
                  <a:pt x="16822" y="106370"/>
                  <a:pt x="-4080" y="-1051"/>
                  <a:pt x="68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0240E2F1-698F-4100-B695-519360CB52FD}"/>
              </a:ext>
            </a:extLst>
          </p:cNvPr>
          <p:cNvSpPr/>
          <p:nvPr/>
        </p:nvSpPr>
        <p:spPr>
          <a:xfrm>
            <a:off x="4552730" y="3922463"/>
            <a:ext cx="428605" cy="117952"/>
          </a:xfrm>
          <a:custGeom>
            <a:avLst/>
            <a:gdLst>
              <a:gd name="connsiteX0" fmla="*/ 220 w 428605"/>
              <a:gd name="connsiteY0" fmla="*/ 90737 h 117952"/>
              <a:gd name="connsiteX1" fmla="*/ 197070 w 428605"/>
              <a:gd name="connsiteY1" fmla="*/ 114550 h 117952"/>
              <a:gd name="connsiteX2" fmla="*/ 424083 w 428605"/>
              <a:gd name="connsiteY2" fmla="*/ 1837 h 117952"/>
              <a:gd name="connsiteX3" fmla="*/ 339945 w 428605"/>
              <a:gd name="connsiteY3" fmla="*/ 49462 h 117952"/>
              <a:gd name="connsiteX4" fmla="*/ 235170 w 428605"/>
              <a:gd name="connsiteY4" fmla="*/ 112962 h 117952"/>
              <a:gd name="connsiteX5" fmla="*/ 220 w 428605"/>
              <a:gd name="connsiteY5" fmla="*/ 90737 h 1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05" h="117952">
                <a:moveTo>
                  <a:pt x="220" y="90737"/>
                </a:moveTo>
                <a:cubicBezTo>
                  <a:pt x="-6130" y="91002"/>
                  <a:pt x="126426" y="129367"/>
                  <a:pt x="197070" y="114550"/>
                </a:cubicBezTo>
                <a:cubicBezTo>
                  <a:pt x="267714" y="99733"/>
                  <a:pt x="400271" y="12685"/>
                  <a:pt x="424083" y="1837"/>
                </a:cubicBezTo>
                <a:cubicBezTo>
                  <a:pt x="447895" y="-9011"/>
                  <a:pt x="371430" y="30941"/>
                  <a:pt x="339945" y="49462"/>
                </a:cubicBezTo>
                <a:cubicBezTo>
                  <a:pt x="308460" y="67983"/>
                  <a:pt x="289145" y="103437"/>
                  <a:pt x="235170" y="112962"/>
                </a:cubicBezTo>
                <a:cubicBezTo>
                  <a:pt x="181195" y="122487"/>
                  <a:pt x="6570" y="90472"/>
                  <a:pt x="220" y="90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DE3E24A4-8589-4F95-8EA3-3C44646C1CB1}"/>
              </a:ext>
            </a:extLst>
          </p:cNvPr>
          <p:cNvSpPr/>
          <p:nvPr/>
        </p:nvSpPr>
        <p:spPr>
          <a:xfrm>
            <a:off x="4570789" y="3939431"/>
            <a:ext cx="384906" cy="129831"/>
          </a:xfrm>
          <a:custGeom>
            <a:avLst/>
            <a:gdLst>
              <a:gd name="connsiteX0" fmla="*/ 1211 w 384906"/>
              <a:gd name="connsiteY0" fmla="*/ 129332 h 129831"/>
              <a:gd name="connsiteX1" fmla="*/ 153611 w 384906"/>
              <a:gd name="connsiteY1" fmla="*/ 121394 h 129831"/>
              <a:gd name="connsiteX2" fmla="*/ 253624 w 384906"/>
              <a:gd name="connsiteY2" fmla="*/ 91232 h 129831"/>
              <a:gd name="connsiteX3" fmla="*/ 383799 w 384906"/>
              <a:gd name="connsiteY3" fmla="*/ 744 h 129831"/>
              <a:gd name="connsiteX4" fmla="*/ 312361 w 384906"/>
              <a:gd name="connsiteY4" fmla="*/ 51544 h 129831"/>
              <a:gd name="connsiteX5" fmla="*/ 242511 w 384906"/>
              <a:gd name="connsiteY5" fmla="*/ 110282 h 129831"/>
              <a:gd name="connsiteX6" fmla="*/ 1211 w 384906"/>
              <a:gd name="connsiteY6" fmla="*/ 129332 h 12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906" h="129831">
                <a:moveTo>
                  <a:pt x="1211" y="129332"/>
                </a:moveTo>
                <a:cubicBezTo>
                  <a:pt x="-13606" y="131184"/>
                  <a:pt x="111542" y="127744"/>
                  <a:pt x="153611" y="121394"/>
                </a:cubicBezTo>
                <a:cubicBezTo>
                  <a:pt x="195680" y="115044"/>
                  <a:pt x="215259" y="111340"/>
                  <a:pt x="253624" y="91232"/>
                </a:cubicBezTo>
                <a:cubicBezTo>
                  <a:pt x="291989" y="71124"/>
                  <a:pt x="374010" y="7359"/>
                  <a:pt x="383799" y="744"/>
                </a:cubicBezTo>
                <a:cubicBezTo>
                  <a:pt x="393589" y="-5871"/>
                  <a:pt x="335909" y="33288"/>
                  <a:pt x="312361" y="51544"/>
                </a:cubicBezTo>
                <a:cubicBezTo>
                  <a:pt x="288813" y="69800"/>
                  <a:pt x="289607" y="95465"/>
                  <a:pt x="242511" y="110282"/>
                </a:cubicBezTo>
                <a:cubicBezTo>
                  <a:pt x="195415" y="125099"/>
                  <a:pt x="16028" y="127480"/>
                  <a:pt x="1211" y="129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B271156E-499A-4969-B7D1-38C0489978AA}"/>
              </a:ext>
            </a:extLst>
          </p:cNvPr>
          <p:cNvSpPr/>
          <p:nvPr/>
        </p:nvSpPr>
        <p:spPr>
          <a:xfrm>
            <a:off x="4683125" y="3958119"/>
            <a:ext cx="420306" cy="221769"/>
          </a:xfrm>
          <a:custGeom>
            <a:avLst/>
            <a:gdLst>
              <a:gd name="connsiteX0" fmla="*/ 0 w 420306"/>
              <a:gd name="connsiteY0" fmla="*/ 188431 h 221769"/>
              <a:gd name="connsiteX1" fmla="*/ 260350 w 420306"/>
              <a:gd name="connsiteY1" fmla="*/ 215419 h 221769"/>
              <a:gd name="connsiteX2" fmla="*/ 315913 w 420306"/>
              <a:gd name="connsiteY2" fmla="*/ 194781 h 221769"/>
              <a:gd name="connsiteX3" fmla="*/ 417513 w 420306"/>
              <a:gd name="connsiteY3" fmla="*/ 4281 h 221769"/>
              <a:gd name="connsiteX4" fmla="*/ 388938 w 420306"/>
              <a:gd name="connsiteY4" fmla="*/ 69369 h 221769"/>
              <a:gd name="connsiteX5" fmla="*/ 358775 w 420306"/>
              <a:gd name="connsiteY5" fmla="*/ 153506 h 221769"/>
              <a:gd name="connsiteX6" fmla="*/ 336550 w 420306"/>
              <a:gd name="connsiteY6" fmla="*/ 201131 h 221769"/>
              <a:gd name="connsiteX7" fmla="*/ 258763 w 420306"/>
              <a:gd name="connsiteY7" fmla="*/ 221769 h 221769"/>
              <a:gd name="connsiteX8" fmla="*/ 0 w 420306"/>
              <a:gd name="connsiteY8" fmla="*/ 188431 h 22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306" h="221769">
                <a:moveTo>
                  <a:pt x="0" y="188431"/>
                </a:moveTo>
                <a:cubicBezTo>
                  <a:pt x="265" y="187373"/>
                  <a:pt x="207698" y="214361"/>
                  <a:pt x="260350" y="215419"/>
                </a:cubicBezTo>
                <a:cubicBezTo>
                  <a:pt x="313002" y="216477"/>
                  <a:pt x="289719" y="229971"/>
                  <a:pt x="315913" y="194781"/>
                </a:cubicBezTo>
                <a:cubicBezTo>
                  <a:pt x="342107" y="159591"/>
                  <a:pt x="405342" y="25183"/>
                  <a:pt x="417513" y="4281"/>
                </a:cubicBezTo>
                <a:cubicBezTo>
                  <a:pt x="429684" y="-16621"/>
                  <a:pt x="398728" y="44498"/>
                  <a:pt x="388938" y="69369"/>
                </a:cubicBezTo>
                <a:cubicBezTo>
                  <a:pt x="379148" y="94240"/>
                  <a:pt x="367506" y="131546"/>
                  <a:pt x="358775" y="153506"/>
                </a:cubicBezTo>
                <a:cubicBezTo>
                  <a:pt x="350044" y="175466"/>
                  <a:pt x="353219" y="189754"/>
                  <a:pt x="336550" y="201131"/>
                </a:cubicBezTo>
                <a:cubicBezTo>
                  <a:pt x="319881" y="212508"/>
                  <a:pt x="312473" y="221769"/>
                  <a:pt x="258763" y="221769"/>
                </a:cubicBezTo>
                <a:cubicBezTo>
                  <a:pt x="205053" y="221769"/>
                  <a:pt x="-265" y="189489"/>
                  <a:pt x="0" y="18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11B25BA2-8E36-4E86-9ED2-1411CD4C635C}"/>
              </a:ext>
            </a:extLst>
          </p:cNvPr>
          <p:cNvSpPr/>
          <p:nvPr/>
        </p:nvSpPr>
        <p:spPr>
          <a:xfrm>
            <a:off x="4738581" y="4103604"/>
            <a:ext cx="467874" cy="85855"/>
          </a:xfrm>
          <a:custGeom>
            <a:avLst/>
            <a:gdLst>
              <a:gd name="connsiteX0" fmla="*/ 107 w 467874"/>
              <a:gd name="connsiteY0" fmla="*/ 68346 h 85855"/>
              <a:gd name="connsiteX1" fmla="*/ 222357 w 467874"/>
              <a:gd name="connsiteY1" fmla="*/ 82634 h 85855"/>
              <a:gd name="connsiteX2" fmla="*/ 330307 w 467874"/>
              <a:gd name="connsiteY2" fmla="*/ 52471 h 85855"/>
              <a:gd name="connsiteX3" fmla="*/ 466832 w 467874"/>
              <a:gd name="connsiteY3" fmla="*/ 84 h 85855"/>
              <a:gd name="connsiteX4" fmla="*/ 385869 w 467874"/>
              <a:gd name="connsiteY4" fmla="*/ 41359 h 85855"/>
              <a:gd name="connsiteX5" fmla="*/ 252519 w 467874"/>
              <a:gd name="connsiteY5" fmla="*/ 84221 h 85855"/>
              <a:gd name="connsiteX6" fmla="*/ 107 w 467874"/>
              <a:gd name="connsiteY6" fmla="*/ 68346 h 8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874" h="85855">
                <a:moveTo>
                  <a:pt x="107" y="68346"/>
                </a:moveTo>
                <a:cubicBezTo>
                  <a:pt x="-4920" y="68081"/>
                  <a:pt x="167324" y="85280"/>
                  <a:pt x="222357" y="82634"/>
                </a:cubicBezTo>
                <a:cubicBezTo>
                  <a:pt x="277390" y="79988"/>
                  <a:pt x="289561" y="66229"/>
                  <a:pt x="330307" y="52471"/>
                </a:cubicBezTo>
                <a:cubicBezTo>
                  <a:pt x="371053" y="38713"/>
                  <a:pt x="457572" y="1936"/>
                  <a:pt x="466832" y="84"/>
                </a:cubicBezTo>
                <a:cubicBezTo>
                  <a:pt x="476092" y="-1768"/>
                  <a:pt x="421588" y="27336"/>
                  <a:pt x="385869" y="41359"/>
                </a:cubicBezTo>
                <a:cubicBezTo>
                  <a:pt x="350150" y="55382"/>
                  <a:pt x="313373" y="76283"/>
                  <a:pt x="252519" y="84221"/>
                </a:cubicBezTo>
                <a:cubicBezTo>
                  <a:pt x="191665" y="92159"/>
                  <a:pt x="5134" y="68611"/>
                  <a:pt x="107" y="68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39908DF9-9427-4237-9752-C234CC86BE04}"/>
              </a:ext>
            </a:extLst>
          </p:cNvPr>
          <p:cNvSpPr/>
          <p:nvPr/>
        </p:nvSpPr>
        <p:spPr>
          <a:xfrm>
            <a:off x="4695791" y="4033521"/>
            <a:ext cx="590202" cy="230110"/>
          </a:xfrm>
          <a:custGeom>
            <a:avLst/>
            <a:gdLst>
              <a:gd name="connsiteX0" fmla="*/ 587409 w 590202"/>
              <a:gd name="connsiteY0" fmla="*/ 317 h 230110"/>
              <a:gd name="connsiteX1" fmla="*/ 446122 w 590202"/>
              <a:gd name="connsiteY1" fmla="*/ 140017 h 230110"/>
              <a:gd name="connsiteX2" fmla="*/ 355634 w 590202"/>
              <a:gd name="connsiteY2" fmla="*/ 187642 h 230110"/>
              <a:gd name="connsiteX3" fmla="*/ 200059 w 590202"/>
              <a:gd name="connsiteY3" fmla="*/ 225742 h 230110"/>
              <a:gd name="connsiteX4" fmla="*/ 146084 w 590202"/>
              <a:gd name="connsiteY4" fmla="*/ 227329 h 230110"/>
              <a:gd name="connsiteX5" fmla="*/ 117509 w 590202"/>
              <a:gd name="connsiteY5" fmla="*/ 208279 h 230110"/>
              <a:gd name="connsiteX6" fmla="*/ 34 w 590202"/>
              <a:gd name="connsiteY6" fmla="*/ 116204 h 230110"/>
              <a:gd name="connsiteX7" fmla="*/ 106397 w 590202"/>
              <a:gd name="connsiteY7" fmla="*/ 192404 h 230110"/>
              <a:gd name="connsiteX8" fmla="*/ 215934 w 590202"/>
              <a:gd name="connsiteY8" fmla="*/ 205104 h 230110"/>
              <a:gd name="connsiteX9" fmla="*/ 308009 w 590202"/>
              <a:gd name="connsiteY9" fmla="*/ 182879 h 230110"/>
              <a:gd name="connsiteX10" fmla="*/ 587409 w 590202"/>
              <a:gd name="connsiteY10" fmla="*/ 317 h 23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202" h="230110">
                <a:moveTo>
                  <a:pt x="587409" y="317"/>
                </a:moveTo>
                <a:cubicBezTo>
                  <a:pt x="610428" y="-6827"/>
                  <a:pt x="484751" y="108796"/>
                  <a:pt x="446122" y="140017"/>
                </a:cubicBezTo>
                <a:cubicBezTo>
                  <a:pt x="407493" y="171238"/>
                  <a:pt x="396644" y="173355"/>
                  <a:pt x="355634" y="187642"/>
                </a:cubicBezTo>
                <a:cubicBezTo>
                  <a:pt x="314623" y="201930"/>
                  <a:pt x="234984" y="219128"/>
                  <a:pt x="200059" y="225742"/>
                </a:cubicBezTo>
                <a:cubicBezTo>
                  <a:pt x="165134" y="232357"/>
                  <a:pt x="159842" y="230239"/>
                  <a:pt x="146084" y="227329"/>
                </a:cubicBezTo>
                <a:cubicBezTo>
                  <a:pt x="132326" y="224419"/>
                  <a:pt x="141851" y="226800"/>
                  <a:pt x="117509" y="208279"/>
                </a:cubicBezTo>
                <a:cubicBezTo>
                  <a:pt x="93167" y="189758"/>
                  <a:pt x="1886" y="118850"/>
                  <a:pt x="34" y="116204"/>
                </a:cubicBezTo>
                <a:cubicBezTo>
                  <a:pt x="-1818" y="113558"/>
                  <a:pt x="70414" y="177587"/>
                  <a:pt x="106397" y="192404"/>
                </a:cubicBezTo>
                <a:cubicBezTo>
                  <a:pt x="142380" y="207221"/>
                  <a:pt x="182332" y="206691"/>
                  <a:pt x="215934" y="205104"/>
                </a:cubicBezTo>
                <a:cubicBezTo>
                  <a:pt x="249536" y="203517"/>
                  <a:pt x="246097" y="214893"/>
                  <a:pt x="308009" y="182879"/>
                </a:cubicBezTo>
                <a:cubicBezTo>
                  <a:pt x="369921" y="150865"/>
                  <a:pt x="564390" y="7461"/>
                  <a:pt x="587409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F0E7238D-D553-4443-A613-64854D44288C}"/>
              </a:ext>
            </a:extLst>
          </p:cNvPr>
          <p:cNvSpPr/>
          <p:nvPr/>
        </p:nvSpPr>
        <p:spPr>
          <a:xfrm>
            <a:off x="6124294" y="3320288"/>
            <a:ext cx="115946" cy="417398"/>
          </a:xfrm>
          <a:custGeom>
            <a:avLst/>
            <a:gdLst>
              <a:gd name="connsiteX0" fmla="*/ 98706 w 115946"/>
              <a:gd name="connsiteY0" fmla="*/ 762 h 417398"/>
              <a:gd name="connsiteX1" fmla="*/ 77539 w 115946"/>
              <a:gd name="connsiteY1" fmla="*/ 195495 h 417398"/>
              <a:gd name="connsiteX2" fmla="*/ 1339 w 115946"/>
              <a:gd name="connsiteY2" fmla="*/ 413512 h 417398"/>
              <a:gd name="connsiteX3" fmla="*/ 35206 w 115946"/>
              <a:gd name="connsiteY3" fmla="*/ 320379 h 417398"/>
              <a:gd name="connsiteX4" fmla="*/ 113523 w 115946"/>
              <a:gd name="connsiteY4" fmla="*/ 134112 h 417398"/>
              <a:gd name="connsiteX5" fmla="*/ 98706 w 115946"/>
              <a:gd name="connsiteY5" fmla="*/ 762 h 41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46" h="417398">
                <a:moveTo>
                  <a:pt x="98706" y="762"/>
                </a:moveTo>
                <a:cubicBezTo>
                  <a:pt x="92709" y="10992"/>
                  <a:pt x="93767" y="126703"/>
                  <a:pt x="77539" y="195495"/>
                </a:cubicBezTo>
                <a:cubicBezTo>
                  <a:pt x="61311" y="264287"/>
                  <a:pt x="8394" y="392698"/>
                  <a:pt x="1339" y="413512"/>
                </a:cubicBezTo>
                <a:cubicBezTo>
                  <a:pt x="-5716" y="434326"/>
                  <a:pt x="16509" y="366946"/>
                  <a:pt x="35206" y="320379"/>
                </a:cubicBezTo>
                <a:cubicBezTo>
                  <a:pt x="53903" y="273812"/>
                  <a:pt x="104704" y="182443"/>
                  <a:pt x="113523" y="134112"/>
                </a:cubicBezTo>
                <a:cubicBezTo>
                  <a:pt x="122342" y="85781"/>
                  <a:pt x="104703" y="-9468"/>
                  <a:pt x="98706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9E554C57-FCA6-49F5-A4E5-E0F867372E0A}"/>
              </a:ext>
            </a:extLst>
          </p:cNvPr>
          <p:cNvSpPr/>
          <p:nvPr/>
        </p:nvSpPr>
        <p:spPr>
          <a:xfrm>
            <a:off x="5968942" y="2668031"/>
            <a:ext cx="31967" cy="627879"/>
          </a:xfrm>
          <a:custGeom>
            <a:avLst/>
            <a:gdLst>
              <a:gd name="connsiteX0" fmla="*/ 23341 w 31967"/>
              <a:gd name="connsiteY0" fmla="*/ 3202 h 627879"/>
              <a:gd name="connsiteX1" fmla="*/ 19108 w 31967"/>
              <a:gd name="connsiteY1" fmla="*/ 134436 h 627879"/>
              <a:gd name="connsiteX2" fmla="*/ 25458 w 31967"/>
              <a:gd name="connsiteY2" fmla="*/ 250852 h 627879"/>
              <a:gd name="connsiteX3" fmla="*/ 19108 w 31967"/>
              <a:gd name="connsiteY3" fmla="*/ 369386 h 627879"/>
              <a:gd name="connsiteX4" fmla="*/ 31808 w 31967"/>
              <a:gd name="connsiteY4" fmla="*/ 490036 h 627879"/>
              <a:gd name="connsiteX5" fmla="*/ 8525 w 31967"/>
              <a:gd name="connsiteY5" fmla="*/ 625502 h 627879"/>
              <a:gd name="connsiteX6" fmla="*/ 25458 w 31967"/>
              <a:gd name="connsiteY6" fmla="*/ 562002 h 627879"/>
              <a:gd name="connsiteX7" fmla="*/ 27575 w 31967"/>
              <a:gd name="connsiteY7" fmla="*/ 384202 h 627879"/>
              <a:gd name="connsiteX8" fmla="*/ 58 w 31967"/>
              <a:gd name="connsiteY8" fmla="*/ 276252 h 627879"/>
              <a:gd name="connsiteX9" fmla="*/ 23341 w 31967"/>
              <a:gd name="connsiteY9" fmla="*/ 3202 h 6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67" h="627879">
                <a:moveTo>
                  <a:pt x="23341" y="3202"/>
                </a:moveTo>
                <a:cubicBezTo>
                  <a:pt x="26516" y="-20434"/>
                  <a:pt x="18755" y="93161"/>
                  <a:pt x="19108" y="134436"/>
                </a:cubicBezTo>
                <a:cubicBezTo>
                  <a:pt x="19461" y="175711"/>
                  <a:pt x="25458" y="211694"/>
                  <a:pt x="25458" y="250852"/>
                </a:cubicBezTo>
                <a:cubicBezTo>
                  <a:pt x="25458" y="290010"/>
                  <a:pt x="18050" y="329522"/>
                  <a:pt x="19108" y="369386"/>
                </a:cubicBezTo>
                <a:cubicBezTo>
                  <a:pt x="20166" y="409250"/>
                  <a:pt x="33572" y="447350"/>
                  <a:pt x="31808" y="490036"/>
                </a:cubicBezTo>
                <a:cubicBezTo>
                  <a:pt x="30044" y="532722"/>
                  <a:pt x="9583" y="613508"/>
                  <a:pt x="8525" y="625502"/>
                </a:cubicBezTo>
                <a:cubicBezTo>
                  <a:pt x="7467" y="637496"/>
                  <a:pt x="22283" y="602219"/>
                  <a:pt x="25458" y="562002"/>
                </a:cubicBezTo>
                <a:cubicBezTo>
                  <a:pt x="28633" y="521785"/>
                  <a:pt x="31808" y="431827"/>
                  <a:pt x="27575" y="384202"/>
                </a:cubicBezTo>
                <a:cubicBezTo>
                  <a:pt x="23342" y="336577"/>
                  <a:pt x="-1353" y="339046"/>
                  <a:pt x="58" y="276252"/>
                </a:cubicBezTo>
                <a:cubicBezTo>
                  <a:pt x="1469" y="213458"/>
                  <a:pt x="20166" y="26838"/>
                  <a:pt x="23341" y="3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4C588BA5-AF8D-45B9-BF0D-BF341FC9E488}"/>
              </a:ext>
            </a:extLst>
          </p:cNvPr>
          <p:cNvSpPr/>
          <p:nvPr/>
        </p:nvSpPr>
        <p:spPr>
          <a:xfrm>
            <a:off x="5733977" y="2501897"/>
            <a:ext cx="88670" cy="325733"/>
          </a:xfrm>
          <a:custGeom>
            <a:avLst/>
            <a:gdLst>
              <a:gd name="connsiteX0" fmla="*/ 73 w 88670"/>
              <a:gd name="connsiteY0" fmla="*/ 4236 h 325733"/>
              <a:gd name="connsiteX1" fmla="*/ 84740 w 88670"/>
              <a:gd name="connsiteY1" fmla="*/ 315386 h 325733"/>
              <a:gd name="connsiteX2" fmla="*/ 74156 w 88670"/>
              <a:gd name="connsiteY2" fmla="*/ 241303 h 325733"/>
              <a:gd name="connsiteX3" fmla="*/ 69923 w 88670"/>
              <a:gd name="connsiteY3" fmla="*/ 139703 h 325733"/>
              <a:gd name="connsiteX4" fmla="*/ 73 w 88670"/>
              <a:gd name="connsiteY4" fmla="*/ 4236 h 32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70" h="325733">
                <a:moveTo>
                  <a:pt x="73" y="4236"/>
                </a:moveTo>
                <a:cubicBezTo>
                  <a:pt x="2542" y="33516"/>
                  <a:pt x="72393" y="275875"/>
                  <a:pt x="84740" y="315386"/>
                </a:cubicBezTo>
                <a:cubicBezTo>
                  <a:pt x="97087" y="354897"/>
                  <a:pt x="76625" y="270583"/>
                  <a:pt x="74156" y="241303"/>
                </a:cubicBezTo>
                <a:cubicBezTo>
                  <a:pt x="71687" y="212023"/>
                  <a:pt x="81917" y="173570"/>
                  <a:pt x="69923" y="139703"/>
                </a:cubicBezTo>
                <a:cubicBezTo>
                  <a:pt x="57929" y="105836"/>
                  <a:pt x="-2396" y="-25044"/>
                  <a:pt x="73" y="4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9344430D-6BB8-4E65-9762-949579F55D9F}"/>
              </a:ext>
            </a:extLst>
          </p:cNvPr>
          <p:cNvSpPr/>
          <p:nvPr/>
        </p:nvSpPr>
        <p:spPr>
          <a:xfrm>
            <a:off x="5849972" y="2901396"/>
            <a:ext cx="43254" cy="230483"/>
          </a:xfrm>
          <a:custGeom>
            <a:avLst/>
            <a:gdLst>
              <a:gd name="connsiteX0" fmla="*/ 4728 w 43254"/>
              <a:gd name="connsiteY0" fmla="*/ 554 h 230483"/>
              <a:gd name="connsiteX1" fmla="*/ 34361 w 43254"/>
              <a:gd name="connsiteY1" fmla="*/ 123321 h 230483"/>
              <a:gd name="connsiteX2" fmla="*/ 42828 w 43254"/>
              <a:gd name="connsiteY2" fmla="*/ 229154 h 230483"/>
              <a:gd name="connsiteX3" fmla="*/ 23778 w 43254"/>
              <a:gd name="connsiteY3" fmla="*/ 176237 h 230483"/>
              <a:gd name="connsiteX4" fmla="*/ 2611 w 43254"/>
              <a:gd name="connsiteY4" fmla="*/ 80987 h 230483"/>
              <a:gd name="connsiteX5" fmla="*/ 4728 w 43254"/>
              <a:gd name="connsiteY5" fmla="*/ 554 h 23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54" h="230483">
                <a:moveTo>
                  <a:pt x="4728" y="554"/>
                </a:moveTo>
                <a:cubicBezTo>
                  <a:pt x="10020" y="7610"/>
                  <a:pt x="28011" y="85221"/>
                  <a:pt x="34361" y="123321"/>
                </a:cubicBezTo>
                <a:cubicBezTo>
                  <a:pt x="40711" y="161421"/>
                  <a:pt x="44592" y="220335"/>
                  <a:pt x="42828" y="229154"/>
                </a:cubicBezTo>
                <a:cubicBezTo>
                  <a:pt x="41064" y="237973"/>
                  <a:pt x="30481" y="200932"/>
                  <a:pt x="23778" y="176237"/>
                </a:cubicBezTo>
                <a:cubicBezTo>
                  <a:pt x="17075" y="151543"/>
                  <a:pt x="6844" y="106387"/>
                  <a:pt x="2611" y="80987"/>
                </a:cubicBezTo>
                <a:cubicBezTo>
                  <a:pt x="-1622" y="55587"/>
                  <a:pt x="-564" y="-6502"/>
                  <a:pt x="4728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B71BD469-026A-4DD8-A1BD-901648E27EE6}"/>
              </a:ext>
            </a:extLst>
          </p:cNvPr>
          <p:cNvSpPr/>
          <p:nvPr/>
        </p:nvSpPr>
        <p:spPr>
          <a:xfrm>
            <a:off x="5835583" y="2609911"/>
            <a:ext cx="42492" cy="211682"/>
          </a:xfrm>
          <a:custGeom>
            <a:avLst/>
            <a:gdLst>
              <a:gd name="connsiteX0" fmla="*/ 42400 w 42492"/>
              <a:gd name="connsiteY0" fmla="*/ 2056 h 211682"/>
              <a:gd name="connsiteX1" fmla="*/ 25467 w 42492"/>
              <a:gd name="connsiteY1" fmla="*/ 184089 h 211682"/>
              <a:gd name="connsiteX2" fmla="*/ 23350 w 42492"/>
              <a:gd name="connsiteY2" fmla="*/ 205256 h 211682"/>
              <a:gd name="connsiteX3" fmla="*/ 67 w 42492"/>
              <a:gd name="connsiteY3" fmla="*/ 126939 h 211682"/>
              <a:gd name="connsiteX4" fmla="*/ 17000 w 42492"/>
              <a:gd name="connsiteY4" fmla="*/ 86722 h 211682"/>
              <a:gd name="connsiteX5" fmla="*/ 42400 w 42492"/>
              <a:gd name="connsiteY5" fmla="*/ 2056 h 21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92" h="211682">
                <a:moveTo>
                  <a:pt x="42400" y="2056"/>
                </a:moveTo>
                <a:cubicBezTo>
                  <a:pt x="43811" y="18284"/>
                  <a:pt x="28642" y="150222"/>
                  <a:pt x="25467" y="184089"/>
                </a:cubicBezTo>
                <a:cubicBezTo>
                  <a:pt x="22292" y="217956"/>
                  <a:pt x="27583" y="214781"/>
                  <a:pt x="23350" y="205256"/>
                </a:cubicBezTo>
                <a:cubicBezTo>
                  <a:pt x="19117" y="195731"/>
                  <a:pt x="1125" y="146695"/>
                  <a:pt x="67" y="126939"/>
                </a:cubicBezTo>
                <a:cubicBezTo>
                  <a:pt x="-991" y="107183"/>
                  <a:pt x="10650" y="102950"/>
                  <a:pt x="17000" y="86722"/>
                </a:cubicBezTo>
                <a:cubicBezTo>
                  <a:pt x="23350" y="70494"/>
                  <a:pt x="40989" y="-14172"/>
                  <a:pt x="42400" y="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5B14DB80-AA65-47D8-8CFF-FA0D116BF416}"/>
              </a:ext>
            </a:extLst>
          </p:cNvPr>
          <p:cNvSpPr/>
          <p:nvPr/>
        </p:nvSpPr>
        <p:spPr>
          <a:xfrm>
            <a:off x="6110783" y="3520315"/>
            <a:ext cx="116975" cy="227964"/>
          </a:xfrm>
          <a:custGeom>
            <a:avLst/>
            <a:gdLst>
              <a:gd name="connsiteX0" fmla="*/ 116450 w 116975"/>
              <a:gd name="connsiteY0" fmla="*/ 3935 h 227964"/>
              <a:gd name="connsiteX1" fmla="*/ 4267 w 116975"/>
              <a:gd name="connsiteY1" fmla="*/ 219835 h 227964"/>
              <a:gd name="connsiteX2" fmla="*/ 25434 w 116975"/>
              <a:gd name="connsiteY2" fmla="*/ 173268 h 227964"/>
              <a:gd name="connsiteX3" fmla="*/ 44484 w 116975"/>
              <a:gd name="connsiteY3" fmla="*/ 86485 h 227964"/>
              <a:gd name="connsiteX4" fmla="*/ 116450 w 116975"/>
              <a:gd name="connsiteY4" fmla="*/ 3935 h 2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5" h="227964">
                <a:moveTo>
                  <a:pt x="116450" y="3935"/>
                </a:moveTo>
                <a:cubicBezTo>
                  <a:pt x="109747" y="26160"/>
                  <a:pt x="19436" y="191613"/>
                  <a:pt x="4267" y="219835"/>
                </a:cubicBezTo>
                <a:cubicBezTo>
                  <a:pt x="-10902" y="248057"/>
                  <a:pt x="18731" y="195493"/>
                  <a:pt x="25434" y="173268"/>
                </a:cubicBezTo>
                <a:cubicBezTo>
                  <a:pt x="32137" y="151043"/>
                  <a:pt x="25081" y="113296"/>
                  <a:pt x="44484" y="86485"/>
                </a:cubicBezTo>
                <a:cubicBezTo>
                  <a:pt x="63887" y="59674"/>
                  <a:pt x="123153" y="-18290"/>
                  <a:pt x="116450" y="3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62C712B1-BF84-4B3C-AAAB-C105E8CA076B}"/>
              </a:ext>
            </a:extLst>
          </p:cNvPr>
          <p:cNvSpPr/>
          <p:nvPr/>
        </p:nvSpPr>
        <p:spPr>
          <a:xfrm>
            <a:off x="6082386" y="3454382"/>
            <a:ext cx="71040" cy="306429"/>
          </a:xfrm>
          <a:custGeom>
            <a:avLst/>
            <a:gdLst>
              <a:gd name="connsiteX0" fmla="*/ 70764 w 71040"/>
              <a:gd name="connsiteY0" fmla="*/ 18 h 306429"/>
              <a:gd name="connsiteX1" fmla="*/ 26314 w 71040"/>
              <a:gd name="connsiteY1" fmla="*/ 127018 h 306429"/>
              <a:gd name="connsiteX2" fmla="*/ 9381 w 71040"/>
              <a:gd name="connsiteY2" fmla="*/ 300585 h 306429"/>
              <a:gd name="connsiteX3" fmla="*/ 9381 w 71040"/>
              <a:gd name="connsiteY3" fmla="*/ 251901 h 306429"/>
              <a:gd name="connsiteX4" fmla="*/ 3031 w 71040"/>
              <a:gd name="connsiteY4" fmla="*/ 118551 h 306429"/>
              <a:gd name="connsiteX5" fmla="*/ 70764 w 71040"/>
              <a:gd name="connsiteY5" fmla="*/ 18 h 30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40" h="306429">
                <a:moveTo>
                  <a:pt x="70764" y="18"/>
                </a:moveTo>
                <a:cubicBezTo>
                  <a:pt x="74644" y="1429"/>
                  <a:pt x="36544" y="76924"/>
                  <a:pt x="26314" y="127018"/>
                </a:cubicBezTo>
                <a:cubicBezTo>
                  <a:pt x="16083" y="177113"/>
                  <a:pt x="12203" y="279771"/>
                  <a:pt x="9381" y="300585"/>
                </a:cubicBezTo>
                <a:cubicBezTo>
                  <a:pt x="6559" y="321399"/>
                  <a:pt x="10439" y="282240"/>
                  <a:pt x="9381" y="251901"/>
                </a:cubicBezTo>
                <a:cubicBezTo>
                  <a:pt x="8323" y="221562"/>
                  <a:pt x="-6141" y="157357"/>
                  <a:pt x="3031" y="118551"/>
                </a:cubicBezTo>
                <a:cubicBezTo>
                  <a:pt x="12203" y="79746"/>
                  <a:pt x="66884" y="-1393"/>
                  <a:pt x="7076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F5D5F2BC-2010-4182-A5AD-C1212D3A834B}"/>
              </a:ext>
            </a:extLst>
          </p:cNvPr>
          <p:cNvSpPr/>
          <p:nvPr/>
        </p:nvSpPr>
        <p:spPr>
          <a:xfrm>
            <a:off x="6311708" y="3431357"/>
            <a:ext cx="96191" cy="656112"/>
          </a:xfrm>
          <a:custGeom>
            <a:avLst/>
            <a:gdLst>
              <a:gd name="connsiteX0" fmla="*/ 95442 w 96191"/>
              <a:gd name="connsiteY0" fmla="*/ 1876 h 656112"/>
              <a:gd name="connsiteX1" fmla="*/ 44642 w 96191"/>
              <a:gd name="connsiteY1" fmla="*/ 135226 h 656112"/>
              <a:gd name="connsiteX2" fmla="*/ 44642 w 96191"/>
              <a:gd name="connsiteY2" fmla="*/ 211426 h 656112"/>
              <a:gd name="connsiteX3" fmla="*/ 40409 w 96191"/>
              <a:gd name="connsiteY3" fmla="*/ 321493 h 656112"/>
              <a:gd name="connsiteX4" fmla="*/ 42525 w 96191"/>
              <a:gd name="connsiteY4" fmla="*/ 437910 h 656112"/>
              <a:gd name="connsiteX5" fmla="*/ 82742 w 96191"/>
              <a:gd name="connsiteY5" fmla="*/ 649576 h 656112"/>
              <a:gd name="connsiteX6" fmla="*/ 76392 w 96191"/>
              <a:gd name="connsiteY6" fmla="*/ 569143 h 656112"/>
              <a:gd name="connsiteX7" fmla="*/ 192 w 96191"/>
              <a:gd name="connsiteY7" fmla="*/ 243176 h 656112"/>
              <a:gd name="connsiteX8" fmla="*/ 95442 w 96191"/>
              <a:gd name="connsiteY8" fmla="*/ 1876 h 6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191" h="656112">
                <a:moveTo>
                  <a:pt x="95442" y="1876"/>
                </a:moveTo>
                <a:cubicBezTo>
                  <a:pt x="102850" y="-16116"/>
                  <a:pt x="53109" y="100301"/>
                  <a:pt x="44642" y="135226"/>
                </a:cubicBezTo>
                <a:cubicBezTo>
                  <a:pt x="36175" y="170151"/>
                  <a:pt x="45347" y="180382"/>
                  <a:pt x="44642" y="211426"/>
                </a:cubicBezTo>
                <a:cubicBezTo>
                  <a:pt x="43937" y="242470"/>
                  <a:pt x="40762" y="283746"/>
                  <a:pt x="40409" y="321493"/>
                </a:cubicBezTo>
                <a:cubicBezTo>
                  <a:pt x="40056" y="359240"/>
                  <a:pt x="35470" y="383230"/>
                  <a:pt x="42525" y="437910"/>
                </a:cubicBezTo>
                <a:cubicBezTo>
                  <a:pt x="49580" y="492590"/>
                  <a:pt x="77098" y="627704"/>
                  <a:pt x="82742" y="649576"/>
                </a:cubicBezTo>
                <a:cubicBezTo>
                  <a:pt x="88386" y="671448"/>
                  <a:pt x="90150" y="636876"/>
                  <a:pt x="76392" y="569143"/>
                </a:cubicBezTo>
                <a:cubicBezTo>
                  <a:pt x="62634" y="501410"/>
                  <a:pt x="-4041" y="335604"/>
                  <a:pt x="192" y="243176"/>
                </a:cubicBezTo>
                <a:cubicBezTo>
                  <a:pt x="4425" y="150748"/>
                  <a:pt x="88034" y="19868"/>
                  <a:pt x="95442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813E2487-2BE7-4EFA-A631-E36CCD0E3C74}"/>
              </a:ext>
            </a:extLst>
          </p:cNvPr>
          <p:cNvSpPr/>
          <p:nvPr/>
        </p:nvSpPr>
        <p:spPr>
          <a:xfrm>
            <a:off x="6418890" y="3314650"/>
            <a:ext cx="136461" cy="606072"/>
          </a:xfrm>
          <a:custGeom>
            <a:avLst/>
            <a:gdLst>
              <a:gd name="connsiteX0" fmla="*/ 136427 w 136461"/>
              <a:gd name="connsiteY0" fmla="*/ 50 h 606072"/>
              <a:gd name="connsiteX1" fmla="*/ 83510 w 136461"/>
              <a:gd name="connsiteY1" fmla="*/ 215950 h 606072"/>
              <a:gd name="connsiteX2" fmla="*/ 62343 w 136461"/>
              <a:gd name="connsiteY2" fmla="*/ 298500 h 606072"/>
              <a:gd name="connsiteX3" fmla="*/ 24243 w 136461"/>
              <a:gd name="connsiteY3" fmla="*/ 404333 h 606072"/>
              <a:gd name="connsiteX4" fmla="*/ 17893 w 136461"/>
              <a:gd name="connsiteY4" fmla="*/ 423383 h 606072"/>
              <a:gd name="connsiteX5" fmla="*/ 17893 w 136461"/>
              <a:gd name="connsiteY5" fmla="*/ 601183 h 606072"/>
              <a:gd name="connsiteX6" fmla="*/ 13660 w 136461"/>
              <a:gd name="connsiteY6" fmla="*/ 537683 h 606072"/>
              <a:gd name="connsiteX7" fmla="*/ 3077 w 136461"/>
              <a:gd name="connsiteY7" fmla="*/ 345067 h 606072"/>
              <a:gd name="connsiteX8" fmla="*/ 75043 w 136461"/>
              <a:gd name="connsiteY8" fmla="*/ 196900 h 606072"/>
              <a:gd name="connsiteX9" fmla="*/ 136427 w 136461"/>
              <a:gd name="connsiteY9" fmla="*/ 50 h 60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61" h="606072">
                <a:moveTo>
                  <a:pt x="136427" y="50"/>
                </a:moveTo>
                <a:cubicBezTo>
                  <a:pt x="137838" y="3225"/>
                  <a:pt x="95857" y="166208"/>
                  <a:pt x="83510" y="215950"/>
                </a:cubicBezTo>
                <a:cubicBezTo>
                  <a:pt x="71163" y="265692"/>
                  <a:pt x="72221" y="267103"/>
                  <a:pt x="62343" y="298500"/>
                </a:cubicBezTo>
                <a:cubicBezTo>
                  <a:pt x="52465" y="329897"/>
                  <a:pt x="31651" y="383519"/>
                  <a:pt x="24243" y="404333"/>
                </a:cubicBezTo>
                <a:cubicBezTo>
                  <a:pt x="16835" y="425147"/>
                  <a:pt x="18951" y="390575"/>
                  <a:pt x="17893" y="423383"/>
                </a:cubicBezTo>
                <a:cubicBezTo>
                  <a:pt x="16835" y="456191"/>
                  <a:pt x="18599" y="582133"/>
                  <a:pt x="17893" y="601183"/>
                </a:cubicBezTo>
                <a:cubicBezTo>
                  <a:pt x="17187" y="620233"/>
                  <a:pt x="16129" y="580369"/>
                  <a:pt x="13660" y="537683"/>
                </a:cubicBezTo>
                <a:cubicBezTo>
                  <a:pt x="11191" y="494997"/>
                  <a:pt x="-7154" y="401864"/>
                  <a:pt x="3077" y="345067"/>
                </a:cubicBezTo>
                <a:cubicBezTo>
                  <a:pt x="13307" y="288270"/>
                  <a:pt x="51760" y="249464"/>
                  <a:pt x="75043" y="196900"/>
                </a:cubicBezTo>
                <a:cubicBezTo>
                  <a:pt x="98326" y="144336"/>
                  <a:pt x="135016" y="-3125"/>
                  <a:pt x="13642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6D1E04FA-8B25-4C59-8AC8-05A9EF07FC69}"/>
              </a:ext>
            </a:extLst>
          </p:cNvPr>
          <p:cNvSpPr/>
          <p:nvPr/>
        </p:nvSpPr>
        <p:spPr>
          <a:xfrm>
            <a:off x="6521450" y="3442690"/>
            <a:ext cx="88024" cy="603291"/>
          </a:xfrm>
          <a:custGeom>
            <a:avLst/>
            <a:gdLst>
              <a:gd name="connsiteX0" fmla="*/ 28575 w 88024"/>
              <a:gd name="connsiteY0" fmla="*/ 598 h 603291"/>
              <a:gd name="connsiteX1" fmla="*/ 20638 w 88024"/>
              <a:gd name="connsiteY1" fmla="*/ 121248 h 603291"/>
              <a:gd name="connsiteX2" fmla="*/ 20638 w 88024"/>
              <a:gd name="connsiteY2" fmla="*/ 175223 h 603291"/>
              <a:gd name="connsiteX3" fmla="*/ 23813 w 88024"/>
              <a:gd name="connsiteY3" fmla="*/ 238723 h 603291"/>
              <a:gd name="connsiteX4" fmla="*/ 31750 w 88024"/>
              <a:gd name="connsiteY4" fmla="*/ 364135 h 603291"/>
              <a:gd name="connsiteX5" fmla="*/ 58738 w 88024"/>
              <a:gd name="connsiteY5" fmla="*/ 499073 h 603291"/>
              <a:gd name="connsiteX6" fmla="*/ 85725 w 88024"/>
              <a:gd name="connsiteY6" fmla="*/ 595910 h 603291"/>
              <a:gd name="connsiteX7" fmla="*/ 79375 w 88024"/>
              <a:gd name="connsiteY7" fmla="*/ 570510 h 603291"/>
              <a:gd name="connsiteX8" fmla="*/ 22225 w 88024"/>
              <a:gd name="connsiteY8" fmla="*/ 364135 h 603291"/>
              <a:gd name="connsiteX9" fmla="*/ 0 w 88024"/>
              <a:gd name="connsiteY9" fmla="*/ 176810 h 603291"/>
              <a:gd name="connsiteX10" fmla="*/ 28575 w 88024"/>
              <a:gd name="connsiteY10" fmla="*/ 598 h 60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024" h="603291">
                <a:moveTo>
                  <a:pt x="28575" y="598"/>
                </a:moveTo>
                <a:cubicBezTo>
                  <a:pt x="32015" y="-8662"/>
                  <a:pt x="21961" y="92144"/>
                  <a:pt x="20638" y="121248"/>
                </a:cubicBezTo>
                <a:cubicBezTo>
                  <a:pt x="19315" y="150352"/>
                  <a:pt x="20109" y="155644"/>
                  <a:pt x="20638" y="175223"/>
                </a:cubicBezTo>
                <a:cubicBezTo>
                  <a:pt x="21167" y="194802"/>
                  <a:pt x="21961" y="207238"/>
                  <a:pt x="23813" y="238723"/>
                </a:cubicBezTo>
                <a:cubicBezTo>
                  <a:pt x="25665" y="270208"/>
                  <a:pt x="25929" y="320743"/>
                  <a:pt x="31750" y="364135"/>
                </a:cubicBezTo>
                <a:cubicBezTo>
                  <a:pt x="37571" y="407527"/>
                  <a:pt x="49742" y="460444"/>
                  <a:pt x="58738" y="499073"/>
                </a:cubicBezTo>
                <a:cubicBezTo>
                  <a:pt x="67734" y="537702"/>
                  <a:pt x="82286" y="584004"/>
                  <a:pt x="85725" y="595910"/>
                </a:cubicBezTo>
                <a:cubicBezTo>
                  <a:pt x="89164" y="607816"/>
                  <a:pt x="89958" y="609139"/>
                  <a:pt x="79375" y="570510"/>
                </a:cubicBezTo>
                <a:cubicBezTo>
                  <a:pt x="68792" y="531881"/>
                  <a:pt x="35454" y="429752"/>
                  <a:pt x="22225" y="364135"/>
                </a:cubicBezTo>
                <a:cubicBezTo>
                  <a:pt x="8996" y="298518"/>
                  <a:pt x="0" y="233431"/>
                  <a:pt x="0" y="176810"/>
                </a:cubicBezTo>
                <a:cubicBezTo>
                  <a:pt x="0" y="120189"/>
                  <a:pt x="25135" y="9858"/>
                  <a:pt x="28575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9082CA27-4996-412E-AF2A-124A15389F63}"/>
              </a:ext>
            </a:extLst>
          </p:cNvPr>
          <p:cNvSpPr/>
          <p:nvPr/>
        </p:nvSpPr>
        <p:spPr>
          <a:xfrm>
            <a:off x="6443338" y="3684553"/>
            <a:ext cx="104392" cy="550427"/>
          </a:xfrm>
          <a:custGeom>
            <a:avLst/>
            <a:gdLst>
              <a:gd name="connsiteX0" fmla="*/ 24137 w 104392"/>
              <a:gd name="connsiteY0" fmla="*/ 6385 h 550427"/>
              <a:gd name="connsiteX1" fmla="*/ 14612 w 104392"/>
              <a:gd name="connsiteY1" fmla="*/ 128622 h 550427"/>
              <a:gd name="connsiteX2" fmla="*/ 6675 w 104392"/>
              <a:gd name="connsiteY2" fmla="*/ 185772 h 550427"/>
              <a:gd name="connsiteX3" fmla="*/ 6675 w 104392"/>
              <a:gd name="connsiteY3" fmla="*/ 233397 h 550427"/>
              <a:gd name="connsiteX4" fmla="*/ 11437 w 104392"/>
              <a:gd name="connsiteY4" fmla="*/ 312772 h 550427"/>
              <a:gd name="connsiteX5" fmla="*/ 20962 w 104392"/>
              <a:gd name="connsiteY5" fmla="*/ 373097 h 550427"/>
              <a:gd name="connsiteX6" fmla="*/ 103512 w 104392"/>
              <a:gd name="connsiteY6" fmla="*/ 544547 h 550427"/>
              <a:gd name="connsiteX7" fmla="*/ 60650 w 104392"/>
              <a:gd name="connsiteY7" fmla="*/ 495335 h 550427"/>
              <a:gd name="connsiteX8" fmla="*/ 325 w 104392"/>
              <a:gd name="connsiteY8" fmla="*/ 346110 h 550427"/>
              <a:gd name="connsiteX9" fmla="*/ 24137 w 104392"/>
              <a:gd name="connsiteY9" fmla="*/ 6385 h 5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92" h="550427">
                <a:moveTo>
                  <a:pt x="24137" y="6385"/>
                </a:moveTo>
                <a:cubicBezTo>
                  <a:pt x="26518" y="-29863"/>
                  <a:pt x="17522" y="98724"/>
                  <a:pt x="14612" y="128622"/>
                </a:cubicBezTo>
                <a:cubicBezTo>
                  <a:pt x="11702" y="158520"/>
                  <a:pt x="7998" y="168309"/>
                  <a:pt x="6675" y="185772"/>
                </a:cubicBezTo>
                <a:cubicBezTo>
                  <a:pt x="5352" y="203235"/>
                  <a:pt x="5881" y="212230"/>
                  <a:pt x="6675" y="233397"/>
                </a:cubicBezTo>
                <a:cubicBezTo>
                  <a:pt x="7469" y="254564"/>
                  <a:pt x="9056" y="289489"/>
                  <a:pt x="11437" y="312772"/>
                </a:cubicBezTo>
                <a:cubicBezTo>
                  <a:pt x="13818" y="336055"/>
                  <a:pt x="5616" y="334468"/>
                  <a:pt x="20962" y="373097"/>
                </a:cubicBezTo>
                <a:cubicBezTo>
                  <a:pt x="36308" y="411726"/>
                  <a:pt x="96897" y="524174"/>
                  <a:pt x="103512" y="544547"/>
                </a:cubicBezTo>
                <a:cubicBezTo>
                  <a:pt x="110127" y="564920"/>
                  <a:pt x="77848" y="528408"/>
                  <a:pt x="60650" y="495335"/>
                </a:cubicBezTo>
                <a:cubicBezTo>
                  <a:pt x="43452" y="462262"/>
                  <a:pt x="3765" y="432099"/>
                  <a:pt x="325" y="346110"/>
                </a:cubicBezTo>
                <a:cubicBezTo>
                  <a:pt x="-3115" y="260121"/>
                  <a:pt x="21756" y="42633"/>
                  <a:pt x="24137" y="6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7E3D61CC-D97F-4877-A76E-2C05B9BD3627}"/>
              </a:ext>
            </a:extLst>
          </p:cNvPr>
          <p:cNvSpPr/>
          <p:nvPr/>
        </p:nvSpPr>
        <p:spPr>
          <a:xfrm>
            <a:off x="6214120" y="3691561"/>
            <a:ext cx="268268" cy="530247"/>
          </a:xfrm>
          <a:custGeom>
            <a:avLst/>
            <a:gdLst>
              <a:gd name="connsiteX0" fmla="*/ 266055 w 268268"/>
              <a:gd name="connsiteY0" fmla="*/ 2552 h 530247"/>
              <a:gd name="connsiteX1" fmla="*/ 185093 w 268268"/>
              <a:gd name="connsiteY1" fmla="*/ 123202 h 530247"/>
              <a:gd name="connsiteX2" fmla="*/ 113655 w 268268"/>
              <a:gd name="connsiteY2" fmla="*/ 254964 h 530247"/>
              <a:gd name="connsiteX3" fmla="*/ 7293 w 268268"/>
              <a:gd name="connsiteY3" fmla="*/ 515314 h 530247"/>
              <a:gd name="connsiteX4" fmla="*/ 18405 w 268268"/>
              <a:gd name="connsiteY4" fmla="*/ 470864 h 530247"/>
              <a:gd name="connsiteX5" fmla="*/ 91430 w 268268"/>
              <a:gd name="connsiteY5" fmla="*/ 240677 h 530247"/>
              <a:gd name="connsiteX6" fmla="*/ 266055 w 268268"/>
              <a:gd name="connsiteY6" fmla="*/ 2552 h 53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268" h="530247">
                <a:moveTo>
                  <a:pt x="266055" y="2552"/>
                </a:moveTo>
                <a:cubicBezTo>
                  <a:pt x="281665" y="-17027"/>
                  <a:pt x="210493" y="81133"/>
                  <a:pt x="185093" y="123202"/>
                </a:cubicBezTo>
                <a:cubicBezTo>
                  <a:pt x="159693" y="165271"/>
                  <a:pt x="143288" y="189612"/>
                  <a:pt x="113655" y="254964"/>
                </a:cubicBezTo>
                <a:cubicBezTo>
                  <a:pt x="84022" y="320316"/>
                  <a:pt x="23168" y="479331"/>
                  <a:pt x="7293" y="515314"/>
                </a:cubicBezTo>
                <a:cubicBezTo>
                  <a:pt x="-8582" y="551297"/>
                  <a:pt x="4382" y="516637"/>
                  <a:pt x="18405" y="470864"/>
                </a:cubicBezTo>
                <a:cubicBezTo>
                  <a:pt x="32428" y="425091"/>
                  <a:pt x="52801" y="312114"/>
                  <a:pt x="91430" y="240677"/>
                </a:cubicBezTo>
                <a:cubicBezTo>
                  <a:pt x="130059" y="169240"/>
                  <a:pt x="250445" y="22131"/>
                  <a:pt x="266055" y="2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FEF8F406-6C29-4C63-BB9B-76F35B02C53C}"/>
              </a:ext>
            </a:extLst>
          </p:cNvPr>
          <p:cNvSpPr/>
          <p:nvPr/>
        </p:nvSpPr>
        <p:spPr>
          <a:xfrm>
            <a:off x="6272045" y="3720623"/>
            <a:ext cx="157399" cy="480053"/>
          </a:xfrm>
          <a:custGeom>
            <a:avLst/>
            <a:gdLst>
              <a:gd name="connsiteX0" fmla="*/ 39855 w 157399"/>
              <a:gd name="connsiteY0" fmla="*/ 477 h 480053"/>
              <a:gd name="connsiteX1" fmla="*/ 35093 w 157399"/>
              <a:gd name="connsiteY1" fmla="*/ 95727 h 480053"/>
              <a:gd name="connsiteX2" fmla="*/ 36680 w 157399"/>
              <a:gd name="connsiteY2" fmla="*/ 165577 h 480053"/>
              <a:gd name="connsiteX3" fmla="*/ 60493 w 157399"/>
              <a:gd name="connsiteY3" fmla="*/ 233840 h 480053"/>
              <a:gd name="connsiteX4" fmla="*/ 81130 w 157399"/>
              <a:gd name="connsiteY4" fmla="*/ 294165 h 480053"/>
              <a:gd name="connsiteX5" fmla="*/ 155743 w 157399"/>
              <a:gd name="connsiteY5" fmla="*/ 471965 h 480053"/>
              <a:gd name="connsiteX6" fmla="*/ 128755 w 157399"/>
              <a:gd name="connsiteY6" fmla="*/ 440215 h 480053"/>
              <a:gd name="connsiteX7" fmla="*/ 81130 w 157399"/>
              <a:gd name="connsiteY7" fmla="*/ 354490 h 480053"/>
              <a:gd name="connsiteX8" fmla="*/ 6518 w 157399"/>
              <a:gd name="connsiteY8" fmla="*/ 186215 h 480053"/>
              <a:gd name="connsiteX9" fmla="*/ 6518 w 157399"/>
              <a:gd name="connsiteY9" fmla="*/ 138590 h 480053"/>
              <a:gd name="connsiteX10" fmla="*/ 39855 w 157399"/>
              <a:gd name="connsiteY10" fmla="*/ 477 h 48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399" h="480053">
                <a:moveTo>
                  <a:pt x="39855" y="477"/>
                </a:moveTo>
                <a:cubicBezTo>
                  <a:pt x="44617" y="-6667"/>
                  <a:pt x="35622" y="68210"/>
                  <a:pt x="35093" y="95727"/>
                </a:cubicBezTo>
                <a:cubicBezTo>
                  <a:pt x="34564" y="123244"/>
                  <a:pt x="32447" y="142558"/>
                  <a:pt x="36680" y="165577"/>
                </a:cubicBezTo>
                <a:cubicBezTo>
                  <a:pt x="40913" y="188596"/>
                  <a:pt x="53085" y="212409"/>
                  <a:pt x="60493" y="233840"/>
                </a:cubicBezTo>
                <a:cubicBezTo>
                  <a:pt x="67901" y="255271"/>
                  <a:pt x="65255" y="254478"/>
                  <a:pt x="81130" y="294165"/>
                </a:cubicBezTo>
                <a:cubicBezTo>
                  <a:pt x="97005" y="333852"/>
                  <a:pt x="147806" y="447623"/>
                  <a:pt x="155743" y="471965"/>
                </a:cubicBezTo>
                <a:cubicBezTo>
                  <a:pt x="163680" y="496307"/>
                  <a:pt x="141191" y="459794"/>
                  <a:pt x="128755" y="440215"/>
                </a:cubicBezTo>
                <a:cubicBezTo>
                  <a:pt x="116319" y="420636"/>
                  <a:pt x="101503" y="396823"/>
                  <a:pt x="81130" y="354490"/>
                </a:cubicBezTo>
                <a:cubicBezTo>
                  <a:pt x="60757" y="312157"/>
                  <a:pt x="18953" y="222198"/>
                  <a:pt x="6518" y="186215"/>
                </a:cubicBezTo>
                <a:cubicBezTo>
                  <a:pt x="-5917" y="150232"/>
                  <a:pt x="2549" y="169811"/>
                  <a:pt x="6518" y="138590"/>
                </a:cubicBezTo>
                <a:cubicBezTo>
                  <a:pt x="10487" y="107369"/>
                  <a:pt x="35093" y="7621"/>
                  <a:pt x="39855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B4269EC8-CFAA-4814-A58F-F7F71E189ABC}"/>
              </a:ext>
            </a:extLst>
          </p:cNvPr>
          <p:cNvSpPr/>
          <p:nvPr/>
        </p:nvSpPr>
        <p:spPr>
          <a:xfrm>
            <a:off x="6449404" y="3571472"/>
            <a:ext cx="57971" cy="324964"/>
          </a:xfrm>
          <a:custGeom>
            <a:avLst/>
            <a:gdLst>
              <a:gd name="connsiteX0" fmla="*/ 57759 w 57971"/>
              <a:gd name="connsiteY0" fmla="*/ 403 h 324964"/>
              <a:gd name="connsiteX1" fmla="*/ 26009 w 57971"/>
              <a:gd name="connsiteY1" fmla="*/ 127403 h 324964"/>
              <a:gd name="connsiteX2" fmla="*/ 16484 w 57971"/>
              <a:gd name="connsiteY2" fmla="*/ 225828 h 324964"/>
              <a:gd name="connsiteX3" fmla="*/ 609 w 57971"/>
              <a:gd name="connsiteY3" fmla="*/ 324253 h 324964"/>
              <a:gd name="connsiteX4" fmla="*/ 3784 w 57971"/>
              <a:gd name="connsiteY4" fmla="*/ 260753 h 324964"/>
              <a:gd name="connsiteX5" fmla="*/ 8546 w 57971"/>
              <a:gd name="connsiteY5" fmla="*/ 92478 h 324964"/>
              <a:gd name="connsiteX6" fmla="*/ 57759 w 57971"/>
              <a:gd name="connsiteY6" fmla="*/ 403 h 32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71" h="324964">
                <a:moveTo>
                  <a:pt x="57759" y="403"/>
                </a:moveTo>
                <a:cubicBezTo>
                  <a:pt x="60670" y="6224"/>
                  <a:pt x="32888" y="89832"/>
                  <a:pt x="26009" y="127403"/>
                </a:cubicBezTo>
                <a:cubicBezTo>
                  <a:pt x="19130" y="164974"/>
                  <a:pt x="20717" y="193020"/>
                  <a:pt x="16484" y="225828"/>
                </a:cubicBezTo>
                <a:cubicBezTo>
                  <a:pt x="12251" y="258636"/>
                  <a:pt x="2726" y="318432"/>
                  <a:pt x="609" y="324253"/>
                </a:cubicBezTo>
                <a:cubicBezTo>
                  <a:pt x="-1508" y="330074"/>
                  <a:pt x="2461" y="299382"/>
                  <a:pt x="3784" y="260753"/>
                </a:cubicBezTo>
                <a:cubicBezTo>
                  <a:pt x="5107" y="222124"/>
                  <a:pt x="-185" y="131901"/>
                  <a:pt x="8546" y="92478"/>
                </a:cubicBezTo>
                <a:cubicBezTo>
                  <a:pt x="17277" y="53055"/>
                  <a:pt x="54848" y="-5418"/>
                  <a:pt x="57759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4976C5EE-304D-4E17-BE16-BCB53E2C88AB}"/>
              </a:ext>
            </a:extLst>
          </p:cNvPr>
          <p:cNvSpPr/>
          <p:nvPr/>
        </p:nvSpPr>
        <p:spPr>
          <a:xfrm>
            <a:off x="5022795" y="4800600"/>
            <a:ext cx="808531" cy="340783"/>
          </a:xfrm>
          <a:custGeom>
            <a:avLst/>
            <a:gdLst>
              <a:gd name="connsiteX0" fmla="*/ 783222 w 808531"/>
              <a:gd name="connsiteY0" fmla="*/ 0 h 340783"/>
              <a:gd name="connsiteX1" fmla="*/ 795922 w 808531"/>
              <a:gd name="connsiteY1" fmla="*/ 76200 h 340783"/>
              <a:gd name="connsiteX2" fmla="*/ 759938 w 808531"/>
              <a:gd name="connsiteY2" fmla="*/ 124883 h 340783"/>
              <a:gd name="connsiteX3" fmla="*/ 715488 w 808531"/>
              <a:gd name="connsiteY3" fmla="*/ 146050 h 340783"/>
              <a:gd name="connsiteX4" fmla="*/ 520755 w 808531"/>
              <a:gd name="connsiteY4" fmla="*/ 251883 h 340783"/>
              <a:gd name="connsiteX5" fmla="*/ 188438 w 808531"/>
              <a:gd name="connsiteY5" fmla="*/ 315383 h 340783"/>
              <a:gd name="connsiteX6" fmla="*/ 55 w 808531"/>
              <a:gd name="connsiteY6" fmla="*/ 340783 h 340783"/>
              <a:gd name="connsiteX7" fmla="*/ 205372 w 808531"/>
              <a:gd name="connsiteY7" fmla="*/ 315383 h 340783"/>
              <a:gd name="connsiteX8" fmla="*/ 442438 w 808531"/>
              <a:gd name="connsiteY8" fmla="*/ 292100 h 340783"/>
              <a:gd name="connsiteX9" fmla="*/ 721838 w 808531"/>
              <a:gd name="connsiteY9" fmla="*/ 188383 h 340783"/>
              <a:gd name="connsiteX10" fmla="*/ 806505 w 808531"/>
              <a:gd name="connsiteY10" fmla="*/ 76200 h 340783"/>
              <a:gd name="connsiteX11" fmla="*/ 783222 w 808531"/>
              <a:gd name="connsiteY11" fmla="*/ 0 h 34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531" h="340783">
                <a:moveTo>
                  <a:pt x="783222" y="0"/>
                </a:moveTo>
                <a:cubicBezTo>
                  <a:pt x="781458" y="0"/>
                  <a:pt x="799803" y="55386"/>
                  <a:pt x="795922" y="76200"/>
                </a:cubicBezTo>
                <a:cubicBezTo>
                  <a:pt x="792041" y="97014"/>
                  <a:pt x="773344" y="113241"/>
                  <a:pt x="759938" y="124883"/>
                </a:cubicBezTo>
                <a:cubicBezTo>
                  <a:pt x="746532" y="136525"/>
                  <a:pt x="755352" y="124883"/>
                  <a:pt x="715488" y="146050"/>
                </a:cubicBezTo>
                <a:cubicBezTo>
                  <a:pt x="675624" y="167217"/>
                  <a:pt x="608597" y="223661"/>
                  <a:pt x="520755" y="251883"/>
                </a:cubicBezTo>
                <a:cubicBezTo>
                  <a:pt x="432913" y="280105"/>
                  <a:pt x="275221" y="300566"/>
                  <a:pt x="188438" y="315383"/>
                </a:cubicBezTo>
                <a:cubicBezTo>
                  <a:pt x="101655" y="330200"/>
                  <a:pt x="-2767" y="340783"/>
                  <a:pt x="55" y="340783"/>
                </a:cubicBezTo>
                <a:cubicBezTo>
                  <a:pt x="2877" y="340783"/>
                  <a:pt x="131641" y="323497"/>
                  <a:pt x="205372" y="315383"/>
                </a:cubicBezTo>
                <a:cubicBezTo>
                  <a:pt x="279102" y="307269"/>
                  <a:pt x="356360" y="313267"/>
                  <a:pt x="442438" y="292100"/>
                </a:cubicBezTo>
                <a:cubicBezTo>
                  <a:pt x="528516" y="270933"/>
                  <a:pt x="661160" y="224366"/>
                  <a:pt x="721838" y="188383"/>
                </a:cubicBezTo>
                <a:cubicBezTo>
                  <a:pt x="782516" y="152400"/>
                  <a:pt x="796274" y="109361"/>
                  <a:pt x="806505" y="76200"/>
                </a:cubicBezTo>
                <a:cubicBezTo>
                  <a:pt x="816736" y="43039"/>
                  <a:pt x="784986" y="0"/>
                  <a:pt x="7832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D2B45EDE-1262-4C1D-9F62-4AE82647269A}"/>
              </a:ext>
            </a:extLst>
          </p:cNvPr>
          <p:cNvSpPr/>
          <p:nvPr/>
        </p:nvSpPr>
        <p:spPr>
          <a:xfrm>
            <a:off x="4511486" y="5119190"/>
            <a:ext cx="654408" cy="65825"/>
          </a:xfrm>
          <a:custGeom>
            <a:avLst/>
            <a:gdLst>
              <a:gd name="connsiteX0" fmla="*/ 189 w 654408"/>
              <a:gd name="connsiteY0" fmla="*/ 65585 h 65825"/>
              <a:gd name="connsiteX1" fmla="*/ 184339 w 654408"/>
              <a:gd name="connsiteY1" fmla="*/ 24310 h 65825"/>
              <a:gd name="connsiteX2" fmla="*/ 295464 w 654408"/>
              <a:gd name="connsiteY2" fmla="*/ 37010 h 65825"/>
              <a:gd name="connsiteX3" fmla="*/ 532002 w 654408"/>
              <a:gd name="connsiteY3" fmla="*/ 52885 h 65825"/>
              <a:gd name="connsiteX4" fmla="*/ 654239 w 654408"/>
              <a:gd name="connsiteY4" fmla="*/ 37010 h 65825"/>
              <a:gd name="connsiteX5" fmla="*/ 508189 w 654408"/>
              <a:gd name="connsiteY5" fmla="*/ 22723 h 65825"/>
              <a:gd name="connsiteX6" fmla="*/ 363727 w 654408"/>
              <a:gd name="connsiteY6" fmla="*/ 498 h 65825"/>
              <a:gd name="connsiteX7" fmla="*/ 317689 w 654408"/>
              <a:gd name="connsiteY7" fmla="*/ 6848 h 65825"/>
              <a:gd name="connsiteX8" fmla="*/ 152589 w 654408"/>
              <a:gd name="connsiteY8" fmla="*/ 2085 h 65825"/>
              <a:gd name="connsiteX9" fmla="*/ 189 w 654408"/>
              <a:gd name="connsiteY9" fmla="*/ 65585 h 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408" h="65825">
                <a:moveTo>
                  <a:pt x="189" y="65585"/>
                </a:moveTo>
                <a:cubicBezTo>
                  <a:pt x="5481" y="69289"/>
                  <a:pt x="135127" y="29072"/>
                  <a:pt x="184339" y="24310"/>
                </a:cubicBezTo>
                <a:cubicBezTo>
                  <a:pt x="233552" y="19547"/>
                  <a:pt x="237520" y="32247"/>
                  <a:pt x="295464" y="37010"/>
                </a:cubicBezTo>
                <a:cubicBezTo>
                  <a:pt x="353408" y="41772"/>
                  <a:pt x="472206" y="52885"/>
                  <a:pt x="532002" y="52885"/>
                </a:cubicBezTo>
                <a:cubicBezTo>
                  <a:pt x="591798" y="52885"/>
                  <a:pt x="658208" y="42037"/>
                  <a:pt x="654239" y="37010"/>
                </a:cubicBezTo>
                <a:cubicBezTo>
                  <a:pt x="650270" y="31983"/>
                  <a:pt x="556608" y="28808"/>
                  <a:pt x="508189" y="22723"/>
                </a:cubicBezTo>
                <a:cubicBezTo>
                  <a:pt x="459770" y="16638"/>
                  <a:pt x="395477" y="3144"/>
                  <a:pt x="363727" y="498"/>
                </a:cubicBezTo>
                <a:cubicBezTo>
                  <a:pt x="331977" y="-2148"/>
                  <a:pt x="352879" y="6583"/>
                  <a:pt x="317689" y="6848"/>
                </a:cubicBezTo>
                <a:cubicBezTo>
                  <a:pt x="282499" y="7112"/>
                  <a:pt x="203389" y="-2148"/>
                  <a:pt x="152589" y="2085"/>
                </a:cubicBezTo>
                <a:cubicBezTo>
                  <a:pt x="101789" y="6318"/>
                  <a:pt x="-5103" y="61881"/>
                  <a:pt x="189" y="65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E19BECE6-4D4D-411D-AC2C-33FC8E79D8EE}"/>
              </a:ext>
            </a:extLst>
          </p:cNvPr>
          <p:cNvSpPr/>
          <p:nvPr/>
        </p:nvSpPr>
        <p:spPr>
          <a:xfrm>
            <a:off x="6039485" y="2941345"/>
            <a:ext cx="83631" cy="605195"/>
          </a:xfrm>
          <a:custGeom>
            <a:avLst/>
            <a:gdLst>
              <a:gd name="connsiteX0" fmla="*/ 73978 w 83631"/>
              <a:gd name="connsiteY0" fmla="*/ 293 h 605195"/>
              <a:gd name="connsiteX1" fmla="*/ 73978 w 83631"/>
              <a:gd name="connsiteY1" fmla="*/ 147930 h 605195"/>
              <a:gd name="connsiteX2" fmla="*/ 73978 w 83631"/>
              <a:gd name="connsiteY2" fmla="*/ 271755 h 605195"/>
              <a:gd name="connsiteX3" fmla="*/ 2540 w 83631"/>
              <a:gd name="connsiteY3" fmla="*/ 595605 h 605195"/>
              <a:gd name="connsiteX4" fmla="*/ 21590 w 83631"/>
              <a:gd name="connsiteY4" fmla="*/ 497180 h 605195"/>
              <a:gd name="connsiteX5" fmla="*/ 75565 w 83631"/>
              <a:gd name="connsiteY5" fmla="*/ 266993 h 605195"/>
              <a:gd name="connsiteX6" fmla="*/ 83503 w 83631"/>
              <a:gd name="connsiteY6" fmla="*/ 195555 h 605195"/>
              <a:gd name="connsiteX7" fmla="*/ 73978 w 83631"/>
              <a:gd name="connsiteY7" fmla="*/ 293 h 60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31" h="605195">
                <a:moveTo>
                  <a:pt x="73978" y="293"/>
                </a:moveTo>
                <a:cubicBezTo>
                  <a:pt x="72390" y="-7645"/>
                  <a:pt x="73978" y="147930"/>
                  <a:pt x="73978" y="147930"/>
                </a:cubicBezTo>
                <a:cubicBezTo>
                  <a:pt x="73978" y="193174"/>
                  <a:pt x="85884" y="197142"/>
                  <a:pt x="73978" y="271755"/>
                </a:cubicBezTo>
                <a:cubicBezTo>
                  <a:pt x="62072" y="346368"/>
                  <a:pt x="11271" y="558034"/>
                  <a:pt x="2540" y="595605"/>
                </a:cubicBezTo>
                <a:cubicBezTo>
                  <a:pt x="-6191" y="633176"/>
                  <a:pt x="9419" y="551949"/>
                  <a:pt x="21590" y="497180"/>
                </a:cubicBezTo>
                <a:cubicBezTo>
                  <a:pt x="33761" y="442411"/>
                  <a:pt x="65246" y="317264"/>
                  <a:pt x="75565" y="266993"/>
                </a:cubicBezTo>
                <a:cubicBezTo>
                  <a:pt x="85884" y="216722"/>
                  <a:pt x="82180" y="239211"/>
                  <a:pt x="83503" y="195555"/>
                </a:cubicBezTo>
                <a:cubicBezTo>
                  <a:pt x="84826" y="151899"/>
                  <a:pt x="75566" y="8231"/>
                  <a:pt x="73978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35F3C3D3-B449-43A1-806F-B95FD0E0B1C7}"/>
              </a:ext>
            </a:extLst>
          </p:cNvPr>
          <p:cNvSpPr/>
          <p:nvPr/>
        </p:nvSpPr>
        <p:spPr>
          <a:xfrm>
            <a:off x="6024324" y="2924167"/>
            <a:ext cx="78156" cy="612066"/>
          </a:xfrm>
          <a:custGeom>
            <a:avLst/>
            <a:gdLst>
              <a:gd name="connsiteX0" fmla="*/ 63739 w 78156"/>
              <a:gd name="connsiteY0" fmla="*/ 8 h 612066"/>
              <a:gd name="connsiteX1" fmla="*/ 66914 w 78156"/>
              <a:gd name="connsiteY1" fmla="*/ 290521 h 612066"/>
              <a:gd name="connsiteX2" fmla="*/ 62151 w 78156"/>
              <a:gd name="connsiteY2" fmla="*/ 363546 h 612066"/>
              <a:gd name="connsiteX3" fmla="*/ 33576 w 78156"/>
              <a:gd name="connsiteY3" fmla="*/ 512771 h 612066"/>
              <a:gd name="connsiteX4" fmla="*/ 239 w 78156"/>
              <a:gd name="connsiteY4" fmla="*/ 611196 h 612066"/>
              <a:gd name="connsiteX5" fmla="*/ 17701 w 78156"/>
              <a:gd name="connsiteY5" fmla="*/ 563571 h 612066"/>
              <a:gd name="connsiteX6" fmla="*/ 73264 w 78156"/>
              <a:gd name="connsiteY6" fmla="*/ 411171 h 612066"/>
              <a:gd name="connsiteX7" fmla="*/ 76439 w 78156"/>
              <a:gd name="connsiteY7" fmla="*/ 300046 h 612066"/>
              <a:gd name="connsiteX8" fmla="*/ 63739 w 78156"/>
              <a:gd name="connsiteY8" fmla="*/ 8 h 6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56" h="612066">
                <a:moveTo>
                  <a:pt x="63739" y="8"/>
                </a:moveTo>
                <a:cubicBezTo>
                  <a:pt x="62152" y="-1579"/>
                  <a:pt x="67179" y="229931"/>
                  <a:pt x="66914" y="290521"/>
                </a:cubicBezTo>
                <a:cubicBezTo>
                  <a:pt x="66649" y="351111"/>
                  <a:pt x="67707" y="326504"/>
                  <a:pt x="62151" y="363546"/>
                </a:cubicBezTo>
                <a:cubicBezTo>
                  <a:pt x="56595" y="400588"/>
                  <a:pt x="43895" y="471496"/>
                  <a:pt x="33576" y="512771"/>
                </a:cubicBezTo>
                <a:cubicBezTo>
                  <a:pt x="23257" y="554046"/>
                  <a:pt x="2885" y="602729"/>
                  <a:pt x="239" y="611196"/>
                </a:cubicBezTo>
                <a:cubicBezTo>
                  <a:pt x="-2407" y="619663"/>
                  <a:pt x="17701" y="563571"/>
                  <a:pt x="17701" y="563571"/>
                </a:cubicBezTo>
                <a:cubicBezTo>
                  <a:pt x="29872" y="530234"/>
                  <a:pt x="63474" y="455092"/>
                  <a:pt x="73264" y="411171"/>
                </a:cubicBezTo>
                <a:cubicBezTo>
                  <a:pt x="83054" y="367250"/>
                  <a:pt x="74852" y="365398"/>
                  <a:pt x="76439" y="300046"/>
                </a:cubicBezTo>
                <a:cubicBezTo>
                  <a:pt x="78026" y="234694"/>
                  <a:pt x="65326" y="1595"/>
                  <a:pt x="6373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BC2F8A18-7027-47B8-AB32-AC94993319E9}"/>
              </a:ext>
            </a:extLst>
          </p:cNvPr>
          <p:cNvSpPr/>
          <p:nvPr/>
        </p:nvSpPr>
        <p:spPr>
          <a:xfrm>
            <a:off x="6099486" y="3079750"/>
            <a:ext cx="106133" cy="361645"/>
          </a:xfrm>
          <a:custGeom>
            <a:avLst/>
            <a:gdLst>
              <a:gd name="connsiteX0" fmla="*/ 106052 w 106133"/>
              <a:gd name="connsiteY0" fmla="*/ 0 h 361645"/>
              <a:gd name="connsiteX1" fmla="*/ 85414 w 106133"/>
              <a:gd name="connsiteY1" fmla="*/ 107950 h 361645"/>
              <a:gd name="connsiteX2" fmla="*/ 64777 w 106133"/>
              <a:gd name="connsiteY2" fmla="*/ 187325 h 361645"/>
              <a:gd name="connsiteX3" fmla="*/ 2864 w 106133"/>
              <a:gd name="connsiteY3" fmla="*/ 352425 h 361645"/>
              <a:gd name="connsiteX4" fmla="*/ 17152 w 106133"/>
              <a:gd name="connsiteY4" fmla="*/ 315913 h 361645"/>
              <a:gd name="connsiteX5" fmla="*/ 77477 w 106133"/>
              <a:gd name="connsiteY5" fmla="*/ 109538 h 361645"/>
              <a:gd name="connsiteX6" fmla="*/ 106052 w 106133"/>
              <a:gd name="connsiteY6" fmla="*/ 0 h 36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133" h="361645">
                <a:moveTo>
                  <a:pt x="106052" y="0"/>
                </a:moveTo>
                <a:cubicBezTo>
                  <a:pt x="107375" y="-265"/>
                  <a:pt x="92293" y="76729"/>
                  <a:pt x="85414" y="107950"/>
                </a:cubicBezTo>
                <a:cubicBezTo>
                  <a:pt x="78535" y="139171"/>
                  <a:pt x="78535" y="146579"/>
                  <a:pt x="64777" y="187325"/>
                </a:cubicBezTo>
                <a:cubicBezTo>
                  <a:pt x="51019" y="228071"/>
                  <a:pt x="10801" y="330994"/>
                  <a:pt x="2864" y="352425"/>
                </a:cubicBezTo>
                <a:cubicBezTo>
                  <a:pt x="-5073" y="373856"/>
                  <a:pt x="4716" y="356394"/>
                  <a:pt x="17152" y="315913"/>
                </a:cubicBezTo>
                <a:cubicBezTo>
                  <a:pt x="29587" y="275432"/>
                  <a:pt x="63189" y="158751"/>
                  <a:pt x="77477" y="109538"/>
                </a:cubicBezTo>
                <a:cubicBezTo>
                  <a:pt x="91764" y="60326"/>
                  <a:pt x="104729" y="265"/>
                  <a:pt x="10605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DD9E4BD-F8FB-4E6B-889A-55A5781800AA}"/>
              </a:ext>
            </a:extLst>
          </p:cNvPr>
          <p:cNvSpPr/>
          <p:nvPr/>
        </p:nvSpPr>
        <p:spPr>
          <a:xfrm>
            <a:off x="3892452" y="4529329"/>
            <a:ext cx="525750" cy="23635"/>
          </a:xfrm>
          <a:custGeom>
            <a:avLst/>
            <a:gdLst>
              <a:gd name="connsiteX0" fmla="*/ 9623 w 525750"/>
              <a:gd name="connsiteY0" fmla="*/ 7746 h 23635"/>
              <a:gd name="connsiteX1" fmla="*/ 73123 w 525750"/>
              <a:gd name="connsiteY1" fmla="*/ 10921 h 23635"/>
              <a:gd name="connsiteX2" fmla="*/ 289023 w 525750"/>
              <a:gd name="connsiteY2" fmla="*/ 1396 h 23635"/>
              <a:gd name="connsiteX3" fmla="*/ 446186 w 525750"/>
              <a:gd name="connsiteY3" fmla="*/ 1396 h 23635"/>
              <a:gd name="connsiteX4" fmla="*/ 525561 w 525750"/>
              <a:gd name="connsiteY4" fmla="*/ 14096 h 23635"/>
              <a:gd name="connsiteX5" fmla="*/ 469998 w 525750"/>
              <a:gd name="connsiteY5" fmla="*/ 14096 h 23635"/>
              <a:gd name="connsiteX6" fmla="*/ 387448 w 525750"/>
              <a:gd name="connsiteY6" fmla="*/ 15684 h 23635"/>
              <a:gd name="connsiteX7" fmla="*/ 255686 w 525750"/>
              <a:gd name="connsiteY7" fmla="*/ 23621 h 23635"/>
              <a:gd name="connsiteX8" fmla="*/ 9623 w 525750"/>
              <a:gd name="connsiteY8" fmla="*/ 7746 h 2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50" h="23635">
                <a:moveTo>
                  <a:pt x="9623" y="7746"/>
                </a:moveTo>
                <a:cubicBezTo>
                  <a:pt x="-20804" y="5629"/>
                  <a:pt x="26556" y="11979"/>
                  <a:pt x="73123" y="10921"/>
                </a:cubicBezTo>
                <a:cubicBezTo>
                  <a:pt x="119690" y="9863"/>
                  <a:pt x="226846" y="2983"/>
                  <a:pt x="289023" y="1396"/>
                </a:cubicBezTo>
                <a:cubicBezTo>
                  <a:pt x="351200" y="-191"/>
                  <a:pt x="406763" y="-721"/>
                  <a:pt x="446186" y="1396"/>
                </a:cubicBezTo>
                <a:cubicBezTo>
                  <a:pt x="485609" y="3513"/>
                  <a:pt x="521592" y="11979"/>
                  <a:pt x="525561" y="14096"/>
                </a:cubicBezTo>
                <a:cubicBezTo>
                  <a:pt x="529530" y="16213"/>
                  <a:pt x="469998" y="14096"/>
                  <a:pt x="469998" y="14096"/>
                </a:cubicBezTo>
                <a:cubicBezTo>
                  <a:pt x="446979" y="14361"/>
                  <a:pt x="423167" y="14097"/>
                  <a:pt x="387448" y="15684"/>
                </a:cubicBezTo>
                <a:cubicBezTo>
                  <a:pt x="351729" y="17271"/>
                  <a:pt x="318921" y="23092"/>
                  <a:pt x="255686" y="23621"/>
                </a:cubicBezTo>
                <a:cubicBezTo>
                  <a:pt x="192451" y="24150"/>
                  <a:pt x="40050" y="9863"/>
                  <a:pt x="9623" y="7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EDA52666-77D5-49B9-A4A9-F6571FFD809E}"/>
              </a:ext>
            </a:extLst>
          </p:cNvPr>
          <p:cNvSpPr/>
          <p:nvPr/>
        </p:nvSpPr>
        <p:spPr>
          <a:xfrm>
            <a:off x="4420459" y="4549736"/>
            <a:ext cx="258624" cy="262025"/>
          </a:xfrm>
          <a:custGeom>
            <a:avLst/>
            <a:gdLst>
              <a:gd name="connsiteX0" fmla="*/ 3904 w 258624"/>
              <a:gd name="connsiteY0" fmla="*/ 1627 h 262025"/>
              <a:gd name="connsiteX1" fmla="*/ 80104 w 258624"/>
              <a:gd name="connsiteY1" fmla="*/ 82589 h 262025"/>
              <a:gd name="connsiteX2" fmla="*/ 237266 w 258624"/>
              <a:gd name="connsiteY2" fmla="*/ 222289 h 262025"/>
              <a:gd name="connsiteX3" fmla="*/ 256316 w 258624"/>
              <a:gd name="connsiteY3" fmla="*/ 261977 h 262025"/>
              <a:gd name="connsiteX4" fmla="*/ 251554 w 258624"/>
              <a:gd name="connsiteY4" fmla="*/ 228639 h 262025"/>
              <a:gd name="connsiteX5" fmla="*/ 195991 w 258624"/>
              <a:gd name="connsiteY5" fmla="*/ 154027 h 262025"/>
              <a:gd name="connsiteX6" fmla="*/ 3904 w 258624"/>
              <a:gd name="connsiteY6" fmla="*/ 1627 h 2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24" h="262025">
                <a:moveTo>
                  <a:pt x="3904" y="1627"/>
                </a:moveTo>
                <a:cubicBezTo>
                  <a:pt x="-15410" y="-10279"/>
                  <a:pt x="41210" y="45812"/>
                  <a:pt x="80104" y="82589"/>
                </a:cubicBezTo>
                <a:cubicBezTo>
                  <a:pt x="118998" y="119366"/>
                  <a:pt x="207897" y="192391"/>
                  <a:pt x="237266" y="222289"/>
                </a:cubicBezTo>
                <a:cubicBezTo>
                  <a:pt x="266635" y="252187"/>
                  <a:pt x="253935" y="260919"/>
                  <a:pt x="256316" y="261977"/>
                </a:cubicBezTo>
                <a:cubicBezTo>
                  <a:pt x="258697" y="263035"/>
                  <a:pt x="261608" y="246631"/>
                  <a:pt x="251554" y="228639"/>
                </a:cubicBezTo>
                <a:cubicBezTo>
                  <a:pt x="241500" y="210647"/>
                  <a:pt x="238853" y="191862"/>
                  <a:pt x="195991" y="154027"/>
                </a:cubicBezTo>
                <a:cubicBezTo>
                  <a:pt x="153129" y="116192"/>
                  <a:pt x="23218" y="13533"/>
                  <a:pt x="3904" y="1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96067CE8-8004-45BF-901F-6EEA54AF1566}"/>
              </a:ext>
            </a:extLst>
          </p:cNvPr>
          <p:cNvSpPr/>
          <p:nvPr/>
        </p:nvSpPr>
        <p:spPr>
          <a:xfrm>
            <a:off x="4685619" y="4800600"/>
            <a:ext cx="102301" cy="314813"/>
          </a:xfrm>
          <a:custGeom>
            <a:avLst/>
            <a:gdLst>
              <a:gd name="connsiteX0" fmla="*/ 681 w 102301"/>
              <a:gd name="connsiteY0" fmla="*/ 0 h 314813"/>
              <a:gd name="connsiteX1" fmla="*/ 10206 w 102301"/>
              <a:gd name="connsiteY1" fmla="*/ 117475 h 314813"/>
              <a:gd name="connsiteX2" fmla="*/ 24494 w 102301"/>
              <a:gd name="connsiteY2" fmla="*/ 163513 h 314813"/>
              <a:gd name="connsiteX3" fmla="*/ 80056 w 102301"/>
              <a:gd name="connsiteY3" fmla="*/ 285750 h 314813"/>
              <a:gd name="connsiteX4" fmla="*/ 102281 w 102301"/>
              <a:gd name="connsiteY4" fmla="*/ 314325 h 314813"/>
              <a:gd name="connsiteX5" fmla="*/ 83231 w 102301"/>
              <a:gd name="connsiteY5" fmla="*/ 271463 h 314813"/>
              <a:gd name="connsiteX6" fmla="*/ 45131 w 102301"/>
              <a:gd name="connsiteY6" fmla="*/ 177800 h 314813"/>
              <a:gd name="connsiteX7" fmla="*/ 29256 w 102301"/>
              <a:gd name="connsiteY7" fmla="*/ 119063 h 314813"/>
              <a:gd name="connsiteX8" fmla="*/ 681 w 102301"/>
              <a:gd name="connsiteY8" fmla="*/ 0 h 31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301" h="314813">
                <a:moveTo>
                  <a:pt x="681" y="0"/>
                </a:moveTo>
                <a:cubicBezTo>
                  <a:pt x="-2494" y="-265"/>
                  <a:pt x="6237" y="90223"/>
                  <a:pt x="10206" y="117475"/>
                </a:cubicBezTo>
                <a:cubicBezTo>
                  <a:pt x="14175" y="144727"/>
                  <a:pt x="12852" y="135467"/>
                  <a:pt x="24494" y="163513"/>
                </a:cubicBezTo>
                <a:cubicBezTo>
                  <a:pt x="36136" y="191559"/>
                  <a:pt x="67092" y="260615"/>
                  <a:pt x="80056" y="285750"/>
                </a:cubicBezTo>
                <a:cubicBezTo>
                  <a:pt x="93020" y="310885"/>
                  <a:pt x="101752" y="316706"/>
                  <a:pt x="102281" y="314325"/>
                </a:cubicBezTo>
                <a:cubicBezTo>
                  <a:pt x="102810" y="311944"/>
                  <a:pt x="92756" y="294217"/>
                  <a:pt x="83231" y="271463"/>
                </a:cubicBezTo>
                <a:cubicBezTo>
                  <a:pt x="73706" y="248709"/>
                  <a:pt x="54127" y="203200"/>
                  <a:pt x="45131" y="177800"/>
                </a:cubicBezTo>
                <a:cubicBezTo>
                  <a:pt x="36135" y="152400"/>
                  <a:pt x="37987" y="148432"/>
                  <a:pt x="29256" y="119063"/>
                </a:cubicBezTo>
                <a:cubicBezTo>
                  <a:pt x="20525" y="89694"/>
                  <a:pt x="3856" y="265"/>
                  <a:pt x="6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F1D546B-CBE0-4C89-993F-AA9DAC0221FC}"/>
              </a:ext>
            </a:extLst>
          </p:cNvPr>
          <p:cNvSpPr/>
          <p:nvPr/>
        </p:nvSpPr>
        <p:spPr>
          <a:xfrm>
            <a:off x="3816266" y="4527512"/>
            <a:ext cx="536204" cy="108572"/>
          </a:xfrm>
          <a:custGeom>
            <a:avLst/>
            <a:gdLst>
              <a:gd name="connsiteX0" fmla="*/ 84 w 536204"/>
              <a:gd name="connsiteY0" fmla="*/ 38 h 108572"/>
              <a:gd name="connsiteX1" fmla="*/ 215984 w 536204"/>
              <a:gd name="connsiteY1" fmla="*/ 81001 h 108572"/>
              <a:gd name="connsiteX2" fmla="*/ 384259 w 536204"/>
              <a:gd name="connsiteY2" fmla="*/ 106401 h 108572"/>
              <a:gd name="connsiteX3" fmla="*/ 535072 w 536204"/>
              <a:gd name="connsiteY3" fmla="*/ 101638 h 108572"/>
              <a:gd name="connsiteX4" fmla="*/ 457284 w 536204"/>
              <a:gd name="connsiteY4" fmla="*/ 104813 h 108572"/>
              <a:gd name="connsiteX5" fmla="*/ 257259 w 536204"/>
              <a:gd name="connsiteY5" fmla="*/ 107988 h 108572"/>
              <a:gd name="connsiteX6" fmla="*/ 190584 w 536204"/>
              <a:gd name="connsiteY6" fmla="*/ 92113 h 108572"/>
              <a:gd name="connsiteX7" fmla="*/ 84 w 536204"/>
              <a:gd name="connsiteY7" fmla="*/ 38 h 1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204" h="108572">
                <a:moveTo>
                  <a:pt x="84" y="38"/>
                </a:moveTo>
                <a:cubicBezTo>
                  <a:pt x="4317" y="-1814"/>
                  <a:pt x="151955" y="63274"/>
                  <a:pt x="215984" y="81001"/>
                </a:cubicBezTo>
                <a:cubicBezTo>
                  <a:pt x="280013" y="98728"/>
                  <a:pt x="331078" y="102962"/>
                  <a:pt x="384259" y="106401"/>
                </a:cubicBezTo>
                <a:cubicBezTo>
                  <a:pt x="437440" y="109840"/>
                  <a:pt x="522901" y="101903"/>
                  <a:pt x="535072" y="101638"/>
                </a:cubicBezTo>
                <a:cubicBezTo>
                  <a:pt x="547243" y="101373"/>
                  <a:pt x="457284" y="104813"/>
                  <a:pt x="457284" y="104813"/>
                </a:cubicBezTo>
                <a:cubicBezTo>
                  <a:pt x="410982" y="105871"/>
                  <a:pt x="301709" y="110105"/>
                  <a:pt x="257259" y="107988"/>
                </a:cubicBezTo>
                <a:cubicBezTo>
                  <a:pt x="212809" y="105871"/>
                  <a:pt x="228948" y="107988"/>
                  <a:pt x="190584" y="92113"/>
                </a:cubicBezTo>
                <a:cubicBezTo>
                  <a:pt x="152220" y="76238"/>
                  <a:pt x="-4149" y="1890"/>
                  <a:pt x="8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27B082AD-0A13-4FC3-B013-4B8AB13647A9}"/>
              </a:ext>
            </a:extLst>
          </p:cNvPr>
          <p:cNvSpPr/>
          <p:nvPr/>
        </p:nvSpPr>
        <p:spPr>
          <a:xfrm>
            <a:off x="4328964" y="4611684"/>
            <a:ext cx="178654" cy="297350"/>
          </a:xfrm>
          <a:custGeom>
            <a:avLst/>
            <a:gdLst>
              <a:gd name="connsiteX0" fmla="*/ 149 w 178654"/>
              <a:gd name="connsiteY0" fmla="*/ 4 h 297350"/>
              <a:gd name="connsiteX1" fmla="*/ 141436 w 178654"/>
              <a:gd name="connsiteY1" fmla="*/ 58741 h 297350"/>
              <a:gd name="connsiteX2" fmla="*/ 141436 w 178654"/>
              <a:gd name="connsiteY2" fmla="*/ 101604 h 297350"/>
              <a:gd name="connsiteX3" fmla="*/ 176361 w 178654"/>
              <a:gd name="connsiteY3" fmla="*/ 284166 h 297350"/>
              <a:gd name="connsiteX4" fmla="*/ 170011 w 178654"/>
              <a:gd name="connsiteY4" fmla="*/ 260354 h 297350"/>
              <a:gd name="connsiteX5" fmla="*/ 127149 w 178654"/>
              <a:gd name="connsiteY5" fmla="*/ 79379 h 297350"/>
              <a:gd name="connsiteX6" fmla="*/ 114449 w 178654"/>
              <a:gd name="connsiteY6" fmla="*/ 61916 h 297350"/>
              <a:gd name="connsiteX7" fmla="*/ 149 w 178654"/>
              <a:gd name="connsiteY7" fmla="*/ 4 h 29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54" h="297350">
                <a:moveTo>
                  <a:pt x="149" y="4"/>
                </a:moveTo>
                <a:cubicBezTo>
                  <a:pt x="4647" y="-525"/>
                  <a:pt x="117888" y="41808"/>
                  <a:pt x="141436" y="58741"/>
                </a:cubicBezTo>
                <a:cubicBezTo>
                  <a:pt x="164984" y="75674"/>
                  <a:pt x="135615" y="64033"/>
                  <a:pt x="141436" y="101604"/>
                </a:cubicBezTo>
                <a:cubicBezTo>
                  <a:pt x="147257" y="139175"/>
                  <a:pt x="171599" y="257708"/>
                  <a:pt x="176361" y="284166"/>
                </a:cubicBezTo>
                <a:cubicBezTo>
                  <a:pt x="181123" y="310624"/>
                  <a:pt x="178213" y="294485"/>
                  <a:pt x="170011" y="260354"/>
                </a:cubicBezTo>
                <a:cubicBezTo>
                  <a:pt x="161809" y="226223"/>
                  <a:pt x="136409" y="112452"/>
                  <a:pt x="127149" y="79379"/>
                </a:cubicBezTo>
                <a:cubicBezTo>
                  <a:pt x="117889" y="46306"/>
                  <a:pt x="135087" y="71177"/>
                  <a:pt x="114449" y="61916"/>
                </a:cubicBezTo>
                <a:cubicBezTo>
                  <a:pt x="93812" y="52656"/>
                  <a:pt x="-4349" y="533"/>
                  <a:pt x="14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3EEF1A22-1704-4365-820D-C68D8BE26AAC}"/>
              </a:ext>
            </a:extLst>
          </p:cNvPr>
          <p:cNvSpPr/>
          <p:nvPr/>
        </p:nvSpPr>
        <p:spPr>
          <a:xfrm>
            <a:off x="4287492" y="4803312"/>
            <a:ext cx="176464" cy="76738"/>
          </a:xfrm>
          <a:custGeom>
            <a:avLst/>
            <a:gdLst>
              <a:gd name="connsiteX0" fmla="*/ 346 w 176464"/>
              <a:gd name="connsiteY0" fmla="*/ 11576 h 76738"/>
              <a:gd name="connsiteX1" fmla="*/ 124171 w 176464"/>
              <a:gd name="connsiteY1" fmla="*/ 14751 h 76738"/>
              <a:gd name="connsiteX2" fmla="*/ 154333 w 176464"/>
              <a:gd name="connsiteY2" fmla="*/ 463 h 76738"/>
              <a:gd name="connsiteX3" fmla="*/ 160683 w 176464"/>
              <a:gd name="connsiteY3" fmla="*/ 32213 h 76738"/>
              <a:gd name="connsiteX4" fmla="*/ 157508 w 176464"/>
              <a:gd name="connsiteY4" fmla="*/ 76663 h 76738"/>
              <a:gd name="connsiteX5" fmla="*/ 163858 w 176464"/>
              <a:gd name="connsiteY5" fmla="*/ 41738 h 76738"/>
              <a:gd name="connsiteX6" fmla="*/ 167033 w 176464"/>
              <a:gd name="connsiteY6" fmla="*/ 463 h 76738"/>
              <a:gd name="connsiteX7" fmla="*/ 346 w 176464"/>
              <a:gd name="connsiteY7" fmla="*/ 11576 h 7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464" h="76738">
                <a:moveTo>
                  <a:pt x="346" y="11576"/>
                </a:moveTo>
                <a:cubicBezTo>
                  <a:pt x="-6798" y="13957"/>
                  <a:pt x="98507" y="16603"/>
                  <a:pt x="124171" y="14751"/>
                </a:cubicBezTo>
                <a:cubicBezTo>
                  <a:pt x="149835" y="12899"/>
                  <a:pt x="148248" y="-2447"/>
                  <a:pt x="154333" y="463"/>
                </a:cubicBezTo>
                <a:cubicBezTo>
                  <a:pt x="160418" y="3373"/>
                  <a:pt x="160154" y="19513"/>
                  <a:pt x="160683" y="32213"/>
                </a:cubicBezTo>
                <a:cubicBezTo>
                  <a:pt x="161212" y="44913"/>
                  <a:pt x="156979" y="75076"/>
                  <a:pt x="157508" y="76663"/>
                </a:cubicBezTo>
                <a:cubicBezTo>
                  <a:pt x="158037" y="78250"/>
                  <a:pt x="162271" y="54438"/>
                  <a:pt x="163858" y="41738"/>
                </a:cubicBezTo>
                <a:cubicBezTo>
                  <a:pt x="165445" y="29038"/>
                  <a:pt x="189258" y="3373"/>
                  <a:pt x="167033" y="463"/>
                </a:cubicBezTo>
                <a:cubicBezTo>
                  <a:pt x="144808" y="-2447"/>
                  <a:pt x="7490" y="9195"/>
                  <a:pt x="346" y="11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F5CB63E7-DA47-414F-87FA-F9AA8EDA29BE}"/>
              </a:ext>
            </a:extLst>
          </p:cNvPr>
          <p:cNvSpPr/>
          <p:nvPr/>
        </p:nvSpPr>
        <p:spPr>
          <a:xfrm>
            <a:off x="3964080" y="4874750"/>
            <a:ext cx="464462" cy="161007"/>
          </a:xfrm>
          <a:custGeom>
            <a:avLst/>
            <a:gdLst>
              <a:gd name="connsiteX0" fmla="*/ 4670 w 464462"/>
              <a:gd name="connsiteY0" fmla="*/ 2050 h 161007"/>
              <a:gd name="connsiteX1" fmla="*/ 103095 w 464462"/>
              <a:gd name="connsiteY1" fmla="*/ 41738 h 161007"/>
              <a:gd name="connsiteX2" fmla="*/ 361858 w 464462"/>
              <a:gd name="connsiteY2" fmla="*/ 125875 h 161007"/>
              <a:gd name="connsiteX3" fmla="*/ 463458 w 464462"/>
              <a:gd name="connsiteY3" fmla="*/ 160800 h 161007"/>
              <a:gd name="connsiteX4" fmla="*/ 403133 w 464462"/>
              <a:gd name="connsiteY4" fmla="*/ 138575 h 161007"/>
              <a:gd name="connsiteX5" fmla="*/ 236445 w 464462"/>
              <a:gd name="connsiteY5" fmla="*/ 102063 h 161007"/>
              <a:gd name="connsiteX6" fmla="*/ 4670 w 464462"/>
              <a:gd name="connsiteY6" fmla="*/ 2050 h 16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462" h="161007">
                <a:moveTo>
                  <a:pt x="4670" y="2050"/>
                </a:moveTo>
                <a:cubicBezTo>
                  <a:pt x="-17555" y="-8004"/>
                  <a:pt x="43564" y="21101"/>
                  <a:pt x="103095" y="41738"/>
                </a:cubicBezTo>
                <a:cubicBezTo>
                  <a:pt x="162626" y="62375"/>
                  <a:pt x="361858" y="125875"/>
                  <a:pt x="361858" y="125875"/>
                </a:cubicBezTo>
                <a:cubicBezTo>
                  <a:pt x="421919" y="145719"/>
                  <a:pt x="456579" y="158683"/>
                  <a:pt x="463458" y="160800"/>
                </a:cubicBezTo>
                <a:cubicBezTo>
                  <a:pt x="470337" y="162917"/>
                  <a:pt x="440968" y="148364"/>
                  <a:pt x="403133" y="138575"/>
                </a:cubicBezTo>
                <a:cubicBezTo>
                  <a:pt x="365298" y="128786"/>
                  <a:pt x="301003" y="120848"/>
                  <a:pt x="236445" y="102063"/>
                </a:cubicBezTo>
                <a:cubicBezTo>
                  <a:pt x="171887" y="83278"/>
                  <a:pt x="26895" y="12104"/>
                  <a:pt x="4670" y="2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4FA7BB9F-F1B5-4B7F-B743-8C44FA9D5A78}"/>
              </a:ext>
            </a:extLst>
          </p:cNvPr>
          <p:cNvSpPr/>
          <p:nvPr/>
        </p:nvSpPr>
        <p:spPr>
          <a:xfrm>
            <a:off x="4368264" y="5023997"/>
            <a:ext cx="77403" cy="197901"/>
          </a:xfrm>
          <a:custGeom>
            <a:avLst/>
            <a:gdLst>
              <a:gd name="connsiteX0" fmla="*/ 76736 w 77403"/>
              <a:gd name="connsiteY0" fmla="*/ 2028 h 197901"/>
              <a:gd name="connsiteX1" fmla="*/ 38636 w 77403"/>
              <a:gd name="connsiteY1" fmla="*/ 67116 h 197901"/>
              <a:gd name="connsiteX2" fmla="*/ 16411 w 77403"/>
              <a:gd name="connsiteY2" fmla="*/ 194116 h 197901"/>
              <a:gd name="connsiteX3" fmla="*/ 8474 w 77403"/>
              <a:gd name="connsiteY3" fmla="*/ 162366 h 197901"/>
              <a:gd name="connsiteX4" fmla="*/ 3711 w 77403"/>
              <a:gd name="connsiteY4" fmla="*/ 140141 h 197901"/>
              <a:gd name="connsiteX5" fmla="*/ 76736 w 77403"/>
              <a:gd name="connsiteY5" fmla="*/ 2028 h 1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03" h="197901">
                <a:moveTo>
                  <a:pt x="76736" y="2028"/>
                </a:moveTo>
                <a:cubicBezTo>
                  <a:pt x="82557" y="-10143"/>
                  <a:pt x="48690" y="35101"/>
                  <a:pt x="38636" y="67116"/>
                </a:cubicBezTo>
                <a:cubicBezTo>
                  <a:pt x="28582" y="99131"/>
                  <a:pt x="21438" y="178241"/>
                  <a:pt x="16411" y="194116"/>
                </a:cubicBezTo>
                <a:cubicBezTo>
                  <a:pt x="11384" y="209991"/>
                  <a:pt x="10591" y="171362"/>
                  <a:pt x="8474" y="162366"/>
                </a:cubicBezTo>
                <a:cubicBezTo>
                  <a:pt x="6357" y="153370"/>
                  <a:pt x="-6079" y="165277"/>
                  <a:pt x="3711" y="140141"/>
                </a:cubicBezTo>
                <a:cubicBezTo>
                  <a:pt x="13501" y="115005"/>
                  <a:pt x="70915" y="14199"/>
                  <a:pt x="76736" y="2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3B8CCCBB-166A-45DC-85F7-9982E0CB0299}"/>
              </a:ext>
            </a:extLst>
          </p:cNvPr>
          <p:cNvSpPr/>
          <p:nvPr/>
        </p:nvSpPr>
        <p:spPr>
          <a:xfrm>
            <a:off x="3963886" y="4657493"/>
            <a:ext cx="530095" cy="238325"/>
          </a:xfrm>
          <a:custGeom>
            <a:avLst/>
            <a:gdLst>
              <a:gd name="connsiteX0" fmla="*/ 3277 w 530095"/>
              <a:gd name="connsiteY0" fmla="*/ 232 h 238325"/>
              <a:gd name="connsiteX1" fmla="*/ 208064 w 530095"/>
              <a:gd name="connsiteY1" fmla="*/ 108182 h 238325"/>
              <a:gd name="connsiteX2" fmla="*/ 450952 w 530095"/>
              <a:gd name="connsiteY2" fmla="*/ 209782 h 238325"/>
              <a:gd name="connsiteX3" fmla="*/ 528739 w 530095"/>
              <a:gd name="connsiteY3" fmla="*/ 236770 h 238325"/>
              <a:gd name="connsiteX4" fmla="*/ 492227 w 530095"/>
              <a:gd name="connsiteY4" fmla="*/ 232007 h 238325"/>
              <a:gd name="connsiteX5" fmla="*/ 390627 w 530095"/>
              <a:gd name="connsiteY5" fmla="*/ 206607 h 238325"/>
              <a:gd name="connsiteX6" fmla="*/ 228702 w 530095"/>
              <a:gd name="connsiteY6" fmla="*/ 144695 h 238325"/>
              <a:gd name="connsiteX7" fmla="*/ 133452 w 530095"/>
              <a:gd name="connsiteY7" fmla="*/ 114532 h 238325"/>
              <a:gd name="connsiteX8" fmla="*/ 84239 w 530095"/>
              <a:gd name="connsiteY8" fmla="*/ 79607 h 238325"/>
              <a:gd name="connsiteX9" fmla="*/ 3277 w 530095"/>
              <a:gd name="connsiteY9" fmla="*/ 232 h 2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095" h="238325">
                <a:moveTo>
                  <a:pt x="3277" y="232"/>
                </a:moveTo>
                <a:cubicBezTo>
                  <a:pt x="23914" y="4994"/>
                  <a:pt x="133452" y="73257"/>
                  <a:pt x="208064" y="108182"/>
                </a:cubicBezTo>
                <a:cubicBezTo>
                  <a:pt x="282676" y="143107"/>
                  <a:pt x="397506" y="188351"/>
                  <a:pt x="450952" y="209782"/>
                </a:cubicBezTo>
                <a:cubicBezTo>
                  <a:pt x="504398" y="231213"/>
                  <a:pt x="521860" y="233066"/>
                  <a:pt x="528739" y="236770"/>
                </a:cubicBezTo>
                <a:cubicBezTo>
                  <a:pt x="535618" y="240474"/>
                  <a:pt x="515246" y="237034"/>
                  <a:pt x="492227" y="232007"/>
                </a:cubicBezTo>
                <a:cubicBezTo>
                  <a:pt x="469208" y="226980"/>
                  <a:pt x="434548" y="221159"/>
                  <a:pt x="390627" y="206607"/>
                </a:cubicBezTo>
                <a:cubicBezTo>
                  <a:pt x="346706" y="192055"/>
                  <a:pt x="271565" y="160041"/>
                  <a:pt x="228702" y="144695"/>
                </a:cubicBezTo>
                <a:cubicBezTo>
                  <a:pt x="185839" y="129349"/>
                  <a:pt x="157529" y="125380"/>
                  <a:pt x="133452" y="114532"/>
                </a:cubicBezTo>
                <a:cubicBezTo>
                  <a:pt x="109375" y="103684"/>
                  <a:pt x="103024" y="93894"/>
                  <a:pt x="84239" y="79607"/>
                </a:cubicBezTo>
                <a:cubicBezTo>
                  <a:pt x="65454" y="65320"/>
                  <a:pt x="-17360" y="-4530"/>
                  <a:pt x="3277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EEBF972D-3704-4645-82F8-6D7A69887A3F}"/>
              </a:ext>
            </a:extLst>
          </p:cNvPr>
          <p:cNvSpPr/>
          <p:nvPr/>
        </p:nvSpPr>
        <p:spPr>
          <a:xfrm>
            <a:off x="4389122" y="4914042"/>
            <a:ext cx="107314" cy="384287"/>
          </a:xfrm>
          <a:custGeom>
            <a:avLst/>
            <a:gdLst>
              <a:gd name="connsiteX0" fmla="*/ 103503 w 107314"/>
              <a:gd name="connsiteY0" fmla="*/ 858 h 384287"/>
              <a:gd name="connsiteX1" fmla="*/ 103503 w 107314"/>
              <a:gd name="connsiteY1" fmla="*/ 92933 h 384287"/>
              <a:gd name="connsiteX2" fmla="*/ 66991 w 107314"/>
              <a:gd name="connsiteY2" fmla="*/ 177071 h 384287"/>
              <a:gd name="connsiteX3" fmla="*/ 6666 w 107314"/>
              <a:gd name="connsiteY3" fmla="*/ 377096 h 384287"/>
              <a:gd name="connsiteX4" fmla="*/ 6666 w 107314"/>
              <a:gd name="connsiteY4" fmla="*/ 337408 h 384287"/>
              <a:gd name="connsiteX5" fmla="*/ 5078 w 107314"/>
              <a:gd name="connsiteY5" fmla="*/ 312008 h 384287"/>
              <a:gd name="connsiteX6" fmla="*/ 79691 w 107314"/>
              <a:gd name="connsiteY6" fmla="*/ 150083 h 384287"/>
              <a:gd name="connsiteX7" fmla="*/ 103503 w 107314"/>
              <a:gd name="connsiteY7" fmla="*/ 858 h 38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314" h="384287">
                <a:moveTo>
                  <a:pt x="103503" y="858"/>
                </a:moveTo>
                <a:cubicBezTo>
                  <a:pt x="107472" y="-8667"/>
                  <a:pt x="109588" y="63564"/>
                  <a:pt x="103503" y="92933"/>
                </a:cubicBezTo>
                <a:cubicBezTo>
                  <a:pt x="97418" y="122302"/>
                  <a:pt x="83130" y="129711"/>
                  <a:pt x="66991" y="177071"/>
                </a:cubicBezTo>
                <a:cubicBezTo>
                  <a:pt x="50852" y="224431"/>
                  <a:pt x="16720" y="350373"/>
                  <a:pt x="6666" y="377096"/>
                </a:cubicBezTo>
                <a:cubicBezTo>
                  <a:pt x="-3388" y="403819"/>
                  <a:pt x="6931" y="348256"/>
                  <a:pt x="6666" y="337408"/>
                </a:cubicBezTo>
                <a:cubicBezTo>
                  <a:pt x="6401" y="326560"/>
                  <a:pt x="-7093" y="343229"/>
                  <a:pt x="5078" y="312008"/>
                </a:cubicBezTo>
                <a:cubicBezTo>
                  <a:pt x="17249" y="280787"/>
                  <a:pt x="64610" y="202206"/>
                  <a:pt x="79691" y="150083"/>
                </a:cubicBezTo>
                <a:cubicBezTo>
                  <a:pt x="94772" y="97960"/>
                  <a:pt x="99534" y="10383"/>
                  <a:pt x="103503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73C47A80-A8DB-451E-8B38-677EA413ECEC}"/>
              </a:ext>
            </a:extLst>
          </p:cNvPr>
          <p:cNvSpPr/>
          <p:nvPr/>
        </p:nvSpPr>
        <p:spPr>
          <a:xfrm>
            <a:off x="3934179" y="4894045"/>
            <a:ext cx="406810" cy="165442"/>
          </a:xfrm>
          <a:custGeom>
            <a:avLst/>
            <a:gdLst>
              <a:gd name="connsiteX0" fmla="*/ 1234 w 406810"/>
              <a:gd name="connsiteY0" fmla="*/ 218 h 165442"/>
              <a:gd name="connsiteX1" fmla="*/ 55209 w 406810"/>
              <a:gd name="connsiteY1" fmla="*/ 66893 h 165442"/>
              <a:gd name="connsiteX2" fmla="*/ 293334 w 406810"/>
              <a:gd name="connsiteY2" fmla="*/ 136743 h 165442"/>
              <a:gd name="connsiteX3" fmla="*/ 393346 w 406810"/>
              <a:gd name="connsiteY3" fmla="*/ 165318 h 165442"/>
              <a:gd name="connsiteX4" fmla="*/ 399696 w 406810"/>
              <a:gd name="connsiteY4" fmla="*/ 146268 h 165442"/>
              <a:gd name="connsiteX5" fmla="*/ 336196 w 406810"/>
              <a:gd name="connsiteY5" fmla="*/ 125630 h 165442"/>
              <a:gd name="connsiteX6" fmla="*/ 207609 w 406810"/>
              <a:gd name="connsiteY6" fmla="*/ 82768 h 165442"/>
              <a:gd name="connsiteX7" fmla="*/ 86959 w 406810"/>
              <a:gd name="connsiteY7" fmla="*/ 46255 h 165442"/>
              <a:gd name="connsiteX8" fmla="*/ 1234 w 406810"/>
              <a:gd name="connsiteY8" fmla="*/ 218 h 16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10" h="165442">
                <a:moveTo>
                  <a:pt x="1234" y="218"/>
                </a:moveTo>
                <a:cubicBezTo>
                  <a:pt x="-4058" y="3658"/>
                  <a:pt x="6526" y="44139"/>
                  <a:pt x="55209" y="66893"/>
                </a:cubicBezTo>
                <a:cubicBezTo>
                  <a:pt x="103892" y="89647"/>
                  <a:pt x="293334" y="136743"/>
                  <a:pt x="293334" y="136743"/>
                </a:cubicBezTo>
                <a:cubicBezTo>
                  <a:pt x="349690" y="153147"/>
                  <a:pt x="375619" y="163730"/>
                  <a:pt x="393346" y="165318"/>
                </a:cubicBezTo>
                <a:cubicBezTo>
                  <a:pt x="411073" y="166906"/>
                  <a:pt x="409221" y="152883"/>
                  <a:pt x="399696" y="146268"/>
                </a:cubicBezTo>
                <a:cubicBezTo>
                  <a:pt x="390171" y="139653"/>
                  <a:pt x="336196" y="125630"/>
                  <a:pt x="336196" y="125630"/>
                </a:cubicBezTo>
                <a:lnTo>
                  <a:pt x="207609" y="82768"/>
                </a:lnTo>
                <a:cubicBezTo>
                  <a:pt x="166070" y="69539"/>
                  <a:pt x="117651" y="57632"/>
                  <a:pt x="86959" y="46255"/>
                </a:cubicBezTo>
                <a:cubicBezTo>
                  <a:pt x="56267" y="34878"/>
                  <a:pt x="6526" y="-3222"/>
                  <a:pt x="1234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2F235C90-D8F5-45AD-81B9-26D9A1837C31}"/>
              </a:ext>
            </a:extLst>
          </p:cNvPr>
          <p:cNvSpPr/>
          <p:nvPr/>
        </p:nvSpPr>
        <p:spPr>
          <a:xfrm>
            <a:off x="4348100" y="5049286"/>
            <a:ext cx="51641" cy="426439"/>
          </a:xfrm>
          <a:custGeom>
            <a:avLst/>
            <a:gdLst>
              <a:gd name="connsiteX0" fmla="*/ 63 w 51641"/>
              <a:gd name="connsiteY0" fmla="*/ 3727 h 426439"/>
              <a:gd name="connsiteX1" fmla="*/ 34988 w 51641"/>
              <a:gd name="connsiteY1" fmla="*/ 114852 h 426439"/>
              <a:gd name="connsiteX2" fmla="*/ 50863 w 51641"/>
              <a:gd name="connsiteY2" fmla="*/ 310114 h 426439"/>
              <a:gd name="connsiteX3" fmla="*/ 44513 w 51641"/>
              <a:gd name="connsiteY3" fmla="*/ 354564 h 426439"/>
              <a:gd name="connsiteX4" fmla="*/ 4825 w 51641"/>
              <a:gd name="connsiteY4" fmla="*/ 426002 h 426439"/>
              <a:gd name="connsiteX5" fmla="*/ 14350 w 51641"/>
              <a:gd name="connsiteY5" fmla="*/ 381552 h 426439"/>
              <a:gd name="connsiteX6" fmla="*/ 27050 w 51641"/>
              <a:gd name="connsiteY6" fmla="*/ 319639 h 426439"/>
              <a:gd name="connsiteX7" fmla="*/ 27050 w 51641"/>
              <a:gd name="connsiteY7" fmla="*/ 248202 h 426439"/>
              <a:gd name="connsiteX8" fmla="*/ 63 w 51641"/>
              <a:gd name="connsiteY8" fmla="*/ 3727 h 42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41" h="426439">
                <a:moveTo>
                  <a:pt x="63" y="3727"/>
                </a:moveTo>
                <a:cubicBezTo>
                  <a:pt x="1386" y="-18498"/>
                  <a:pt x="26521" y="63788"/>
                  <a:pt x="34988" y="114852"/>
                </a:cubicBezTo>
                <a:cubicBezTo>
                  <a:pt x="43455" y="165917"/>
                  <a:pt x="49276" y="270162"/>
                  <a:pt x="50863" y="310114"/>
                </a:cubicBezTo>
                <a:cubicBezTo>
                  <a:pt x="52450" y="350066"/>
                  <a:pt x="52186" y="335249"/>
                  <a:pt x="44513" y="354564"/>
                </a:cubicBezTo>
                <a:cubicBezTo>
                  <a:pt x="36840" y="373879"/>
                  <a:pt x="9852" y="421504"/>
                  <a:pt x="4825" y="426002"/>
                </a:cubicBezTo>
                <a:cubicBezTo>
                  <a:pt x="-202" y="430500"/>
                  <a:pt x="10646" y="399279"/>
                  <a:pt x="14350" y="381552"/>
                </a:cubicBezTo>
                <a:cubicBezTo>
                  <a:pt x="18054" y="363825"/>
                  <a:pt x="24933" y="341864"/>
                  <a:pt x="27050" y="319639"/>
                </a:cubicBezTo>
                <a:cubicBezTo>
                  <a:pt x="29167" y="297414"/>
                  <a:pt x="35517" y="300854"/>
                  <a:pt x="27050" y="248202"/>
                </a:cubicBezTo>
                <a:cubicBezTo>
                  <a:pt x="18583" y="195550"/>
                  <a:pt x="-1260" y="25952"/>
                  <a:pt x="63" y="3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E4EF4934-2FF2-425F-8193-27580BEF33DA}"/>
              </a:ext>
            </a:extLst>
          </p:cNvPr>
          <p:cNvSpPr/>
          <p:nvPr/>
        </p:nvSpPr>
        <p:spPr>
          <a:xfrm>
            <a:off x="3941057" y="5405059"/>
            <a:ext cx="443648" cy="96004"/>
          </a:xfrm>
          <a:custGeom>
            <a:avLst/>
            <a:gdLst>
              <a:gd name="connsiteX0" fmla="*/ 706 w 443648"/>
              <a:gd name="connsiteY0" fmla="*/ 95629 h 96004"/>
              <a:gd name="connsiteX1" fmla="*/ 376943 w 443648"/>
              <a:gd name="connsiteY1" fmla="*/ 89279 h 96004"/>
              <a:gd name="connsiteX2" fmla="*/ 407106 w 443648"/>
              <a:gd name="connsiteY2" fmla="*/ 70229 h 96004"/>
              <a:gd name="connsiteX3" fmla="*/ 443618 w 443648"/>
              <a:gd name="connsiteY3" fmla="*/ 379 h 96004"/>
              <a:gd name="connsiteX4" fmla="*/ 400756 w 443648"/>
              <a:gd name="connsiteY4" fmla="*/ 43241 h 96004"/>
              <a:gd name="connsiteX5" fmla="*/ 365831 w 443648"/>
              <a:gd name="connsiteY5" fmla="*/ 63879 h 96004"/>
              <a:gd name="connsiteX6" fmla="*/ 284868 w 443648"/>
              <a:gd name="connsiteY6" fmla="*/ 79754 h 96004"/>
              <a:gd name="connsiteX7" fmla="*/ 706 w 443648"/>
              <a:gd name="connsiteY7" fmla="*/ 95629 h 9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648" h="96004">
                <a:moveTo>
                  <a:pt x="706" y="95629"/>
                </a:moveTo>
                <a:cubicBezTo>
                  <a:pt x="16052" y="97217"/>
                  <a:pt x="309210" y="93512"/>
                  <a:pt x="376943" y="89279"/>
                </a:cubicBezTo>
                <a:cubicBezTo>
                  <a:pt x="444676" y="85046"/>
                  <a:pt x="395994" y="85045"/>
                  <a:pt x="407106" y="70229"/>
                </a:cubicBezTo>
                <a:cubicBezTo>
                  <a:pt x="418218" y="55413"/>
                  <a:pt x="444676" y="4877"/>
                  <a:pt x="443618" y="379"/>
                </a:cubicBezTo>
                <a:cubicBezTo>
                  <a:pt x="442560" y="-4119"/>
                  <a:pt x="413721" y="32658"/>
                  <a:pt x="400756" y="43241"/>
                </a:cubicBezTo>
                <a:cubicBezTo>
                  <a:pt x="387792" y="53824"/>
                  <a:pt x="385146" y="57793"/>
                  <a:pt x="365831" y="63879"/>
                </a:cubicBezTo>
                <a:cubicBezTo>
                  <a:pt x="346516" y="69964"/>
                  <a:pt x="345193" y="75256"/>
                  <a:pt x="284868" y="79754"/>
                </a:cubicBezTo>
                <a:cubicBezTo>
                  <a:pt x="224543" y="84252"/>
                  <a:pt x="-14640" y="94041"/>
                  <a:pt x="706" y="9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C0233A63-F87E-4630-AB94-013469FE973B}"/>
              </a:ext>
            </a:extLst>
          </p:cNvPr>
          <p:cNvSpPr/>
          <p:nvPr/>
        </p:nvSpPr>
        <p:spPr>
          <a:xfrm>
            <a:off x="4471883" y="4687542"/>
            <a:ext cx="140676" cy="172963"/>
          </a:xfrm>
          <a:custGeom>
            <a:avLst/>
            <a:gdLst>
              <a:gd name="connsiteX0" fmla="*/ 105 w 140676"/>
              <a:gd name="connsiteY0" fmla="*/ 346 h 172963"/>
              <a:gd name="connsiteX1" fmla="*/ 133455 w 140676"/>
              <a:gd name="connsiteY1" fmla="*/ 167033 h 172963"/>
              <a:gd name="connsiteX2" fmla="*/ 111230 w 140676"/>
              <a:gd name="connsiteY2" fmla="*/ 124171 h 172963"/>
              <a:gd name="connsiteX3" fmla="*/ 105 w 140676"/>
              <a:gd name="connsiteY3" fmla="*/ 346 h 1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676" h="172963">
                <a:moveTo>
                  <a:pt x="105" y="346"/>
                </a:moveTo>
                <a:cubicBezTo>
                  <a:pt x="3809" y="7490"/>
                  <a:pt x="114934" y="146396"/>
                  <a:pt x="133455" y="167033"/>
                </a:cubicBezTo>
                <a:cubicBezTo>
                  <a:pt x="151976" y="187670"/>
                  <a:pt x="131338" y="149835"/>
                  <a:pt x="111230" y="124171"/>
                </a:cubicBezTo>
                <a:cubicBezTo>
                  <a:pt x="91122" y="98507"/>
                  <a:pt x="-3599" y="-6798"/>
                  <a:pt x="105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5DCEA65E-81DA-48BE-8047-8BEFF87013DA}"/>
              </a:ext>
            </a:extLst>
          </p:cNvPr>
          <p:cNvSpPr/>
          <p:nvPr/>
        </p:nvSpPr>
        <p:spPr>
          <a:xfrm>
            <a:off x="4607915" y="4860922"/>
            <a:ext cx="183173" cy="301638"/>
          </a:xfrm>
          <a:custGeom>
            <a:avLst/>
            <a:gdLst>
              <a:gd name="connsiteX0" fmla="*/ 8535 w 183173"/>
              <a:gd name="connsiteY0" fmla="*/ 3 h 301638"/>
              <a:gd name="connsiteX1" fmla="*/ 8535 w 183173"/>
              <a:gd name="connsiteY1" fmla="*/ 90491 h 301638"/>
              <a:gd name="connsiteX2" fmla="*/ 111723 w 183173"/>
              <a:gd name="connsiteY2" fmla="*/ 250828 h 301638"/>
              <a:gd name="connsiteX3" fmla="*/ 156173 w 183173"/>
              <a:gd name="connsiteY3" fmla="*/ 301628 h 301638"/>
              <a:gd name="connsiteX4" fmla="*/ 183160 w 183173"/>
              <a:gd name="connsiteY4" fmla="*/ 255591 h 301638"/>
              <a:gd name="connsiteX5" fmla="*/ 159348 w 183173"/>
              <a:gd name="connsiteY5" fmla="*/ 282578 h 301638"/>
              <a:gd name="connsiteX6" fmla="*/ 127598 w 183173"/>
              <a:gd name="connsiteY6" fmla="*/ 246066 h 301638"/>
              <a:gd name="connsiteX7" fmla="*/ 52985 w 183173"/>
              <a:gd name="connsiteY7" fmla="*/ 119066 h 301638"/>
              <a:gd name="connsiteX8" fmla="*/ 30760 w 183173"/>
              <a:gd name="connsiteY8" fmla="*/ 87316 h 301638"/>
              <a:gd name="connsiteX9" fmla="*/ 8535 w 183173"/>
              <a:gd name="connsiteY9" fmla="*/ 3 h 30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173" h="301638">
                <a:moveTo>
                  <a:pt x="8535" y="3"/>
                </a:moveTo>
                <a:cubicBezTo>
                  <a:pt x="4831" y="532"/>
                  <a:pt x="-8663" y="48687"/>
                  <a:pt x="8535" y="90491"/>
                </a:cubicBezTo>
                <a:cubicBezTo>
                  <a:pt x="25733" y="132295"/>
                  <a:pt x="87117" y="215638"/>
                  <a:pt x="111723" y="250828"/>
                </a:cubicBezTo>
                <a:cubicBezTo>
                  <a:pt x="136329" y="286018"/>
                  <a:pt x="144267" y="300834"/>
                  <a:pt x="156173" y="301628"/>
                </a:cubicBezTo>
                <a:cubicBezTo>
                  <a:pt x="168079" y="302422"/>
                  <a:pt x="182631" y="258766"/>
                  <a:pt x="183160" y="255591"/>
                </a:cubicBezTo>
                <a:cubicBezTo>
                  <a:pt x="183689" y="252416"/>
                  <a:pt x="168608" y="284166"/>
                  <a:pt x="159348" y="282578"/>
                </a:cubicBezTo>
                <a:cubicBezTo>
                  <a:pt x="150088" y="280991"/>
                  <a:pt x="145325" y="273318"/>
                  <a:pt x="127598" y="246066"/>
                </a:cubicBezTo>
                <a:cubicBezTo>
                  <a:pt x="109871" y="218814"/>
                  <a:pt x="69125" y="145524"/>
                  <a:pt x="52985" y="119066"/>
                </a:cubicBezTo>
                <a:cubicBezTo>
                  <a:pt x="36845" y="92608"/>
                  <a:pt x="40020" y="107424"/>
                  <a:pt x="30760" y="87316"/>
                </a:cubicBezTo>
                <a:cubicBezTo>
                  <a:pt x="21500" y="67208"/>
                  <a:pt x="12239" y="-526"/>
                  <a:pt x="853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69D121EC-00FC-4B13-A21B-068511026405}"/>
              </a:ext>
            </a:extLst>
          </p:cNvPr>
          <p:cNvSpPr/>
          <p:nvPr/>
        </p:nvSpPr>
        <p:spPr>
          <a:xfrm>
            <a:off x="4499926" y="4866394"/>
            <a:ext cx="90931" cy="14178"/>
          </a:xfrm>
          <a:custGeom>
            <a:avLst/>
            <a:gdLst>
              <a:gd name="connsiteX0" fmla="*/ 637 w 90931"/>
              <a:gd name="connsiteY0" fmla="*/ 2469 h 14178"/>
              <a:gd name="connsiteX1" fmla="*/ 89537 w 90931"/>
              <a:gd name="connsiteY1" fmla="*/ 881 h 14178"/>
              <a:gd name="connsiteX2" fmla="*/ 51437 w 90931"/>
              <a:gd name="connsiteY2" fmla="*/ 13581 h 14178"/>
              <a:gd name="connsiteX3" fmla="*/ 637 w 90931"/>
              <a:gd name="connsiteY3" fmla="*/ 2469 h 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31" h="14178">
                <a:moveTo>
                  <a:pt x="637" y="2469"/>
                </a:moveTo>
                <a:cubicBezTo>
                  <a:pt x="6987" y="352"/>
                  <a:pt x="81070" y="-971"/>
                  <a:pt x="89537" y="881"/>
                </a:cubicBezTo>
                <a:cubicBezTo>
                  <a:pt x="98004" y="2733"/>
                  <a:pt x="65725" y="10141"/>
                  <a:pt x="51437" y="13581"/>
                </a:cubicBezTo>
                <a:cubicBezTo>
                  <a:pt x="37150" y="17021"/>
                  <a:pt x="-5713" y="4586"/>
                  <a:pt x="637" y="2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DB4EE37B-A924-40CB-958E-C1EA33089736}"/>
              </a:ext>
            </a:extLst>
          </p:cNvPr>
          <p:cNvSpPr/>
          <p:nvPr/>
        </p:nvSpPr>
        <p:spPr>
          <a:xfrm>
            <a:off x="4546803" y="4864100"/>
            <a:ext cx="205299" cy="308794"/>
          </a:xfrm>
          <a:custGeom>
            <a:avLst/>
            <a:gdLst>
              <a:gd name="connsiteX0" fmla="*/ 9322 w 205299"/>
              <a:gd name="connsiteY0" fmla="*/ 0 h 308794"/>
              <a:gd name="connsiteX1" fmla="*/ 1385 w 205299"/>
              <a:gd name="connsiteY1" fmla="*/ 88900 h 308794"/>
              <a:gd name="connsiteX2" fmla="*/ 39485 w 205299"/>
              <a:gd name="connsiteY2" fmla="*/ 128588 h 308794"/>
              <a:gd name="connsiteX3" fmla="*/ 199822 w 205299"/>
              <a:gd name="connsiteY3" fmla="*/ 304800 h 308794"/>
              <a:gd name="connsiteX4" fmla="*/ 161722 w 205299"/>
              <a:gd name="connsiteY4" fmla="*/ 246063 h 308794"/>
              <a:gd name="connsiteX5" fmla="*/ 99810 w 205299"/>
              <a:gd name="connsiteY5" fmla="*/ 180975 h 308794"/>
              <a:gd name="connsiteX6" fmla="*/ 18847 w 205299"/>
              <a:gd name="connsiteY6" fmla="*/ 87313 h 308794"/>
              <a:gd name="connsiteX7" fmla="*/ 9322 w 205299"/>
              <a:gd name="connsiteY7" fmla="*/ 0 h 3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99" h="308794">
                <a:moveTo>
                  <a:pt x="9322" y="0"/>
                </a:moveTo>
                <a:cubicBezTo>
                  <a:pt x="6412" y="265"/>
                  <a:pt x="-3642" y="67469"/>
                  <a:pt x="1385" y="88900"/>
                </a:cubicBezTo>
                <a:cubicBezTo>
                  <a:pt x="6412" y="110331"/>
                  <a:pt x="6412" y="92605"/>
                  <a:pt x="39485" y="128588"/>
                </a:cubicBezTo>
                <a:cubicBezTo>
                  <a:pt x="72558" y="164571"/>
                  <a:pt x="179449" y="285221"/>
                  <a:pt x="199822" y="304800"/>
                </a:cubicBezTo>
                <a:cubicBezTo>
                  <a:pt x="220195" y="324379"/>
                  <a:pt x="178391" y="266700"/>
                  <a:pt x="161722" y="246063"/>
                </a:cubicBezTo>
                <a:cubicBezTo>
                  <a:pt x="145053" y="225426"/>
                  <a:pt x="123622" y="207433"/>
                  <a:pt x="99810" y="180975"/>
                </a:cubicBezTo>
                <a:cubicBezTo>
                  <a:pt x="75998" y="154517"/>
                  <a:pt x="34193" y="112713"/>
                  <a:pt x="18847" y="87313"/>
                </a:cubicBezTo>
                <a:cubicBezTo>
                  <a:pt x="3501" y="61913"/>
                  <a:pt x="12232" y="-265"/>
                  <a:pt x="93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5395B5D5-03DF-4AFE-B62E-3FF9EE8A4CF5}"/>
              </a:ext>
            </a:extLst>
          </p:cNvPr>
          <p:cNvSpPr/>
          <p:nvPr/>
        </p:nvSpPr>
        <p:spPr>
          <a:xfrm>
            <a:off x="4471982" y="4856163"/>
            <a:ext cx="66681" cy="246246"/>
          </a:xfrm>
          <a:custGeom>
            <a:avLst/>
            <a:gdLst>
              <a:gd name="connsiteX0" fmla="*/ 42868 w 66681"/>
              <a:gd name="connsiteY0" fmla="*/ 0 h 246246"/>
              <a:gd name="connsiteX1" fmla="*/ 55568 w 66681"/>
              <a:gd name="connsiteY1" fmla="*/ 152400 h 246246"/>
              <a:gd name="connsiteX2" fmla="*/ 46043 w 66681"/>
              <a:gd name="connsiteY2" fmla="*/ 176212 h 246246"/>
              <a:gd name="connsiteX3" fmla="*/ 6 w 66681"/>
              <a:gd name="connsiteY3" fmla="*/ 246062 h 246246"/>
              <a:gd name="connsiteX4" fmla="*/ 42868 w 66681"/>
              <a:gd name="connsiteY4" fmla="*/ 195262 h 246246"/>
              <a:gd name="connsiteX5" fmla="*/ 66681 w 66681"/>
              <a:gd name="connsiteY5" fmla="*/ 153987 h 246246"/>
              <a:gd name="connsiteX6" fmla="*/ 42868 w 66681"/>
              <a:gd name="connsiteY6" fmla="*/ 0 h 2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81" h="246246">
                <a:moveTo>
                  <a:pt x="42868" y="0"/>
                </a:moveTo>
                <a:cubicBezTo>
                  <a:pt x="41016" y="-264"/>
                  <a:pt x="55039" y="123031"/>
                  <a:pt x="55568" y="152400"/>
                </a:cubicBezTo>
                <a:cubicBezTo>
                  <a:pt x="56097" y="181769"/>
                  <a:pt x="55303" y="160602"/>
                  <a:pt x="46043" y="176212"/>
                </a:cubicBezTo>
                <a:cubicBezTo>
                  <a:pt x="36783" y="191822"/>
                  <a:pt x="535" y="242887"/>
                  <a:pt x="6" y="246062"/>
                </a:cubicBezTo>
                <a:cubicBezTo>
                  <a:pt x="-523" y="249237"/>
                  <a:pt x="31756" y="210608"/>
                  <a:pt x="42868" y="195262"/>
                </a:cubicBezTo>
                <a:cubicBezTo>
                  <a:pt x="53980" y="179916"/>
                  <a:pt x="66681" y="189176"/>
                  <a:pt x="66681" y="153987"/>
                </a:cubicBezTo>
                <a:cubicBezTo>
                  <a:pt x="66681" y="118798"/>
                  <a:pt x="44720" y="264"/>
                  <a:pt x="428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9B776D6E-BB13-40B8-9319-AE98290E27F6}"/>
              </a:ext>
            </a:extLst>
          </p:cNvPr>
          <p:cNvSpPr/>
          <p:nvPr/>
        </p:nvSpPr>
        <p:spPr>
          <a:xfrm>
            <a:off x="4411663" y="5092641"/>
            <a:ext cx="128706" cy="135882"/>
          </a:xfrm>
          <a:custGeom>
            <a:avLst/>
            <a:gdLst>
              <a:gd name="connsiteX0" fmla="*/ 47625 w 128706"/>
              <a:gd name="connsiteY0" fmla="*/ 59 h 135882"/>
              <a:gd name="connsiteX1" fmla="*/ 98425 w 128706"/>
              <a:gd name="connsiteY1" fmla="*/ 69909 h 135882"/>
              <a:gd name="connsiteX2" fmla="*/ 82550 w 128706"/>
              <a:gd name="connsiteY2" fmla="*/ 114359 h 135882"/>
              <a:gd name="connsiteX3" fmla="*/ 69850 w 128706"/>
              <a:gd name="connsiteY3" fmla="*/ 133409 h 135882"/>
              <a:gd name="connsiteX4" fmla="*/ 0 w 128706"/>
              <a:gd name="connsiteY4" fmla="*/ 131822 h 135882"/>
              <a:gd name="connsiteX5" fmla="*/ 69850 w 128706"/>
              <a:gd name="connsiteY5" fmla="*/ 127059 h 135882"/>
              <a:gd name="connsiteX6" fmla="*/ 87312 w 128706"/>
              <a:gd name="connsiteY6" fmla="*/ 131822 h 135882"/>
              <a:gd name="connsiteX7" fmla="*/ 128587 w 128706"/>
              <a:gd name="connsiteY7" fmla="*/ 58797 h 135882"/>
              <a:gd name="connsiteX8" fmla="*/ 47625 w 128706"/>
              <a:gd name="connsiteY8" fmla="*/ 59 h 13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06" h="135882">
                <a:moveTo>
                  <a:pt x="47625" y="59"/>
                </a:moveTo>
                <a:cubicBezTo>
                  <a:pt x="42598" y="1911"/>
                  <a:pt x="92604" y="50859"/>
                  <a:pt x="98425" y="69909"/>
                </a:cubicBezTo>
                <a:cubicBezTo>
                  <a:pt x="104246" y="88959"/>
                  <a:pt x="87313" y="103776"/>
                  <a:pt x="82550" y="114359"/>
                </a:cubicBezTo>
                <a:cubicBezTo>
                  <a:pt x="77788" y="124942"/>
                  <a:pt x="83608" y="130499"/>
                  <a:pt x="69850" y="133409"/>
                </a:cubicBezTo>
                <a:cubicBezTo>
                  <a:pt x="56092" y="136319"/>
                  <a:pt x="0" y="132880"/>
                  <a:pt x="0" y="131822"/>
                </a:cubicBezTo>
                <a:cubicBezTo>
                  <a:pt x="0" y="130764"/>
                  <a:pt x="55298" y="127059"/>
                  <a:pt x="69850" y="127059"/>
                </a:cubicBezTo>
                <a:cubicBezTo>
                  <a:pt x="84402" y="127059"/>
                  <a:pt x="77523" y="143199"/>
                  <a:pt x="87312" y="131822"/>
                </a:cubicBezTo>
                <a:cubicBezTo>
                  <a:pt x="97101" y="120445"/>
                  <a:pt x="130968" y="77847"/>
                  <a:pt x="128587" y="58797"/>
                </a:cubicBezTo>
                <a:cubicBezTo>
                  <a:pt x="126206" y="39747"/>
                  <a:pt x="52652" y="-1793"/>
                  <a:pt x="4762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3A79E812-1F6B-4D78-A263-9C1CC060663E}"/>
              </a:ext>
            </a:extLst>
          </p:cNvPr>
          <p:cNvSpPr/>
          <p:nvPr/>
        </p:nvSpPr>
        <p:spPr>
          <a:xfrm>
            <a:off x="3933739" y="5378831"/>
            <a:ext cx="383466" cy="93756"/>
          </a:xfrm>
          <a:custGeom>
            <a:avLst/>
            <a:gdLst>
              <a:gd name="connsiteX0" fmla="*/ 86 w 383466"/>
              <a:gd name="connsiteY0" fmla="*/ 93282 h 93756"/>
              <a:gd name="connsiteX1" fmla="*/ 211224 w 383466"/>
              <a:gd name="connsiteY1" fmla="*/ 72644 h 93756"/>
              <a:gd name="connsiteX2" fmla="*/ 265199 w 383466"/>
              <a:gd name="connsiteY2" fmla="*/ 61532 h 93756"/>
              <a:gd name="connsiteX3" fmla="*/ 382674 w 383466"/>
              <a:gd name="connsiteY3" fmla="*/ 1207 h 93756"/>
              <a:gd name="connsiteX4" fmla="*/ 312824 w 383466"/>
              <a:gd name="connsiteY4" fmla="*/ 23432 h 93756"/>
              <a:gd name="connsiteX5" fmla="*/ 238211 w 383466"/>
              <a:gd name="connsiteY5" fmla="*/ 50419 h 93756"/>
              <a:gd name="connsiteX6" fmla="*/ 86 w 383466"/>
              <a:gd name="connsiteY6" fmla="*/ 93282 h 9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66" h="93756">
                <a:moveTo>
                  <a:pt x="86" y="93282"/>
                </a:moveTo>
                <a:cubicBezTo>
                  <a:pt x="-4412" y="96986"/>
                  <a:pt x="167039" y="77936"/>
                  <a:pt x="211224" y="72644"/>
                </a:cubicBezTo>
                <a:cubicBezTo>
                  <a:pt x="255409" y="67352"/>
                  <a:pt x="236624" y="73438"/>
                  <a:pt x="265199" y="61532"/>
                </a:cubicBezTo>
                <a:cubicBezTo>
                  <a:pt x="293774" y="49626"/>
                  <a:pt x="374737" y="7557"/>
                  <a:pt x="382674" y="1207"/>
                </a:cubicBezTo>
                <a:cubicBezTo>
                  <a:pt x="390611" y="-5143"/>
                  <a:pt x="336901" y="15230"/>
                  <a:pt x="312824" y="23432"/>
                </a:cubicBezTo>
                <a:cubicBezTo>
                  <a:pt x="288747" y="31634"/>
                  <a:pt x="287423" y="41423"/>
                  <a:pt x="238211" y="50419"/>
                </a:cubicBezTo>
                <a:cubicBezTo>
                  <a:pt x="188999" y="59415"/>
                  <a:pt x="4584" y="89578"/>
                  <a:pt x="86" y="93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CA8A0949-499F-488F-B3A5-A8DDD0498AAC}"/>
              </a:ext>
            </a:extLst>
          </p:cNvPr>
          <p:cNvSpPr/>
          <p:nvPr/>
        </p:nvSpPr>
        <p:spPr>
          <a:xfrm>
            <a:off x="4268417" y="5232318"/>
            <a:ext cx="44897" cy="149431"/>
          </a:xfrm>
          <a:custGeom>
            <a:avLst/>
            <a:gdLst>
              <a:gd name="connsiteX0" fmla="*/ 32121 w 44897"/>
              <a:gd name="connsiteY0" fmla="*/ 82 h 149431"/>
              <a:gd name="connsiteX1" fmla="*/ 14658 w 44897"/>
              <a:gd name="connsiteY1" fmla="*/ 57232 h 149431"/>
              <a:gd name="connsiteX2" fmla="*/ 44821 w 44897"/>
              <a:gd name="connsiteY2" fmla="*/ 147720 h 149431"/>
              <a:gd name="connsiteX3" fmla="*/ 22596 w 44897"/>
              <a:gd name="connsiteY3" fmla="*/ 111207 h 149431"/>
              <a:gd name="connsiteX4" fmla="*/ 371 w 44897"/>
              <a:gd name="connsiteY4" fmla="*/ 46120 h 149431"/>
              <a:gd name="connsiteX5" fmla="*/ 32121 w 44897"/>
              <a:gd name="connsiteY5" fmla="*/ 82 h 14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97" h="149431">
                <a:moveTo>
                  <a:pt x="32121" y="82"/>
                </a:moveTo>
                <a:cubicBezTo>
                  <a:pt x="34502" y="1934"/>
                  <a:pt x="12541" y="32626"/>
                  <a:pt x="14658" y="57232"/>
                </a:cubicBezTo>
                <a:cubicBezTo>
                  <a:pt x="16775" y="81838"/>
                  <a:pt x="43498" y="138724"/>
                  <a:pt x="44821" y="147720"/>
                </a:cubicBezTo>
                <a:cubicBezTo>
                  <a:pt x="46144" y="156716"/>
                  <a:pt x="30004" y="128140"/>
                  <a:pt x="22596" y="111207"/>
                </a:cubicBezTo>
                <a:cubicBezTo>
                  <a:pt x="15188" y="94274"/>
                  <a:pt x="-2804" y="64376"/>
                  <a:pt x="371" y="46120"/>
                </a:cubicBezTo>
                <a:cubicBezTo>
                  <a:pt x="3546" y="27864"/>
                  <a:pt x="29740" y="-1770"/>
                  <a:pt x="32121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1488C4EA-0230-4740-856A-A97FC4CD2C50}"/>
              </a:ext>
            </a:extLst>
          </p:cNvPr>
          <p:cNvSpPr/>
          <p:nvPr/>
        </p:nvSpPr>
        <p:spPr>
          <a:xfrm>
            <a:off x="3909114" y="5325682"/>
            <a:ext cx="297140" cy="123954"/>
          </a:xfrm>
          <a:custGeom>
            <a:avLst/>
            <a:gdLst>
              <a:gd name="connsiteX0" fmla="*/ 292999 w 297140"/>
              <a:gd name="connsiteY0" fmla="*/ 3556 h 123954"/>
              <a:gd name="connsiteX1" fmla="*/ 180286 w 297140"/>
              <a:gd name="connsiteY1" fmla="*/ 13081 h 123954"/>
              <a:gd name="connsiteX2" fmla="*/ 91386 w 297140"/>
              <a:gd name="connsiteY2" fmla="*/ 51181 h 123954"/>
              <a:gd name="connsiteX3" fmla="*/ 13599 w 297140"/>
              <a:gd name="connsiteY3" fmla="*/ 122618 h 123954"/>
              <a:gd name="connsiteX4" fmla="*/ 8836 w 297140"/>
              <a:gd name="connsiteY4" fmla="*/ 95631 h 123954"/>
              <a:gd name="connsiteX5" fmla="*/ 23124 w 297140"/>
              <a:gd name="connsiteY5" fmla="*/ 68643 h 123954"/>
              <a:gd name="connsiteX6" fmla="*/ 292999 w 297140"/>
              <a:gd name="connsiteY6" fmla="*/ 3556 h 12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40" h="123954">
                <a:moveTo>
                  <a:pt x="292999" y="3556"/>
                </a:moveTo>
                <a:cubicBezTo>
                  <a:pt x="319193" y="-5704"/>
                  <a:pt x="213888" y="5144"/>
                  <a:pt x="180286" y="13081"/>
                </a:cubicBezTo>
                <a:cubicBezTo>
                  <a:pt x="146684" y="21019"/>
                  <a:pt x="119167" y="32925"/>
                  <a:pt x="91386" y="51181"/>
                </a:cubicBezTo>
                <a:cubicBezTo>
                  <a:pt x="63605" y="69437"/>
                  <a:pt x="27357" y="115210"/>
                  <a:pt x="13599" y="122618"/>
                </a:cubicBezTo>
                <a:cubicBezTo>
                  <a:pt x="-159" y="130026"/>
                  <a:pt x="7249" y="104627"/>
                  <a:pt x="8836" y="95631"/>
                </a:cubicBezTo>
                <a:cubicBezTo>
                  <a:pt x="10423" y="86635"/>
                  <a:pt x="-19738" y="84518"/>
                  <a:pt x="23124" y="68643"/>
                </a:cubicBezTo>
                <a:cubicBezTo>
                  <a:pt x="65986" y="52768"/>
                  <a:pt x="266805" y="12816"/>
                  <a:pt x="292999" y="3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CB24EED6-C892-4040-9B82-41D83F18FF15}"/>
              </a:ext>
            </a:extLst>
          </p:cNvPr>
          <p:cNvSpPr/>
          <p:nvPr/>
        </p:nvSpPr>
        <p:spPr>
          <a:xfrm>
            <a:off x="4170023" y="5221286"/>
            <a:ext cx="149698" cy="166272"/>
          </a:xfrm>
          <a:custGeom>
            <a:avLst/>
            <a:gdLst>
              <a:gd name="connsiteX0" fmla="*/ 149565 w 149698"/>
              <a:gd name="connsiteY0" fmla="*/ 165102 h 166272"/>
              <a:gd name="connsiteX1" fmla="*/ 35265 w 149698"/>
              <a:gd name="connsiteY1" fmla="*/ 136527 h 166272"/>
              <a:gd name="connsiteX2" fmla="*/ 24152 w 149698"/>
              <a:gd name="connsiteY2" fmla="*/ 80964 h 166272"/>
              <a:gd name="connsiteX3" fmla="*/ 9865 w 149698"/>
              <a:gd name="connsiteY3" fmla="*/ 38102 h 166272"/>
              <a:gd name="connsiteX4" fmla="*/ 46377 w 149698"/>
              <a:gd name="connsiteY4" fmla="*/ 2 h 166272"/>
              <a:gd name="connsiteX5" fmla="*/ 13040 w 149698"/>
              <a:gd name="connsiteY5" fmla="*/ 39689 h 166272"/>
              <a:gd name="connsiteX6" fmla="*/ 6690 w 149698"/>
              <a:gd name="connsiteY6" fmla="*/ 52389 h 166272"/>
              <a:gd name="connsiteX7" fmla="*/ 9865 w 149698"/>
              <a:gd name="connsiteY7" fmla="*/ 98427 h 166272"/>
              <a:gd name="connsiteX8" fmla="*/ 149565 w 149698"/>
              <a:gd name="connsiteY8" fmla="*/ 165102 h 16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98" h="166272">
                <a:moveTo>
                  <a:pt x="149565" y="165102"/>
                </a:moveTo>
                <a:cubicBezTo>
                  <a:pt x="153798" y="171452"/>
                  <a:pt x="56167" y="150550"/>
                  <a:pt x="35265" y="136527"/>
                </a:cubicBezTo>
                <a:cubicBezTo>
                  <a:pt x="14363" y="122504"/>
                  <a:pt x="28385" y="97368"/>
                  <a:pt x="24152" y="80964"/>
                </a:cubicBezTo>
                <a:cubicBezTo>
                  <a:pt x="19919" y="64560"/>
                  <a:pt x="6161" y="51596"/>
                  <a:pt x="9865" y="38102"/>
                </a:cubicBezTo>
                <a:cubicBezTo>
                  <a:pt x="13569" y="24608"/>
                  <a:pt x="45848" y="-263"/>
                  <a:pt x="46377" y="2"/>
                </a:cubicBezTo>
                <a:cubicBezTo>
                  <a:pt x="46906" y="266"/>
                  <a:pt x="19654" y="30958"/>
                  <a:pt x="13040" y="39689"/>
                </a:cubicBezTo>
                <a:cubicBezTo>
                  <a:pt x="6426" y="48420"/>
                  <a:pt x="7219" y="42599"/>
                  <a:pt x="6690" y="52389"/>
                </a:cubicBezTo>
                <a:cubicBezTo>
                  <a:pt x="6161" y="62179"/>
                  <a:pt x="-9979" y="80435"/>
                  <a:pt x="9865" y="98427"/>
                </a:cubicBezTo>
                <a:cubicBezTo>
                  <a:pt x="29709" y="116419"/>
                  <a:pt x="145332" y="158752"/>
                  <a:pt x="149565" y="165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0F357159-3AAD-4876-BD9E-AC20D99E41AB}"/>
              </a:ext>
            </a:extLst>
          </p:cNvPr>
          <p:cNvSpPr/>
          <p:nvPr/>
        </p:nvSpPr>
        <p:spPr>
          <a:xfrm>
            <a:off x="4045357" y="5248082"/>
            <a:ext cx="131654" cy="73892"/>
          </a:xfrm>
          <a:custGeom>
            <a:avLst/>
            <a:gdLst>
              <a:gd name="connsiteX0" fmla="*/ 9118 w 131654"/>
              <a:gd name="connsiteY0" fmla="*/ 193 h 73892"/>
              <a:gd name="connsiteX1" fmla="*/ 2768 w 131654"/>
              <a:gd name="connsiteY1" fmla="*/ 71631 h 73892"/>
              <a:gd name="connsiteX2" fmla="*/ 55156 w 131654"/>
              <a:gd name="connsiteY2" fmla="*/ 55756 h 73892"/>
              <a:gd name="connsiteX3" fmla="*/ 131356 w 131654"/>
              <a:gd name="connsiteY3" fmla="*/ 52581 h 73892"/>
              <a:gd name="connsiteX4" fmla="*/ 24993 w 131654"/>
              <a:gd name="connsiteY4" fmla="*/ 49406 h 73892"/>
              <a:gd name="connsiteX5" fmla="*/ 9118 w 131654"/>
              <a:gd name="connsiteY5" fmla="*/ 193 h 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654" h="73892">
                <a:moveTo>
                  <a:pt x="9118" y="193"/>
                </a:moveTo>
                <a:cubicBezTo>
                  <a:pt x="5414" y="3897"/>
                  <a:pt x="-4905" y="62371"/>
                  <a:pt x="2768" y="71631"/>
                </a:cubicBezTo>
                <a:cubicBezTo>
                  <a:pt x="10441" y="80891"/>
                  <a:pt x="33725" y="58931"/>
                  <a:pt x="55156" y="55756"/>
                </a:cubicBezTo>
                <a:cubicBezTo>
                  <a:pt x="76587" y="52581"/>
                  <a:pt x="136383" y="53639"/>
                  <a:pt x="131356" y="52581"/>
                </a:cubicBezTo>
                <a:cubicBezTo>
                  <a:pt x="126329" y="51523"/>
                  <a:pt x="45101" y="51523"/>
                  <a:pt x="24993" y="49406"/>
                </a:cubicBezTo>
                <a:cubicBezTo>
                  <a:pt x="4885" y="47289"/>
                  <a:pt x="12822" y="-3511"/>
                  <a:pt x="9118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7CA636CB-2CED-432F-AF15-CD951D347B1F}"/>
              </a:ext>
            </a:extLst>
          </p:cNvPr>
          <p:cNvSpPr/>
          <p:nvPr/>
        </p:nvSpPr>
        <p:spPr>
          <a:xfrm>
            <a:off x="3896606" y="5092699"/>
            <a:ext cx="406660" cy="148046"/>
          </a:xfrm>
          <a:custGeom>
            <a:avLst/>
            <a:gdLst>
              <a:gd name="connsiteX0" fmla="*/ 5469 w 406660"/>
              <a:gd name="connsiteY0" fmla="*/ 1 h 148046"/>
              <a:gd name="connsiteX1" fmla="*/ 26107 w 406660"/>
              <a:gd name="connsiteY1" fmla="*/ 66676 h 148046"/>
              <a:gd name="connsiteX2" fmla="*/ 248357 w 406660"/>
              <a:gd name="connsiteY2" fmla="*/ 109539 h 148046"/>
              <a:gd name="connsiteX3" fmla="*/ 349957 w 406660"/>
              <a:gd name="connsiteY3" fmla="*/ 125414 h 148046"/>
              <a:gd name="connsiteX4" fmla="*/ 405519 w 406660"/>
              <a:gd name="connsiteY4" fmla="*/ 147639 h 148046"/>
              <a:gd name="connsiteX5" fmla="*/ 359482 w 406660"/>
              <a:gd name="connsiteY5" fmla="*/ 104776 h 148046"/>
              <a:gd name="connsiteX6" fmla="*/ 78494 w 406660"/>
              <a:gd name="connsiteY6" fmla="*/ 77789 h 148046"/>
              <a:gd name="connsiteX7" fmla="*/ 35632 w 406660"/>
              <a:gd name="connsiteY7" fmla="*/ 68264 h 148046"/>
              <a:gd name="connsiteX8" fmla="*/ 5469 w 406660"/>
              <a:gd name="connsiteY8" fmla="*/ 1 h 1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660" h="148046">
                <a:moveTo>
                  <a:pt x="5469" y="1"/>
                </a:moveTo>
                <a:cubicBezTo>
                  <a:pt x="3881" y="-264"/>
                  <a:pt x="-14374" y="48420"/>
                  <a:pt x="26107" y="66676"/>
                </a:cubicBezTo>
                <a:cubicBezTo>
                  <a:pt x="66588" y="84932"/>
                  <a:pt x="194382" y="99749"/>
                  <a:pt x="248357" y="109539"/>
                </a:cubicBezTo>
                <a:cubicBezTo>
                  <a:pt x="302332" y="119329"/>
                  <a:pt x="323763" y="119064"/>
                  <a:pt x="349957" y="125414"/>
                </a:cubicBezTo>
                <a:cubicBezTo>
                  <a:pt x="376151" y="131764"/>
                  <a:pt x="403932" y="151079"/>
                  <a:pt x="405519" y="147639"/>
                </a:cubicBezTo>
                <a:cubicBezTo>
                  <a:pt x="407107" y="144199"/>
                  <a:pt x="413986" y="116418"/>
                  <a:pt x="359482" y="104776"/>
                </a:cubicBezTo>
                <a:cubicBezTo>
                  <a:pt x="304978" y="93134"/>
                  <a:pt x="132469" y="83874"/>
                  <a:pt x="78494" y="77789"/>
                </a:cubicBezTo>
                <a:cubicBezTo>
                  <a:pt x="24519" y="71704"/>
                  <a:pt x="47274" y="76731"/>
                  <a:pt x="35632" y="68264"/>
                </a:cubicBezTo>
                <a:cubicBezTo>
                  <a:pt x="23990" y="59797"/>
                  <a:pt x="7057" y="266"/>
                  <a:pt x="546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F284939D-C4AC-420B-8980-5EFAE26190EB}"/>
              </a:ext>
            </a:extLst>
          </p:cNvPr>
          <p:cNvSpPr/>
          <p:nvPr/>
        </p:nvSpPr>
        <p:spPr>
          <a:xfrm>
            <a:off x="4032692" y="5128904"/>
            <a:ext cx="126561" cy="100327"/>
          </a:xfrm>
          <a:custGeom>
            <a:avLst/>
            <a:gdLst>
              <a:gd name="connsiteX0" fmla="*/ 126558 w 126561"/>
              <a:gd name="connsiteY0" fmla="*/ 309 h 100327"/>
              <a:gd name="connsiteX1" fmla="*/ 39246 w 126561"/>
              <a:gd name="connsiteY1" fmla="*/ 52696 h 100327"/>
              <a:gd name="connsiteX2" fmla="*/ 1146 w 126561"/>
              <a:gd name="connsiteY2" fmla="*/ 100321 h 100327"/>
              <a:gd name="connsiteX3" fmla="*/ 12258 w 126561"/>
              <a:gd name="connsiteY3" fmla="*/ 55871 h 100327"/>
              <a:gd name="connsiteX4" fmla="*/ 36071 w 126561"/>
              <a:gd name="connsiteY4" fmla="*/ 32059 h 100327"/>
              <a:gd name="connsiteX5" fmla="*/ 126558 w 126561"/>
              <a:gd name="connsiteY5" fmla="*/ 309 h 10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61" h="100327">
                <a:moveTo>
                  <a:pt x="126558" y="309"/>
                </a:moveTo>
                <a:cubicBezTo>
                  <a:pt x="127087" y="3748"/>
                  <a:pt x="60148" y="36027"/>
                  <a:pt x="39246" y="52696"/>
                </a:cubicBezTo>
                <a:cubicBezTo>
                  <a:pt x="18344" y="69365"/>
                  <a:pt x="5644" y="99792"/>
                  <a:pt x="1146" y="100321"/>
                </a:cubicBezTo>
                <a:cubicBezTo>
                  <a:pt x="-3352" y="100850"/>
                  <a:pt x="6437" y="67248"/>
                  <a:pt x="12258" y="55871"/>
                </a:cubicBezTo>
                <a:cubicBezTo>
                  <a:pt x="18079" y="44494"/>
                  <a:pt x="16756" y="41055"/>
                  <a:pt x="36071" y="32059"/>
                </a:cubicBezTo>
                <a:cubicBezTo>
                  <a:pt x="55386" y="23063"/>
                  <a:pt x="126029" y="-3130"/>
                  <a:pt x="126558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AD584301-B423-4FB2-AAE9-A4E39EE21E2A}"/>
              </a:ext>
            </a:extLst>
          </p:cNvPr>
          <p:cNvSpPr/>
          <p:nvPr/>
        </p:nvSpPr>
        <p:spPr>
          <a:xfrm>
            <a:off x="3873875" y="5205255"/>
            <a:ext cx="374357" cy="47448"/>
          </a:xfrm>
          <a:custGeom>
            <a:avLst/>
            <a:gdLst>
              <a:gd name="connsiteX0" fmla="*/ 4388 w 374357"/>
              <a:gd name="connsiteY0" fmla="*/ 158 h 47448"/>
              <a:gd name="connsiteX1" fmla="*/ 50425 w 374357"/>
              <a:gd name="connsiteY1" fmla="*/ 20795 h 47448"/>
              <a:gd name="connsiteX2" fmla="*/ 153613 w 374357"/>
              <a:gd name="connsiteY2" fmla="*/ 46195 h 47448"/>
              <a:gd name="connsiteX3" fmla="*/ 290138 w 374357"/>
              <a:gd name="connsiteY3" fmla="*/ 43020 h 47448"/>
              <a:gd name="connsiteX4" fmla="*/ 374275 w 374357"/>
              <a:gd name="connsiteY4" fmla="*/ 38258 h 47448"/>
              <a:gd name="connsiteX5" fmla="*/ 275850 w 374357"/>
              <a:gd name="connsiteY5" fmla="*/ 35083 h 47448"/>
              <a:gd name="connsiteX6" fmla="*/ 155200 w 374357"/>
              <a:gd name="connsiteY6" fmla="*/ 31908 h 47448"/>
              <a:gd name="connsiteX7" fmla="*/ 4388 w 374357"/>
              <a:gd name="connsiteY7" fmla="*/ 158 h 4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357" h="47448">
                <a:moveTo>
                  <a:pt x="4388" y="158"/>
                </a:moveTo>
                <a:cubicBezTo>
                  <a:pt x="-13074" y="-1694"/>
                  <a:pt x="25554" y="13122"/>
                  <a:pt x="50425" y="20795"/>
                </a:cubicBezTo>
                <a:cubicBezTo>
                  <a:pt x="75296" y="28468"/>
                  <a:pt x="113661" y="42491"/>
                  <a:pt x="153613" y="46195"/>
                </a:cubicBezTo>
                <a:cubicBezTo>
                  <a:pt x="193565" y="49899"/>
                  <a:pt x="253361" y="44343"/>
                  <a:pt x="290138" y="43020"/>
                </a:cubicBezTo>
                <a:cubicBezTo>
                  <a:pt x="326915" y="41697"/>
                  <a:pt x="376656" y="39581"/>
                  <a:pt x="374275" y="38258"/>
                </a:cubicBezTo>
                <a:cubicBezTo>
                  <a:pt x="371894" y="36935"/>
                  <a:pt x="275850" y="35083"/>
                  <a:pt x="275850" y="35083"/>
                </a:cubicBezTo>
                <a:cubicBezTo>
                  <a:pt x="239338" y="34025"/>
                  <a:pt x="197269" y="39052"/>
                  <a:pt x="155200" y="31908"/>
                </a:cubicBezTo>
                <a:cubicBezTo>
                  <a:pt x="113131" y="24764"/>
                  <a:pt x="21850" y="2010"/>
                  <a:pt x="4388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C1979201-E958-43DB-A1B2-39E7A1044F78}"/>
              </a:ext>
            </a:extLst>
          </p:cNvPr>
          <p:cNvSpPr/>
          <p:nvPr/>
        </p:nvSpPr>
        <p:spPr>
          <a:xfrm>
            <a:off x="3207535" y="5174902"/>
            <a:ext cx="682039" cy="242018"/>
          </a:xfrm>
          <a:custGeom>
            <a:avLst/>
            <a:gdLst>
              <a:gd name="connsiteX0" fmla="*/ 803 w 682039"/>
              <a:gd name="connsiteY0" fmla="*/ 241648 h 242018"/>
              <a:gd name="connsiteX1" fmla="*/ 107165 w 682039"/>
              <a:gd name="connsiteY1" fmla="*/ 186086 h 242018"/>
              <a:gd name="connsiteX2" fmla="*/ 396090 w 682039"/>
              <a:gd name="connsiteY2" fmla="*/ 163861 h 242018"/>
              <a:gd name="connsiteX3" fmla="*/ 510390 w 682039"/>
              <a:gd name="connsiteY3" fmla="*/ 114648 h 242018"/>
              <a:gd name="connsiteX4" fmla="*/ 573890 w 682039"/>
              <a:gd name="connsiteY4" fmla="*/ 76548 h 242018"/>
              <a:gd name="connsiteX5" fmla="*/ 667553 w 682039"/>
              <a:gd name="connsiteY5" fmla="*/ 25748 h 242018"/>
              <a:gd name="connsiteX6" fmla="*/ 681840 w 682039"/>
              <a:gd name="connsiteY6" fmla="*/ 348 h 242018"/>
              <a:gd name="connsiteX7" fmla="*/ 669140 w 682039"/>
              <a:gd name="connsiteY7" fmla="*/ 13048 h 242018"/>
              <a:gd name="connsiteX8" fmla="*/ 597703 w 682039"/>
              <a:gd name="connsiteY8" fmla="*/ 41623 h 242018"/>
              <a:gd name="connsiteX9" fmla="*/ 491340 w 682039"/>
              <a:gd name="connsiteY9" fmla="*/ 105123 h 242018"/>
              <a:gd name="connsiteX10" fmla="*/ 427840 w 682039"/>
              <a:gd name="connsiteY10" fmla="*/ 114648 h 242018"/>
              <a:gd name="connsiteX11" fmla="*/ 264328 w 682039"/>
              <a:gd name="connsiteY11" fmla="*/ 149573 h 242018"/>
              <a:gd name="connsiteX12" fmla="*/ 153203 w 682039"/>
              <a:gd name="connsiteY12" fmla="*/ 155923 h 242018"/>
              <a:gd name="connsiteX13" fmla="*/ 803 w 682039"/>
              <a:gd name="connsiteY13" fmla="*/ 241648 h 24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2039" h="242018">
                <a:moveTo>
                  <a:pt x="803" y="241648"/>
                </a:moveTo>
                <a:cubicBezTo>
                  <a:pt x="-6870" y="246675"/>
                  <a:pt x="41284" y="199050"/>
                  <a:pt x="107165" y="186086"/>
                </a:cubicBezTo>
                <a:cubicBezTo>
                  <a:pt x="173046" y="173122"/>
                  <a:pt x="328886" y="175767"/>
                  <a:pt x="396090" y="163861"/>
                </a:cubicBezTo>
                <a:cubicBezTo>
                  <a:pt x="463294" y="151955"/>
                  <a:pt x="480757" y="129200"/>
                  <a:pt x="510390" y="114648"/>
                </a:cubicBezTo>
                <a:cubicBezTo>
                  <a:pt x="540023" y="100096"/>
                  <a:pt x="547696" y="91365"/>
                  <a:pt x="573890" y="76548"/>
                </a:cubicBezTo>
                <a:cubicBezTo>
                  <a:pt x="600084" y="61731"/>
                  <a:pt x="649561" y="38448"/>
                  <a:pt x="667553" y="25748"/>
                </a:cubicBezTo>
                <a:cubicBezTo>
                  <a:pt x="685545" y="13048"/>
                  <a:pt x="681576" y="2465"/>
                  <a:pt x="681840" y="348"/>
                </a:cubicBezTo>
                <a:cubicBezTo>
                  <a:pt x="682104" y="-1769"/>
                  <a:pt x="683163" y="6169"/>
                  <a:pt x="669140" y="13048"/>
                </a:cubicBezTo>
                <a:cubicBezTo>
                  <a:pt x="655117" y="19927"/>
                  <a:pt x="627336" y="26277"/>
                  <a:pt x="597703" y="41623"/>
                </a:cubicBezTo>
                <a:cubicBezTo>
                  <a:pt x="568070" y="56969"/>
                  <a:pt x="519650" y="92952"/>
                  <a:pt x="491340" y="105123"/>
                </a:cubicBezTo>
                <a:cubicBezTo>
                  <a:pt x="463030" y="117294"/>
                  <a:pt x="465675" y="107240"/>
                  <a:pt x="427840" y="114648"/>
                </a:cubicBezTo>
                <a:cubicBezTo>
                  <a:pt x="390005" y="122056"/>
                  <a:pt x="310101" y="142694"/>
                  <a:pt x="264328" y="149573"/>
                </a:cubicBezTo>
                <a:cubicBezTo>
                  <a:pt x="218555" y="156452"/>
                  <a:pt x="195801" y="146133"/>
                  <a:pt x="153203" y="155923"/>
                </a:cubicBezTo>
                <a:cubicBezTo>
                  <a:pt x="110605" y="165713"/>
                  <a:pt x="8476" y="236621"/>
                  <a:pt x="803" y="241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1CDAA0D7-1AB5-4AC6-B44C-C706B3E275C9}"/>
              </a:ext>
            </a:extLst>
          </p:cNvPr>
          <p:cNvSpPr/>
          <p:nvPr/>
        </p:nvSpPr>
        <p:spPr>
          <a:xfrm>
            <a:off x="3290888" y="5138461"/>
            <a:ext cx="599020" cy="167042"/>
          </a:xfrm>
          <a:custGeom>
            <a:avLst/>
            <a:gdLst>
              <a:gd name="connsiteX0" fmla="*/ 0 w 599020"/>
              <a:gd name="connsiteY0" fmla="*/ 138389 h 167042"/>
              <a:gd name="connsiteX1" fmla="*/ 146050 w 599020"/>
              <a:gd name="connsiteY1" fmla="*/ 138389 h 167042"/>
              <a:gd name="connsiteX2" fmla="*/ 206375 w 599020"/>
              <a:gd name="connsiteY2" fmla="*/ 130452 h 167042"/>
              <a:gd name="connsiteX3" fmla="*/ 393700 w 599020"/>
              <a:gd name="connsiteY3" fmla="*/ 68539 h 167042"/>
              <a:gd name="connsiteX4" fmla="*/ 593725 w 599020"/>
              <a:gd name="connsiteY4" fmla="*/ 1864 h 167042"/>
              <a:gd name="connsiteX5" fmla="*/ 527050 w 599020"/>
              <a:gd name="connsiteY5" fmla="*/ 25677 h 167042"/>
              <a:gd name="connsiteX6" fmla="*/ 376237 w 599020"/>
              <a:gd name="connsiteY6" fmla="*/ 100289 h 167042"/>
              <a:gd name="connsiteX7" fmla="*/ 265112 w 599020"/>
              <a:gd name="connsiteY7" fmla="*/ 157439 h 167042"/>
              <a:gd name="connsiteX8" fmla="*/ 215900 w 599020"/>
              <a:gd name="connsiteY8" fmla="*/ 166964 h 167042"/>
              <a:gd name="connsiteX9" fmla="*/ 0 w 599020"/>
              <a:gd name="connsiteY9" fmla="*/ 138389 h 16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020" h="167042">
                <a:moveTo>
                  <a:pt x="0" y="138389"/>
                </a:moveTo>
                <a:cubicBezTo>
                  <a:pt x="55827" y="139050"/>
                  <a:pt x="111654" y="139712"/>
                  <a:pt x="146050" y="138389"/>
                </a:cubicBezTo>
                <a:cubicBezTo>
                  <a:pt x="180446" y="137066"/>
                  <a:pt x="165100" y="142094"/>
                  <a:pt x="206375" y="130452"/>
                </a:cubicBezTo>
                <a:cubicBezTo>
                  <a:pt x="247650" y="118810"/>
                  <a:pt x="393700" y="68539"/>
                  <a:pt x="393700" y="68539"/>
                </a:cubicBezTo>
                <a:lnTo>
                  <a:pt x="593725" y="1864"/>
                </a:lnTo>
                <a:cubicBezTo>
                  <a:pt x="615950" y="-5280"/>
                  <a:pt x="563298" y="9273"/>
                  <a:pt x="527050" y="25677"/>
                </a:cubicBezTo>
                <a:cubicBezTo>
                  <a:pt x="490802" y="42081"/>
                  <a:pt x="419893" y="78329"/>
                  <a:pt x="376237" y="100289"/>
                </a:cubicBezTo>
                <a:cubicBezTo>
                  <a:pt x="332581" y="122249"/>
                  <a:pt x="291835" y="146327"/>
                  <a:pt x="265112" y="157439"/>
                </a:cubicBezTo>
                <a:cubicBezTo>
                  <a:pt x="238389" y="168551"/>
                  <a:pt x="215900" y="166964"/>
                  <a:pt x="215900" y="166964"/>
                </a:cubicBezTo>
                <a:lnTo>
                  <a:pt x="0" y="1383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2C12DEBC-E4F7-42F7-85D5-132212B78909}"/>
              </a:ext>
            </a:extLst>
          </p:cNvPr>
          <p:cNvSpPr/>
          <p:nvPr/>
        </p:nvSpPr>
        <p:spPr>
          <a:xfrm>
            <a:off x="3178121" y="5225957"/>
            <a:ext cx="189703" cy="122282"/>
          </a:xfrm>
          <a:custGeom>
            <a:avLst/>
            <a:gdLst>
              <a:gd name="connsiteX0" fmla="*/ 54 w 189703"/>
              <a:gd name="connsiteY0" fmla="*/ 93 h 122282"/>
              <a:gd name="connsiteX1" fmla="*/ 74667 w 189703"/>
              <a:gd name="connsiteY1" fmla="*/ 71531 h 122282"/>
              <a:gd name="connsiteX2" fmla="*/ 185792 w 189703"/>
              <a:gd name="connsiteY2" fmla="*/ 119156 h 122282"/>
              <a:gd name="connsiteX3" fmla="*/ 157217 w 189703"/>
              <a:gd name="connsiteY3" fmla="*/ 114393 h 122282"/>
              <a:gd name="connsiteX4" fmla="*/ 85779 w 189703"/>
              <a:gd name="connsiteY4" fmla="*/ 87406 h 122282"/>
              <a:gd name="connsiteX5" fmla="*/ 54 w 189703"/>
              <a:gd name="connsiteY5" fmla="*/ 93 h 12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03" h="122282">
                <a:moveTo>
                  <a:pt x="54" y="93"/>
                </a:moveTo>
                <a:cubicBezTo>
                  <a:pt x="-1798" y="-2553"/>
                  <a:pt x="43711" y="51687"/>
                  <a:pt x="74667" y="71531"/>
                </a:cubicBezTo>
                <a:cubicBezTo>
                  <a:pt x="105623" y="91375"/>
                  <a:pt x="172034" y="112012"/>
                  <a:pt x="185792" y="119156"/>
                </a:cubicBezTo>
                <a:cubicBezTo>
                  <a:pt x="199550" y="126300"/>
                  <a:pt x="173886" y="119685"/>
                  <a:pt x="157217" y="114393"/>
                </a:cubicBezTo>
                <a:cubicBezTo>
                  <a:pt x="140548" y="109101"/>
                  <a:pt x="111708" y="101693"/>
                  <a:pt x="85779" y="87406"/>
                </a:cubicBezTo>
                <a:cubicBezTo>
                  <a:pt x="59850" y="73119"/>
                  <a:pt x="1906" y="2739"/>
                  <a:pt x="5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F08998D0-D58F-4CB1-B863-57B0C5BCD50B}"/>
              </a:ext>
            </a:extLst>
          </p:cNvPr>
          <p:cNvSpPr/>
          <p:nvPr/>
        </p:nvSpPr>
        <p:spPr>
          <a:xfrm>
            <a:off x="3200271" y="5293910"/>
            <a:ext cx="281117" cy="57736"/>
          </a:xfrm>
          <a:custGeom>
            <a:avLst/>
            <a:gdLst>
              <a:gd name="connsiteX0" fmla="*/ 281117 w 281117"/>
              <a:gd name="connsiteY0" fmla="*/ 11515 h 57736"/>
              <a:gd name="connsiteX1" fmla="*/ 100142 w 281117"/>
              <a:gd name="connsiteY1" fmla="*/ 403 h 57736"/>
              <a:gd name="connsiteX2" fmla="*/ 60454 w 281117"/>
              <a:gd name="connsiteY2" fmla="*/ 28978 h 57736"/>
              <a:gd name="connsiteX3" fmla="*/ 129 w 281117"/>
              <a:gd name="connsiteY3" fmla="*/ 57553 h 57736"/>
              <a:gd name="connsiteX4" fmla="*/ 46167 w 281117"/>
              <a:gd name="connsiteY4" fmla="*/ 14690 h 57736"/>
              <a:gd name="connsiteX5" fmla="*/ 104904 w 281117"/>
              <a:gd name="connsiteY5" fmla="*/ 1990 h 57736"/>
              <a:gd name="connsiteX6" fmla="*/ 281117 w 281117"/>
              <a:gd name="connsiteY6" fmla="*/ 11515 h 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17" h="57736">
                <a:moveTo>
                  <a:pt x="281117" y="11515"/>
                </a:moveTo>
                <a:cubicBezTo>
                  <a:pt x="280323" y="11250"/>
                  <a:pt x="136919" y="-2507"/>
                  <a:pt x="100142" y="403"/>
                </a:cubicBezTo>
                <a:cubicBezTo>
                  <a:pt x="63365" y="3313"/>
                  <a:pt x="77123" y="19453"/>
                  <a:pt x="60454" y="28978"/>
                </a:cubicBezTo>
                <a:cubicBezTo>
                  <a:pt x="43785" y="38503"/>
                  <a:pt x="2510" y="59934"/>
                  <a:pt x="129" y="57553"/>
                </a:cubicBezTo>
                <a:cubicBezTo>
                  <a:pt x="-2252" y="55172"/>
                  <a:pt x="28704" y="23951"/>
                  <a:pt x="46167" y="14690"/>
                </a:cubicBezTo>
                <a:cubicBezTo>
                  <a:pt x="63629" y="5429"/>
                  <a:pt x="63894" y="4107"/>
                  <a:pt x="104904" y="1990"/>
                </a:cubicBezTo>
                <a:lnTo>
                  <a:pt x="281117" y="11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F2DCD544-C125-4744-80E4-AA1DFFD22FFE}"/>
              </a:ext>
            </a:extLst>
          </p:cNvPr>
          <p:cNvSpPr/>
          <p:nvPr/>
        </p:nvSpPr>
        <p:spPr>
          <a:xfrm>
            <a:off x="3033689" y="5276850"/>
            <a:ext cx="385293" cy="111174"/>
          </a:xfrm>
          <a:custGeom>
            <a:avLst/>
            <a:gdLst>
              <a:gd name="connsiteX0" fmla="*/ 3199 w 385293"/>
              <a:gd name="connsiteY0" fmla="*/ 0 h 111174"/>
              <a:gd name="connsiteX1" fmla="*/ 139724 w 385293"/>
              <a:gd name="connsiteY1" fmla="*/ 65088 h 111174"/>
              <a:gd name="connsiteX2" fmla="*/ 184174 w 385293"/>
              <a:gd name="connsiteY2" fmla="*/ 82550 h 111174"/>
              <a:gd name="connsiteX3" fmla="*/ 382611 w 385293"/>
              <a:gd name="connsiteY3" fmla="*/ 53975 h 111174"/>
              <a:gd name="connsiteX4" fmla="*/ 290536 w 385293"/>
              <a:gd name="connsiteY4" fmla="*/ 71438 h 111174"/>
              <a:gd name="connsiteX5" fmla="*/ 171474 w 385293"/>
              <a:gd name="connsiteY5" fmla="*/ 111125 h 111174"/>
              <a:gd name="connsiteX6" fmla="*/ 133374 w 385293"/>
              <a:gd name="connsiteY6" fmla="*/ 79375 h 111174"/>
              <a:gd name="connsiteX7" fmla="*/ 66699 w 385293"/>
              <a:gd name="connsiteY7" fmla="*/ 65088 h 111174"/>
              <a:gd name="connsiteX8" fmla="*/ 44474 w 385293"/>
              <a:gd name="connsiteY8" fmla="*/ 65088 h 111174"/>
              <a:gd name="connsiteX9" fmla="*/ 3199 w 385293"/>
              <a:gd name="connsiteY9" fmla="*/ 0 h 11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293" h="111174">
                <a:moveTo>
                  <a:pt x="3199" y="0"/>
                </a:moveTo>
                <a:cubicBezTo>
                  <a:pt x="19074" y="0"/>
                  <a:pt x="109562" y="51330"/>
                  <a:pt x="139724" y="65088"/>
                </a:cubicBezTo>
                <a:cubicBezTo>
                  <a:pt x="169886" y="78846"/>
                  <a:pt x="143693" y="84402"/>
                  <a:pt x="184174" y="82550"/>
                </a:cubicBezTo>
                <a:cubicBezTo>
                  <a:pt x="224655" y="80698"/>
                  <a:pt x="364884" y="55827"/>
                  <a:pt x="382611" y="53975"/>
                </a:cubicBezTo>
                <a:cubicBezTo>
                  <a:pt x="400338" y="52123"/>
                  <a:pt x="325725" y="61913"/>
                  <a:pt x="290536" y="71438"/>
                </a:cubicBezTo>
                <a:cubicBezTo>
                  <a:pt x="255347" y="80963"/>
                  <a:pt x="197668" y="109802"/>
                  <a:pt x="171474" y="111125"/>
                </a:cubicBezTo>
                <a:cubicBezTo>
                  <a:pt x="145280" y="112448"/>
                  <a:pt x="150837" y="87048"/>
                  <a:pt x="133374" y="79375"/>
                </a:cubicBezTo>
                <a:cubicBezTo>
                  <a:pt x="115911" y="71702"/>
                  <a:pt x="81516" y="67469"/>
                  <a:pt x="66699" y="65088"/>
                </a:cubicBezTo>
                <a:cubicBezTo>
                  <a:pt x="51882" y="62707"/>
                  <a:pt x="53735" y="73290"/>
                  <a:pt x="44474" y="65088"/>
                </a:cubicBezTo>
                <a:cubicBezTo>
                  <a:pt x="35214" y="56886"/>
                  <a:pt x="-12676" y="0"/>
                  <a:pt x="31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6DEFD1B6-EB40-4C28-B397-53C52A4280A6}"/>
              </a:ext>
            </a:extLst>
          </p:cNvPr>
          <p:cNvSpPr/>
          <p:nvPr/>
        </p:nvSpPr>
        <p:spPr>
          <a:xfrm>
            <a:off x="3151739" y="5411146"/>
            <a:ext cx="61528" cy="324422"/>
          </a:xfrm>
          <a:custGeom>
            <a:avLst/>
            <a:gdLst>
              <a:gd name="connsiteX0" fmla="*/ 61361 w 61528"/>
              <a:gd name="connsiteY0" fmla="*/ 2229 h 324422"/>
              <a:gd name="connsiteX1" fmla="*/ 24849 w 61528"/>
              <a:gd name="connsiteY1" fmla="*/ 124467 h 324422"/>
              <a:gd name="connsiteX2" fmla="*/ 2624 w 61528"/>
              <a:gd name="connsiteY2" fmla="*/ 321317 h 324422"/>
              <a:gd name="connsiteX3" fmla="*/ 8974 w 61528"/>
              <a:gd name="connsiteY3" fmla="*/ 227654 h 324422"/>
              <a:gd name="connsiteX4" fmla="*/ 61361 w 61528"/>
              <a:gd name="connsiteY4" fmla="*/ 2229 h 3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28" h="324422">
                <a:moveTo>
                  <a:pt x="61361" y="2229"/>
                </a:moveTo>
                <a:cubicBezTo>
                  <a:pt x="64007" y="-14969"/>
                  <a:pt x="34638" y="71286"/>
                  <a:pt x="24849" y="124467"/>
                </a:cubicBezTo>
                <a:cubicBezTo>
                  <a:pt x="15059" y="177648"/>
                  <a:pt x="5270" y="304119"/>
                  <a:pt x="2624" y="321317"/>
                </a:cubicBezTo>
                <a:cubicBezTo>
                  <a:pt x="-22" y="338515"/>
                  <a:pt x="-3726" y="281100"/>
                  <a:pt x="8974" y="227654"/>
                </a:cubicBezTo>
                <a:cubicBezTo>
                  <a:pt x="21674" y="174208"/>
                  <a:pt x="58715" y="19427"/>
                  <a:pt x="61361" y="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82AC8228-1236-4F86-A610-68C13F965B69}"/>
              </a:ext>
            </a:extLst>
          </p:cNvPr>
          <p:cNvSpPr/>
          <p:nvPr/>
        </p:nvSpPr>
        <p:spPr>
          <a:xfrm>
            <a:off x="3129297" y="5421277"/>
            <a:ext cx="71270" cy="295140"/>
          </a:xfrm>
          <a:custGeom>
            <a:avLst/>
            <a:gdLst>
              <a:gd name="connsiteX0" fmla="*/ 71103 w 71270"/>
              <a:gd name="connsiteY0" fmla="*/ 36 h 295140"/>
              <a:gd name="connsiteX1" fmla="*/ 26653 w 71270"/>
              <a:gd name="connsiteY1" fmla="*/ 96873 h 295140"/>
              <a:gd name="connsiteX2" fmla="*/ 1253 w 71270"/>
              <a:gd name="connsiteY2" fmla="*/ 290548 h 295140"/>
              <a:gd name="connsiteX3" fmla="*/ 4428 w 71270"/>
              <a:gd name="connsiteY3" fmla="*/ 223873 h 295140"/>
              <a:gd name="connsiteX4" fmla="*/ 9191 w 71270"/>
              <a:gd name="connsiteY4" fmla="*/ 106398 h 295140"/>
              <a:gd name="connsiteX5" fmla="*/ 71103 w 71270"/>
              <a:gd name="connsiteY5" fmla="*/ 36 h 29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70" h="295140">
                <a:moveTo>
                  <a:pt x="71103" y="36"/>
                </a:moveTo>
                <a:cubicBezTo>
                  <a:pt x="74013" y="-1551"/>
                  <a:pt x="38295" y="48455"/>
                  <a:pt x="26653" y="96873"/>
                </a:cubicBezTo>
                <a:cubicBezTo>
                  <a:pt x="15011" y="145291"/>
                  <a:pt x="4957" y="269381"/>
                  <a:pt x="1253" y="290548"/>
                </a:cubicBezTo>
                <a:cubicBezTo>
                  <a:pt x="-2451" y="311715"/>
                  <a:pt x="3105" y="254565"/>
                  <a:pt x="4428" y="223873"/>
                </a:cubicBezTo>
                <a:cubicBezTo>
                  <a:pt x="5751" y="193181"/>
                  <a:pt x="-4832" y="143704"/>
                  <a:pt x="9191" y="106398"/>
                </a:cubicBezTo>
                <a:cubicBezTo>
                  <a:pt x="23214" y="69092"/>
                  <a:pt x="68193" y="1623"/>
                  <a:pt x="7110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433A0328-4CE1-441D-9C8D-537C88851C71}"/>
              </a:ext>
            </a:extLst>
          </p:cNvPr>
          <p:cNvSpPr/>
          <p:nvPr/>
        </p:nvSpPr>
        <p:spPr>
          <a:xfrm>
            <a:off x="2876343" y="5571254"/>
            <a:ext cx="263097" cy="152288"/>
          </a:xfrm>
          <a:custGeom>
            <a:avLst/>
            <a:gdLst>
              <a:gd name="connsiteX0" fmla="*/ 3382 w 263097"/>
              <a:gd name="connsiteY0" fmla="*/ 871 h 152288"/>
              <a:gd name="connsiteX1" fmla="*/ 255795 w 263097"/>
              <a:gd name="connsiteY1" fmla="*/ 146921 h 152288"/>
              <a:gd name="connsiteX2" fmla="*/ 200232 w 263097"/>
              <a:gd name="connsiteY2" fmla="*/ 123109 h 152288"/>
              <a:gd name="connsiteX3" fmla="*/ 114507 w 263097"/>
              <a:gd name="connsiteY3" fmla="*/ 86596 h 152288"/>
              <a:gd name="connsiteX4" fmla="*/ 3382 w 263097"/>
              <a:gd name="connsiteY4" fmla="*/ 871 h 15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97" h="152288">
                <a:moveTo>
                  <a:pt x="3382" y="871"/>
                </a:moveTo>
                <a:cubicBezTo>
                  <a:pt x="26930" y="10925"/>
                  <a:pt x="222987" y="126548"/>
                  <a:pt x="255795" y="146921"/>
                </a:cubicBezTo>
                <a:cubicBezTo>
                  <a:pt x="288603" y="167294"/>
                  <a:pt x="200232" y="123109"/>
                  <a:pt x="200232" y="123109"/>
                </a:cubicBezTo>
                <a:cubicBezTo>
                  <a:pt x="176684" y="113055"/>
                  <a:pt x="143082" y="102471"/>
                  <a:pt x="114507" y="86596"/>
                </a:cubicBezTo>
                <a:cubicBezTo>
                  <a:pt x="85932" y="70721"/>
                  <a:pt x="-20166" y="-9183"/>
                  <a:pt x="3382" y="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A6917E09-1389-40EC-8B01-2AA8BE3B2337}"/>
              </a:ext>
            </a:extLst>
          </p:cNvPr>
          <p:cNvSpPr/>
          <p:nvPr/>
        </p:nvSpPr>
        <p:spPr>
          <a:xfrm>
            <a:off x="2860910" y="4952751"/>
            <a:ext cx="396732" cy="637073"/>
          </a:xfrm>
          <a:custGeom>
            <a:avLst/>
            <a:gdLst>
              <a:gd name="connsiteX0" fmla="*/ 396640 w 396732"/>
              <a:gd name="connsiteY0" fmla="*/ 249 h 637073"/>
              <a:gd name="connsiteX1" fmla="*/ 68028 w 396732"/>
              <a:gd name="connsiteY1" fmla="*/ 133599 h 637073"/>
              <a:gd name="connsiteX2" fmla="*/ 34690 w 396732"/>
              <a:gd name="connsiteY2" fmla="*/ 235199 h 637073"/>
              <a:gd name="connsiteX3" fmla="*/ 25165 w 396732"/>
              <a:gd name="connsiteY3" fmla="*/ 601912 h 637073"/>
              <a:gd name="connsiteX4" fmla="*/ 23578 w 396732"/>
              <a:gd name="connsiteY4" fmla="*/ 620962 h 637073"/>
              <a:gd name="connsiteX5" fmla="*/ 1353 w 396732"/>
              <a:gd name="connsiteY5" fmla="*/ 589212 h 637073"/>
              <a:gd name="connsiteX6" fmla="*/ 7703 w 396732"/>
              <a:gd name="connsiteY6" fmla="*/ 522537 h 637073"/>
              <a:gd name="connsiteX7" fmla="*/ 50565 w 396732"/>
              <a:gd name="connsiteY7" fmla="*/ 143124 h 637073"/>
              <a:gd name="connsiteX8" fmla="*/ 101365 w 396732"/>
              <a:gd name="connsiteY8" fmla="*/ 101849 h 637073"/>
              <a:gd name="connsiteX9" fmla="*/ 396640 w 396732"/>
              <a:gd name="connsiteY9" fmla="*/ 249 h 63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732" h="637073">
                <a:moveTo>
                  <a:pt x="396640" y="249"/>
                </a:moveTo>
                <a:cubicBezTo>
                  <a:pt x="391084" y="5541"/>
                  <a:pt x="128353" y="94441"/>
                  <a:pt x="68028" y="133599"/>
                </a:cubicBezTo>
                <a:cubicBezTo>
                  <a:pt x="7703" y="172757"/>
                  <a:pt x="41834" y="157147"/>
                  <a:pt x="34690" y="235199"/>
                </a:cubicBezTo>
                <a:cubicBezTo>
                  <a:pt x="27546" y="313251"/>
                  <a:pt x="27017" y="537618"/>
                  <a:pt x="25165" y="601912"/>
                </a:cubicBezTo>
                <a:cubicBezTo>
                  <a:pt x="23313" y="666206"/>
                  <a:pt x="27547" y="623079"/>
                  <a:pt x="23578" y="620962"/>
                </a:cubicBezTo>
                <a:cubicBezTo>
                  <a:pt x="19609" y="618845"/>
                  <a:pt x="3999" y="605616"/>
                  <a:pt x="1353" y="589212"/>
                </a:cubicBezTo>
                <a:cubicBezTo>
                  <a:pt x="-1293" y="572808"/>
                  <a:pt x="-499" y="596885"/>
                  <a:pt x="7703" y="522537"/>
                </a:cubicBezTo>
                <a:cubicBezTo>
                  <a:pt x="15905" y="448189"/>
                  <a:pt x="34955" y="213239"/>
                  <a:pt x="50565" y="143124"/>
                </a:cubicBezTo>
                <a:cubicBezTo>
                  <a:pt x="66175" y="73009"/>
                  <a:pt x="47125" y="128307"/>
                  <a:pt x="101365" y="101849"/>
                </a:cubicBezTo>
                <a:cubicBezTo>
                  <a:pt x="155605" y="75391"/>
                  <a:pt x="402196" y="-5043"/>
                  <a:pt x="396640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D24A8D3A-978E-43F5-B173-5B6376B52AFC}"/>
              </a:ext>
            </a:extLst>
          </p:cNvPr>
          <p:cNvSpPr/>
          <p:nvPr/>
        </p:nvSpPr>
        <p:spPr>
          <a:xfrm>
            <a:off x="2858010" y="5538778"/>
            <a:ext cx="264912" cy="283479"/>
          </a:xfrm>
          <a:custGeom>
            <a:avLst/>
            <a:gdLst>
              <a:gd name="connsiteX0" fmla="*/ 259840 w 264912"/>
              <a:gd name="connsiteY0" fmla="*/ 279410 h 283479"/>
              <a:gd name="connsiteX1" fmla="*/ 185228 w 264912"/>
              <a:gd name="connsiteY1" fmla="*/ 233372 h 283479"/>
              <a:gd name="connsiteX2" fmla="*/ 12190 w 264912"/>
              <a:gd name="connsiteY2" fmla="*/ 133360 h 283479"/>
              <a:gd name="connsiteX3" fmla="*/ 13778 w 264912"/>
              <a:gd name="connsiteY3" fmla="*/ 98435 h 283479"/>
              <a:gd name="connsiteX4" fmla="*/ 9015 w 264912"/>
              <a:gd name="connsiteY4" fmla="*/ 10 h 283479"/>
              <a:gd name="connsiteX5" fmla="*/ 24890 w 264912"/>
              <a:gd name="connsiteY5" fmla="*/ 104785 h 283479"/>
              <a:gd name="connsiteX6" fmla="*/ 51878 w 264912"/>
              <a:gd name="connsiteY6" fmla="*/ 133360 h 283479"/>
              <a:gd name="connsiteX7" fmla="*/ 259840 w 264912"/>
              <a:gd name="connsiteY7" fmla="*/ 279410 h 2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912" h="283479">
                <a:moveTo>
                  <a:pt x="259840" y="279410"/>
                </a:moveTo>
                <a:cubicBezTo>
                  <a:pt x="282065" y="296079"/>
                  <a:pt x="226503" y="257714"/>
                  <a:pt x="185228" y="233372"/>
                </a:cubicBezTo>
                <a:cubicBezTo>
                  <a:pt x="143953" y="209030"/>
                  <a:pt x="40765" y="155849"/>
                  <a:pt x="12190" y="133360"/>
                </a:cubicBezTo>
                <a:cubicBezTo>
                  <a:pt x="-16385" y="110870"/>
                  <a:pt x="14307" y="120660"/>
                  <a:pt x="13778" y="98435"/>
                </a:cubicBezTo>
                <a:cubicBezTo>
                  <a:pt x="13249" y="76210"/>
                  <a:pt x="7163" y="-1048"/>
                  <a:pt x="9015" y="10"/>
                </a:cubicBezTo>
                <a:cubicBezTo>
                  <a:pt x="10867" y="1068"/>
                  <a:pt x="17746" y="82560"/>
                  <a:pt x="24890" y="104785"/>
                </a:cubicBezTo>
                <a:cubicBezTo>
                  <a:pt x="32034" y="127010"/>
                  <a:pt x="13513" y="108225"/>
                  <a:pt x="51878" y="133360"/>
                </a:cubicBezTo>
                <a:cubicBezTo>
                  <a:pt x="90243" y="158495"/>
                  <a:pt x="237615" y="262741"/>
                  <a:pt x="259840" y="279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BDA83671-23DB-40DD-8CCF-DAA9180302A5}"/>
              </a:ext>
            </a:extLst>
          </p:cNvPr>
          <p:cNvSpPr/>
          <p:nvPr/>
        </p:nvSpPr>
        <p:spPr>
          <a:xfrm>
            <a:off x="3220997" y="4721109"/>
            <a:ext cx="523775" cy="223542"/>
          </a:xfrm>
          <a:custGeom>
            <a:avLst/>
            <a:gdLst>
              <a:gd name="connsiteX0" fmla="*/ 4803 w 523775"/>
              <a:gd name="connsiteY0" fmla="*/ 222366 h 223542"/>
              <a:gd name="connsiteX1" fmla="*/ 204828 w 523775"/>
              <a:gd name="connsiteY1" fmla="*/ 144579 h 223542"/>
              <a:gd name="connsiteX2" fmla="*/ 503278 w 523775"/>
              <a:gd name="connsiteY2" fmla="*/ 23929 h 223542"/>
              <a:gd name="connsiteX3" fmla="*/ 431841 w 523775"/>
              <a:gd name="connsiteY3" fmla="*/ 116 h 223542"/>
              <a:gd name="connsiteX4" fmla="*/ 520741 w 523775"/>
              <a:gd name="connsiteY4" fmla="*/ 27104 h 223542"/>
              <a:gd name="connsiteX5" fmla="*/ 454066 w 523775"/>
              <a:gd name="connsiteY5" fmla="*/ 69966 h 223542"/>
              <a:gd name="connsiteX6" fmla="*/ 4803 w 523775"/>
              <a:gd name="connsiteY6" fmla="*/ 222366 h 2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775" h="223542">
                <a:moveTo>
                  <a:pt x="4803" y="222366"/>
                </a:moveTo>
                <a:cubicBezTo>
                  <a:pt x="-36737" y="234801"/>
                  <a:pt x="204828" y="144579"/>
                  <a:pt x="204828" y="144579"/>
                </a:cubicBezTo>
                <a:cubicBezTo>
                  <a:pt x="287907" y="111506"/>
                  <a:pt x="465443" y="48006"/>
                  <a:pt x="503278" y="23929"/>
                </a:cubicBezTo>
                <a:cubicBezTo>
                  <a:pt x="541114" y="-148"/>
                  <a:pt x="428931" y="-413"/>
                  <a:pt x="431841" y="116"/>
                </a:cubicBezTo>
                <a:cubicBezTo>
                  <a:pt x="434752" y="645"/>
                  <a:pt x="517037" y="15462"/>
                  <a:pt x="520741" y="27104"/>
                </a:cubicBezTo>
                <a:cubicBezTo>
                  <a:pt x="524445" y="38746"/>
                  <a:pt x="537674" y="35041"/>
                  <a:pt x="454066" y="69966"/>
                </a:cubicBezTo>
                <a:cubicBezTo>
                  <a:pt x="370458" y="104891"/>
                  <a:pt x="46343" y="209931"/>
                  <a:pt x="4803" y="222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876F0B1A-74E5-4506-94C8-16327E10A891}"/>
              </a:ext>
            </a:extLst>
          </p:cNvPr>
          <p:cNvSpPr/>
          <p:nvPr/>
        </p:nvSpPr>
        <p:spPr>
          <a:xfrm>
            <a:off x="3189015" y="4718050"/>
            <a:ext cx="471760" cy="218181"/>
          </a:xfrm>
          <a:custGeom>
            <a:avLst/>
            <a:gdLst>
              <a:gd name="connsiteX0" fmla="*/ 471760 w 471760"/>
              <a:gd name="connsiteY0" fmla="*/ 0 h 218181"/>
              <a:gd name="connsiteX1" fmla="*/ 166960 w 471760"/>
              <a:gd name="connsiteY1" fmla="*/ 93663 h 218181"/>
              <a:gd name="connsiteX2" fmla="*/ 8210 w 471760"/>
              <a:gd name="connsiteY2" fmla="*/ 147638 h 218181"/>
              <a:gd name="connsiteX3" fmla="*/ 25673 w 471760"/>
              <a:gd name="connsiteY3" fmla="*/ 187325 h 218181"/>
              <a:gd name="connsiteX4" fmla="*/ 51073 w 471760"/>
              <a:gd name="connsiteY4" fmla="*/ 217488 h 218181"/>
              <a:gd name="connsiteX5" fmla="*/ 54248 w 471760"/>
              <a:gd name="connsiteY5" fmla="*/ 157163 h 218181"/>
              <a:gd name="connsiteX6" fmla="*/ 127273 w 471760"/>
              <a:gd name="connsiteY6" fmla="*/ 131763 h 218181"/>
              <a:gd name="connsiteX7" fmla="*/ 471760 w 471760"/>
              <a:gd name="connsiteY7" fmla="*/ 0 h 21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760" h="218181">
                <a:moveTo>
                  <a:pt x="471760" y="0"/>
                </a:moveTo>
                <a:lnTo>
                  <a:pt x="166960" y="93663"/>
                </a:lnTo>
                <a:cubicBezTo>
                  <a:pt x="89702" y="118269"/>
                  <a:pt x="31758" y="132028"/>
                  <a:pt x="8210" y="147638"/>
                </a:cubicBezTo>
                <a:cubicBezTo>
                  <a:pt x="-15338" y="163248"/>
                  <a:pt x="18529" y="175683"/>
                  <a:pt x="25673" y="187325"/>
                </a:cubicBezTo>
                <a:cubicBezTo>
                  <a:pt x="32817" y="198967"/>
                  <a:pt x="46310" y="222515"/>
                  <a:pt x="51073" y="217488"/>
                </a:cubicBezTo>
                <a:cubicBezTo>
                  <a:pt x="55835" y="212461"/>
                  <a:pt x="41548" y="171451"/>
                  <a:pt x="54248" y="157163"/>
                </a:cubicBezTo>
                <a:cubicBezTo>
                  <a:pt x="66948" y="142876"/>
                  <a:pt x="127273" y="131763"/>
                  <a:pt x="127273" y="131763"/>
                </a:cubicBezTo>
                <a:lnTo>
                  <a:pt x="4717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A6F78DB4-BAF3-4D88-87FB-93C913E2B9B2}"/>
              </a:ext>
            </a:extLst>
          </p:cNvPr>
          <p:cNvSpPr/>
          <p:nvPr/>
        </p:nvSpPr>
        <p:spPr>
          <a:xfrm>
            <a:off x="2774464" y="4553747"/>
            <a:ext cx="1068939" cy="419039"/>
          </a:xfrm>
          <a:custGeom>
            <a:avLst/>
            <a:gdLst>
              <a:gd name="connsiteX0" fmla="*/ 1068874 w 1068939"/>
              <a:gd name="connsiteY0" fmla="*/ 791 h 419039"/>
              <a:gd name="connsiteX1" fmla="*/ 832336 w 1068939"/>
              <a:gd name="connsiteY1" fmla="*/ 96041 h 419039"/>
              <a:gd name="connsiteX2" fmla="*/ 491024 w 1068939"/>
              <a:gd name="connsiteY2" fmla="*/ 180178 h 419039"/>
              <a:gd name="connsiteX3" fmla="*/ 140186 w 1068939"/>
              <a:gd name="connsiteY3" fmla="*/ 311941 h 419039"/>
              <a:gd name="connsiteX4" fmla="*/ 5249 w 1068939"/>
              <a:gd name="connsiteY4" fmla="*/ 416716 h 419039"/>
              <a:gd name="connsiteX5" fmla="*/ 32236 w 1068939"/>
              <a:gd name="connsiteY5" fmla="*/ 380203 h 419039"/>
              <a:gd name="connsiteX6" fmla="*/ 76686 w 1068939"/>
              <a:gd name="connsiteY6" fmla="*/ 329403 h 419039"/>
              <a:gd name="connsiteX7" fmla="*/ 411649 w 1068939"/>
              <a:gd name="connsiteY7" fmla="*/ 180178 h 419039"/>
              <a:gd name="connsiteX8" fmla="*/ 851386 w 1068939"/>
              <a:gd name="connsiteY8" fmla="*/ 59528 h 419039"/>
              <a:gd name="connsiteX9" fmla="*/ 1068874 w 1068939"/>
              <a:gd name="connsiteY9" fmla="*/ 791 h 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939" h="419039">
                <a:moveTo>
                  <a:pt x="1068874" y="791"/>
                </a:moveTo>
                <a:cubicBezTo>
                  <a:pt x="1065699" y="6876"/>
                  <a:pt x="928644" y="66143"/>
                  <a:pt x="832336" y="96041"/>
                </a:cubicBezTo>
                <a:cubicBezTo>
                  <a:pt x="736028" y="125939"/>
                  <a:pt x="606382" y="144195"/>
                  <a:pt x="491024" y="180178"/>
                </a:cubicBezTo>
                <a:cubicBezTo>
                  <a:pt x="375666" y="216161"/>
                  <a:pt x="221148" y="272518"/>
                  <a:pt x="140186" y="311941"/>
                </a:cubicBezTo>
                <a:cubicBezTo>
                  <a:pt x="59224" y="351364"/>
                  <a:pt x="23241" y="405339"/>
                  <a:pt x="5249" y="416716"/>
                </a:cubicBezTo>
                <a:cubicBezTo>
                  <a:pt x="-12743" y="428093"/>
                  <a:pt x="20330" y="394755"/>
                  <a:pt x="32236" y="380203"/>
                </a:cubicBezTo>
                <a:cubicBezTo>
                  <a:pt x="44142" y="365651"/>
                  <a:pt x="13451" y="362740"/>
                  <a:pt x="76686" y="329403"/>
                </a:cubicBezTo>
                <a:cubicBezTo>
                  <a:pt x="139921" y="296066"/>
                  <a:pt x="282532" y="225157"/>
                  <a:pt x="411649" y="180178"/>
                </a:cubicBezTo>
                <a:cubicBezTo>
                  <a:pt x="540766" y="135199"/>
                  <a:pt x="742907" y="94453"/>
                  <a:pt x="851386" y="59528"/>
                </a:cubicBezTo>
                <a:cubicBezTo>
                  <a:pt x="959865" y="24603"/>
                  <a:pt x="1072049" y="-5294"/>
                  <a:pt x="1068874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3AAB91E7-58A5-4E8C-9C33-D444064C3C57}"/>
              </a:ext>
            </a:extLst>
          </p:cNvPr>
          <p:cNvSpPr/>
          <p:nvPr/>
        </p:nvSpPr>
        <p:spPr>
          <a:xfrm>
            <a:off x="2621491" y="4938026"/>
            <a:ext cx="183623" cy="880909"/>
          </a:xfrm>
          <a:custGeom>
            <a:avLst/>
            <a:gdLst>
              <a:gd name="connsiteX0" fmla="*/ 183622 w 183623"/>
              <a:gd name="connsiteY0" fmla="*/ 24499 h 880909"/>
              <a:gd name="connsiteX1" fmla="*/ 107422 w 183623"/>
              <a:gd name="connsiteY1" fmla="*/ 153087 h 880909"/>
              <a:gd name="connsiteX2" fmla="*/ 50272 w 183623"/>
              <a:gd name="connsiteY2" fmla="*/ 534087 h 880909"/>
              <a:gd name="connsiteX3" fmla="*/ 4234 w 183623"/>
              <a:gd name="connsiteY3" fmla="*/ 854762 h 880909"/>
              <a:gd name="connsiteX4" fmla="*/ 7409 w 183623"/>
              <a:gd name="connsiteY4" fmla="*/ 829362 h 880909"/>
              <a:gd name="connsiteX5" fmla="*/ 7409 w 183623"/>
              <a:gd name="connsiteY5" fmla="*/ 569012 h 880909"/>
              <a:gd name="connsiteX6" fmla="*/ 109009 w 183623"/>
              <a:gd name="connsiteY6" fmla="*/ 59424 h 880909"/>
              <a:gd name="connsiteX7" fmla="*/ 183622 w 183623"/>
              <a:gd name="connsiteY7" fmla="*/ 24499 h 8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623" h="880909">
                <a:moveTo>
                  <a:pt x="183622" y="24499"/>
                </a:moveTo>
                <a:cubicBezTo>
                  <a:pt x="183358" y="40109"/>
                  <a:pt x="129647" y="68156"/>
                  <a:pt x="107422" y="153087"/>
                </a:cubicBezTo>
                <a:cubicBezTo>
                  <a:pt x="85197" y="238018"/>
                  <a:pt x="67470" y="417141"/>
                  <a:pt x="50272" y="534087"/>
                </a:cubicBezTo>
                <a:cubicBezTo>
                  <a:pt x="33074" y="651033"/>
                  <a:pt x="11378" y="805550"/>
                  <a:pt x="4234" y="854762"/>
                </a:cubicBezTo>
                <a:cubicBezTo>
                  <a:pt x="-2910" y="903974"/>
                  <a:pt x="6880" y="876987"/>
                  <a:pt x="7409" y="829362"/>
                </a:cubicBezTo>
                <a:cubicBezTo>
                  <a:pt x="7938" y="781737"/>
                  <a:pt x="-9524" y="697335"/>
                  <a:pt x="7409" y="569012"/>
                </a:cubicBezTo>
                <a:cubicBezTo>
                  <a:pt x="24342" y="440689"/>
                  <a:pt x="78582" y="155468"/>
                  <a:pt x="109009" y="59424"/>
                </a:cubicBezTo>
                <a:cubicBezTo>
                  <a:pt x="139436" y="-36620"/>
                  <a:pt x="183886" y="8889"/>
                  <a:pt x="183622" y="24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A57E370F-ED60-445F-AFB6-EE9AD1669E17}"/>
              </a:ext>
            </a:extLst>
          </p:cNvPr>
          <p:cNvSpPr/>
          <p:nvPr/>
        </p:nvSpPr>
        <p:spPr>
          <a:xfrm>
            <a:off x="3109451" y="5712515"/>
            <a:ext cx="48092" cy="461567"/>
          </a:xfrm>
          <a:custGeom>
            <a:avLst/>
            <a:gdLst>
              <a:gd name="connsiteX0" fmla="*/ 48087 w 48092"/>
              <a:gd name="connsiteY0" fmla="*/ 5660 h 461567"/>
              <a:gd name="connsiteX1" fmla="*/ 2049 w 48092"/>
              <a:gd name="connsiteY1" fmla="*/ 335860 h 461567"/>
              <a:gd name="connsiteX2" fmla="*/ 8399 w 48092"/>
              <a:gd name="connsiteY2" fmla="*/ 458098 h 461567"/>
              <a:gd name="connsiteX3" fmla="*/ 11574 w 48092"/>
              <a:gd name="connsiteY3" fmla="*/ 402535 h 461567"/>
              <a:gd name="connsiteX4" fmla="*/ 5224 w 48092"/>
              <a:gd name="connsiteY4" fmla="*/ 146948 h 461567"/>
              <a:gd name="connsiteX5" fmla="*/ 48087 w 48092"/>
              <a:gd name="connsiteY5" fmla="*/ 5660 h 46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2" h="461567">
                <a:moveTo>
                  <a:pt x="48087" y="5660"/>
                </a:moveTo>
                <a:cubicBezTo>
                  <a:pt x="47558" y="37145"/>
                  <a:pt x="8664" y="260454"/>
                  <a:pt x="2049" y="335860"/>
                </a:cubicBezTo>
                <a:cubicBezTo>
                  <a:pt x="-4566" y="411266"/>
                  <a:pt x="6812" y="446986"/>
                  <a:pt x="8399" y="458098"/>
                </a:cubicBezTo>
                <a:cubicBezTo>
                  <a:pt x="9986" y="469210"/>
                  <a:pt x="12103" y="454393"/>
                  <a:pt x="11574" y="402535"/>
                </a:cubicBezTo>
                <a:cubicBezTo>
                  <a:pt x="11045" y="350677"/>
                  <a:pt x="-1126" y="212565"/>
                  <a:pt x="5224" y="146948"/>
                </a:cubicBezTo>
                <a:cubicBezTo>
                  <a:pt x="11574" y="81331"/>
                  <a:pt x="48616" y="-25825"/>
                  <a:pt x="48087" y="5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4C2757B6-FA77-436D-B96B-6B4E9553FA1E}"/>
              </a:ext>
            </a:extLst>
          </p:cNvPr>
          <p:cNvSpPr/>
          <p:nvPr/>
        </p:nvSpPr>
        <p:spPr>
          <a:xfrm>
            <a:off x="3771649" y="2512001"/>
            <a:ext cx="316644" cy="122055"/>
          </a:xfrm>
          <a:custGeom>
            <a:avLst/>
            <a:gdLst>
              <a:gd name="connsiteX0" fmla="*/ 251 w 316644"/>
              <a:gd name="connsiteY0" fmla="*/ 121662 h 122055"/>
              <a:gd name="connsiteX1" fmla="*/ 135189 w 316644"/>
              <a:gd name="connsiteY1" fmla="*/ 43874 h 122055"/>
              <a:gd name="connsiteX2" fmla="*/ 316164 w 316644"/>
              <a:gd name="connsiteY2" fmla="*/ 15299 h 122055"/>
              <a:gd name="connsiteX3" fmla="*/ 187576 w 316644"/>
              <a:gd name="connsiteY3" fmla="*/ 5774 h 122055"/>
              <a:gd name="connsiteX4" fmla="*/ 168526 w 316644"/>
              <a:gd name="connsiteY4" fmla="*/ 7362 h 122055"/>
              <a:gd name="connsiteX5" fmla="*/ 251 w 316644"/>
              <a:gd name="connsiteY5" fmla="*/ 121662 h 12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44" h="122055">
                <a:moveTo>
                  <a:pt x="251" y="121662"/>
                </a:moveTo>
                <a:cubicBezTo>
                  <a:pt x="-5305" y="127747"/>
                  <a:pt x="82537" y="61601"/>
                  <a:pt x="135189" y="43874"/>
                </a:cubicBezTo>
                <a:cubicBezTo>
                  <a:pt x="187841" y="26147"/>
                  <a:pt x="307433" y="21649"/>
                  <a:pt x="316164" y="15299"/>
                </a:cubicBezTo>
                <a:cubicBezTo>
                  <a:pt x="324895" y="8949"/>
                  <a:pt x="212182" y="7097"/>
                  <a:pt x="187576" y="5774"/>
                </a:cubicBezTo>
                <a:cubicBezTo>
                  <a:pt x="162970" y="4451"/>
                  <a:pt x="197895" y="-7455"/>
                  <a:pt x="168526" y="7362"/>
                </a:cubicBezTo>
                <a:cubicBezTo>
                  <a:pt x="139157" y="22179"/>
                  <a:pt x="5807" y="115577"/>
                  <a:pt x="251" y="121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4807BB3B-B585-4AC7-BA82-62C6823EAA45}"/>
              </a:ext>
            </a:extLst>
          </p:cNvPr>
          <p:cNvSpPr/>
          <p:nvPr/>
        </p:nvSpPr>
        <p:spPr>
          <a:xfrm>
            <a:off x="3761481" y="2444439"/>
            <a:ext cx="327306" cy="186220"/>
          </a:xfrm>
          <a:custGeom>
            <a:avLst/>
            <a:gdLst>
              <a:gd name="connsiteX0" fmla="*/ 326332 w 327306"/>
              <a:gd name="connsiteY0" fmla="*/ 3486 h 186220"/>
              <a:gd name="connsiteX1" fmla="*/ 237432 w 327306"/>
              <a:gd name="connsiteY1" fmla="*/ 5074 h 186220"/>
              <a:gd name="connsiteX2" fmla="*/ 132657 w 327306"/>
              <a:gd name="connsiteY2" fmla="*/ 43174 h 186220"/>
              <a:gd name="connsiteX3" fmla="*/ 23119 w 327306"/>
              <a:gd name="connsiteY3" fmla="*/ 128899 h 186220"/>
              <a:gd name="connsiteX4" fmla="*/ 51694 w 327306"/>
              <a:gd name="connsiteY4" fmla="*/ 155886 h 186220"/>
              <a:gd name="connsiteX5" fmla="*/ 7244 w 327306"/>
              <a:gd name="connsiteY5" fmla="*/ 186049 h 186220"/>
              <a:gd name="connsiteX6" fmla="*/ 18357 w 327306"/>
              <a:gd name="connsiteY6" fmla="*/ 141599 h 186220"/>
              <a:gd name="connsiteX7" fmla="*/ 178694 w 327306"/>
              <a:gd name="connsiteY7" fmla="*/ 33649 h 186220"/>
              <a:gd name="connsiteX8" fmla="*/ 326332 w 327306"/>
              <a:gd name="connsiteY8" fmla="*/ 3486 h 18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06" h="186220">
                <a:moveTo>
                  <a:pt x="326332" y="3486"/>
                </a:moveTo>
                <a:cubicBezTo>
                  <a:pt x="336122" y="-1276"/>
                  <a:pt x="269711" y="-1541"/>
                  <a:pt x="237432" y="5074"/>
                </a:cubicBezTo>
                <a:cubicBezTo>
                  <a:pt x="205153" y="11689"/>
                  <a:pt x="168376" y="22537"/>
                  <a:pt x="132657" y="43174"/>
                </a:cubicBezTo>
                <a:cubicBezTo>
                  <a:pt x="96938" y="63811"/>
                  <a:pt x="36613" y="110114"/>
                  <a:pt x="23119" y="128899"/>
                </a:cubicBezTo>
                <a:cubicBezTo>
                  <a:pt x="9625" y="147684"/>
                  <a:pt x="54340" y="146361"/>
                  <a:pt x="51694" y="155886"/>
                </a:cubicBezTo>
                <a:cubicBezTo>
                  <a:pt x="49048" y="165411"/>
                  <a:pt x="12800" y="188430"/>
                  <a:pt x="7244" y="186049"/>
                </a:cubicBezTo>
                <a:cubicBezTo>
                  <a:pt x="1688" y="183668"/>
                  <a:pt x="-10218" y="166999"/>
                  <a:pt x="18357" y="141599"/>
                </a:cubicBezTo>
                <a:cubicBezTo>
                  <a:pt x="46932" y="116199"/>
                  <a:pt x="130804" y="56932"/>
                  <a:pt x="178694" y="33649"/>
                </a:cubicBezTo>
                <a:cubicBezTo>
                  <a:pt x="226583" y="10366"/>
                  <a:pt x="316542" y="8248"/>
                  <a:pt x="326332" y="3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C1B20376-6A43-4346-A7F7-1DCA49CDD93A}"/>
              </a:ext>
            </a:extLst>
          </p:cNvPr>
          <p:cNvSpPr/>
          <p:nvPr/>
        </p:nvSpPr>
        <p:spPr>
          <a:xfrm>
            <a:off x="4084373" y="2311391"/>
            <a:ext cx="300615" cy="223020"/>
          </a:xfrm>
          <a:custGeom>
            <a:avLst/>
            <a:gdLst>
              <a:gd name="connsiteX0" fmla="*/ 300302 w 300615"/>
              <a:gd name="connsiteY0" fmla="*/ 9 h 223020"/>
              <a:gd name="connsiteX1" fmla="*/ 132027 w 300615"/>
              <a:gd name="connsiteY1" fmla="*/ 120659 h 223020"/>
              <a:gd name="connsiteX2" fmla="*/ 1852 w 300615"/>
              <a:gd name="connsiteY2" fmla="*/ 222259 h 223020"/>
              <a:gd name="connsiteX3" fmla="*/ 57415 w 300615"/>
              <a:gd name="connsiteY3" fmla="*/ 165109 h 223020"/>
              <a:gd name="connsiteX4" fmla="*/ 87577 w 300615"/>
              <a:gd name="connsiteY4" fmla="*/ 127009 h 223020"/>
              <a:gd name="connsiteX5" fmla="*/ 300302 w 300615"/>
              <a:gd name="connsiteY5" fmla="*/ 9 h 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615" h="223020">
                <a:moveTo>
                  <a:pt x="300302" y="9"/>
                </a:moveTo>
                <a:cubicBezTo>
                  <a:pt x="307710" y="-1049"/>
                  <a:pt x="181769" y="83617"/>
                  <a:pt x="132027" y="120659"/>
                </a:cubicBezTo>
                <a:cubicBezTo>
                  <a:pt x="82285" y="157701"/>
                  <a:pt x="14287" y="214851"/>
                  <a:pt x="1852" y="222259"/>
                </a:cubicBezTo>
                <a:cubicBezTo>
                  <a:pt x="-10583" y="229667"/>
                  <a:pt x="43127" y="180984"/>
                  <a:pt x="57415" y="165109"/>
                </a:cubicBezTo>
                <a:cubicBezTo>
                  <a:pt x="71702" y="149234"/>
                  <a:pt x="52652" y="151880"/>
                  <a:pt x="87577" y="127009"/>
                </a:cubicBezTo>
                <a:cubicBezTo>
                  <a:pt x="122502" y="102138"/>
                  <a:pt x="292894" y="1067"/>
                  <a:pt x="30030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23786B83-62B8-486C-8931-E1F752A1D1D6}"/>
              </a:ext>
            </a:extLst>
          </p:cNvPr>
          <p:cNvSpPr/>
          <p:nvPr/>
        </p:nvSpPr>
        <p:spPr>
          <a:xfrm>
            <a:off x="4072975" y="2290601"/>
            <a:ext cx="245407" cy="165487"/>
          </a:xfrm>
          <a:custGeom>
            <a:avLst/>
            <a:gdLst>
              <a:gd name="connsiteX0" fmla="*/ 245025 w 245407"/>
              <a:gd name="connsiteY0" fmla="*/ 162 h 165487"/>
              <a:gd name="connsiteX1" fmla="*/ 165650 w 245407"/>
              <a:gd name="connsiteY1" fmla="*/ 31912 h 165487"/>
              <a:gd name="connsiteX2" fmla="*/ 141838 w 245407"/>
              <a:gd name="connsiteY2" fmla="*/ 58899 h 165487"/>
              <a:gd name="connsiteX3" fmla="*/ 550 w 245407"/>
              <a:gd name="connsiteY3" fmla="*/ 165262 h 165487"/>
              <a:gd name="connsiteX4" fmla="*/ 94213 w 245407"/>
              <a:gd name="connsiteY4" fmla="*/ 85887 h 165487"/>
              <a:gd name="connsiteX5" fmla="*/ 129138 w 245407"/>
              <a:gd name="connsiteY5" fmla="*/ 46199 h 165487"/>
              <a:gd name="connsiteX6" fmla="*/ 245025 w 245407"/>
              <a:gd name="connsiteY6" fmla="*/ 162 h 16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407" h="165487">
                <a:moveTo>
                  <a:pt x="245025" y="162"/>
                </a:moveTo>
                <a:cubicBezTo>
                  <a:pt x="251110" y="-2219"/>
                  <a:pt x="182848" y="22123"/>
                  <a:pt x="165650" y="31912"/>
                </a:cubicBezTo>
                <a:cubicBezTo>
                  <a:pt x="148452" y="41701"/>
                  <a:pt x="169355" y="36674"/>
                  <a:pt x="141838" y="58899"/>
                </a:cubicBezTo>
                <a:cubicBezTo>
                  <a:pt x="114321" y="81124"/>
                  <a:pt x="8487" y="160764"/>
                  <a:pt x="550" y="165262"/>
                </a:cubicBezTo>
                <a:cubicBezTo>
                  <a:pt x="-7388" y="169760"/>
                  <a:pt x="72782" y="105731"/>
                  <a:pt x="94213" y="85887"/>
                </a:cubicBezTo>
                <a:cubicBezTo>
                  <a:pt x="115644" y="66043"/>
                  <a:pt x="102680" y="62868"/>
                  <a:pt x="129138" y="46199"/>
                </a:cubicBezTo>
                <a:cubicBezTo>
                  <a:pt x="155596" y="29530"/>
                  <a:pt x="238940" y="2543"/>
                  <a:pt x="245025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27FF83B9-4C0F-4DB9-B4EE-80B5D3F5D7F1}"/>
              </a:ext>
            </a:extLst>
          </p:cNvPr>
          <p:cNvSpPr/>
          <p:nvPr/>
        </p:nvSpPr>
        <p:spPr>
          <a:xfrm>
            <a:off x="4071315" y="2444582"/>
            <a:ext cx="26024" cy="80473"/>
          </a:xfrm>
          <a:custGeom>
            <a:avLst/>
            <a:gdLst>
              <a:gd name="connsiteX0" fmla="*/ 21260 w 26024"/>
              <a:gd name="connsiteY0" fmla="*/ 168 h 80473"/>
              <a:gd name="connsiteX1" fmla="*/ 24435 w 26024"/>
              <a:gd name="connsiteY1" fmla="*/ 77956 h 80473"/>
              <a:gd name="connsiteX2" fmla="*/ 623 w 26024"/>
              <a:gd name="connsiteY2" fmla="*/ 57318 h 80473"/>
              <a:gd name="connsiteX3" fmla="*/ 21260 w 26024"/>
              <a:gd name="connsiteY3" fmla="*/ 168 h 8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4" h="80473">
                <a:moveTo>
                  <a:pt x="21260" y="168"/>
                </a:moveTo>
                <a:cubicBezTo>
                  <a:pt x="25229" y="3608"/>
                  <a:pt x="27875" y="68431"/>
                  <a:pt x="24435" y="77956"/>
                </a:cubicBezTo>
                <a:cubicBezTo>
                  <a:pt x="20995" y="87481"/>
                  <a:pt x="5121" y="67637"/>
                  <a:pt x="623" y="57318"/>
                </a:cubicBezTo>
                <a:cubicBezTo>
                  <a:pt x="-3875" y="46999"/>
                  <a:pt x="17291" y="-3272"/>
                  <a:pt x="2126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7E440F00-FA97-4B43-A2D4-E27D034D26A1}"/>
              </a:ext>
            </a:extLst>
          </p:cNvPr>
          <p:cNvSpPr/>
          <p:nvPr/>
        </p:nvSpPr>
        <p:spPr>
          <a:xfrm>
            <a:off x="3639689" y="2351067"/>
            <a:ext cx="568851" cy="127029"/>
          </a:xfrm>
          <a:custGeom>
            <a:avLst/>
            <a:gdLst>
              <a:gd name="connsiteX0" fmla="*/ 449 w 568851"/>
              <a:gd name="connsiteY0" fmla="*/ 127021 h 127029"/>
              <a:gd name="connsiteX1" fmla="*/ 325886 w 568851"/>
              <a:gd name="connsiteY1" fmla="*/ 115908 h 127029"/>
              <a:gd name="connsiteX2" fmla="*/ 416374 w 568851"/>
              <a:gd name="connsiteY2" fmla="*/ 93683 h 127029"/>
              <a:gd name="connsiteX3" fmla="*/ 479874 w 568851"/>
              <a:gd name="connsiteY3" fmla="*/ 80983 h 127029"/>
              <a:gd name="connsiteX4" fmla="*/ 568774 w 568851"/>
              <a:gd name="connsiteY4" fmla="*/ 21 h 127029"/>
              <a:gd name="connsiteX5" fmla="*/ 463999 w 568851"/>
              <a:gd name="connsiteY5" fmla="*/ 73046 h 127029"/>
              <a:gd name="connsiteX6" fmla="*/ 360811 w 568851"/>
              <a:gd name="connsiteY6" fmla="*/ 88921 h 127029"/>
              <a:gd name="connsiteX7" fmla="*/ 257624 w 568851"/>
              <a:gd name="connsiteY7" fmla="*/ 114321 h 127029"/>
              <a:gd name="connsiteX8" fmla="*/ 449 w 568851"/>
              <a:gd name="connsiteY8" fmla="*/ 127021 h 12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51" h="127029">
                <a:moveTo>
                  <a:pt x="449" y="127021"/>
                </a:moveTo>
                <a:cubicBezTo>
                  <a:pt x="11826" y="127286"/>
                  <a:pt x="256565" y="121464"/>
                  <a:pt x="325886" y="115908"/>
                </a:cubicBezTo>
                <a:cubicBezTo>
                  <a:pt x="395207" y="110352"/>
                  <a:pt x="390709" y="99504"/>
                  <a:pt x="416374" y="93683"/>
                </a:cubicBezTo>
                <a:cubicBezTo>
                  <a:pt x="442039" y="87862"/>
                  <a:pt x="454474" y="96593"/>
                  <a:pt x="479874" y="80983"/>
                </a:cubicBezTo>
                <a:cubicBezTo>
                  <a:pt x="505274" y="65373"/>
                  <a:pt x="571420" y="1344"/>
                  <a:pt x="568774" y="21"/>
                </a:cubicBezTo>
                <a:cubicBezTo>
                  <a:pt x="566128" y="-1302"/>
                  <a:pt x="498660" y="58229"/>
                  <a:pt x="463999" y="73046"/>
                </a:cubicBezTo>
                <a:cubicBezTo>
                  <a:pt x="429338" y="87863"/>
                  <a:pt x="395207" y="82042"/>
                  <a:pt x="360811" y="88921"/>
                </a:cubicBezTo>
                <a:cubicBezTo>
                  <a:pt x="326415" y="95800"/>
                  <a:pt x="318213" y="110088"/>
                  <a:pt x="257624" y="114321"/>
                </a:cubicBezTo>
                <a:cubicBezTo>
                  <a:pt x="197035" y="118554"/>
                  <a:pt x="-10928" y="126756"/>
                  <a:pt x="449" y="127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2A8F7AED-5297-4467-BAD2-4EBA830F8911}"/>
              </a:ext>
            </a:extLst>
          </p:cNvPr>
          <p:cNvSpPr/>
          <p:nvPr/>
        </p:nvSpPr>
        <p:spPr>
          <a:xfrm>
            <a:off x="3225765" y="2212959"/>
            <a:ext cx="494001" cy="272816"/>
          </a:xfrm>
          <a:custGeom>
            <a:avLst/>
            <a:gdLst>
              <a:gd name="connsiteX0" fmla="*/ 35 w 494001"/>
              <a:gd name="connsiteY0" fmla="*/ 16 h 272816"/>
              <a:gd name="connsiteX1" fmla="*/ 269910 w 494001"/>
              <a:gd name="connsiteY1" fmla="*/ 204804 h 272816"/>
              <a:gd name="connsiteX2" fmla="*/ 379448 w 494001"/>
              <a:gd name="connsiteY2" fmla="*/ 265129 h 272816"/>
              <a:gd name="connsiteX3" fmla="*/ 414373 w 494001"/>
              <a:gd name="connsiteY3" fmla="*/ 271479 h 272816"/>
              <a:gd name="connsiteX4" fmla="*/ 493748 w 494001"/>
              <a:gd name="connsiteY4" fmla="*/ 260366 h 272816"/>
              <a:gd name="connsiteX5" fmla="*/ 441360 w 494001"/>
              <a:gd name="connsiteY5" fmla="*/ 247666 h 272816"/>
              <a:gd name="connsiteX6" fmla="*/ 330235 w 494001"/>
              <a:gd name="connsiteY6" fmla="*/ 217504 h 272816"/>
              <a:gd name="connsiteX7" fmla="*/ 288960 w 494001"/>
              <a:gd name="connsiteY7" fmla="*/ 193691 h 272816"/>
              <a:gd name="connsiteX8" fmla="*/ 35 w 494001"/>
              <a:gd name="connsiteY8" fmla="*/ 16 h 2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001" h="272816">
                <a:moveTo>
                  <a:pt x="35" y="16"/>
                </a:moveTo>
                <a:cubicBezTo>
                  <a:pt x="-3140" y="1868"/>
                  <a:pt x="206675" y="160619"/>
                  <a:pt x="269910" y="204804"/>
                </a:cubicBezTo>
                <a:cubicBezTo>
                  <a:pt x="333145" y="248989"/>
                  <a:pt x="355371" y="254017"/>
                  <a:pt x="379448" y="265129"/>
                </a:cubicBezTo>
                <a:cubicBezTo>
                  <a:pt x="403525" y="276241"/>
                  <a:pt x="395323" y="272273"/>
                  <a:pt x="414373" y="271479"/>
                </a:cubicBezTo>
                <a:cubicBezTo>
                  <a:pt x="433423" y="270685"/>
                  <a:pt x="489250" y="264335"/>
                  <a:pt x="493748" y="260366"/>
                </a:cubicBezTo>
                <a:cubicBezTo>
                  <a:pt x="498246" y="256397"/>
                  <a:pt x="441360" y="247666"/>
                  <a:pt x="441360" y="247666"/>
                </a:cubicBezTo>
                <a:cubicBezTo>
                  <a:pt x="414108" y="240522"/>
                  <a:pt x="355635" y="226500"/>
                  <a:pt x="330235" y="217504"/>
                </a:cubicBezTo>
                <a:cubicBezTo>
                  <a:pt x="304835" y="208508"/>
                  <a:pt x="340553" y="230203"/>
                  <a:pt x="288960" y="193691"/>
                </a:cubicBezTo>
                <a:cubicBezTo>
                  <a:pt x="237367" y="157179"/>
                  <a:pt x="3210" y="-1836"/>
                  <a:pt x="3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F5D5CE03-3BB6-4F1F-A558-3C269C7C0117}"/>
              </a:ext>
            </a:extLst>
          </p:cNvPr>
          <p:cNvSpPr/>
          <p:nvPr/>
        </p:nvSpPr>
        <p:spPr>
          <a:xfrm>
            <a:off x="3287442" y="2199121"/>
            <a:ext cx="340615" cy="250383"/>
          </a:xfrm>
          <a:custGeom>
            <a:avLst/>
            <a:gdLst>
              <a:gd name="connsiteX0" fmla="*/ 1858 w 340615"/>
              <a:gd name="connsiteY0" fmla="*/ 2742 h 250383"/>
              <a:gd name="connsiteX1" fmla="*/ 322533 w 340615"/>
              <a:gd name="connsiteY1" fmla="*/ 240867 h 250383"/>
              <a:gd name="connsiteX2" fmla="*/ 297133 w 340615"/>
              <a:gd name="connsiteY2" fmla="*/ 201179 h 250383"/>
              <a:gd name="connsiteX3" fmla="*/ 270146 w 340615"/>
              <a:gd name="connsiteY3" fmla="*/ 182129 h 250383"/>
              <a:gd name="connsiteX4" fmla="*/ 193946 w 340615"/>
              <a:gd name="connsiteY4" fmla="*/ 115454 h 250383"/>
              <a:gd name="connsiteX5" fmla="*/ 1858 w 340615"/>
              <a:gd name="connsiteY5" fmla="*/ 2742 h 25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615" h="250383">
                <a:moveTo>
                  <a:pt x="1858" y="2742"/>
                </a:moveTo>
                <a:cubicBezTo>
                  <a:pt x="23289" y="23644"/>
                  <a:pt x="273321" y="207794"/>
                  <a:pt x="322533" y="240867"/>
                </a:cubicBezTo>
                <a:cubicBezTo>
                  <a:pt x="371745" y="273940"/>
                  <a:pt x="305864" y="210969"/>
                  <a:pt x="297133" y="201179"/>
                </a:cubicBezTo>
                <a:cubicBezTo>
                  <a:pt x="288402" y="191389"/>
                  <a:pt x="287344" y="196416"/>
                  <a:pt x="270146" y="182129"/>
                </a:cubicBezTo>
                <a:cubicBezTo>
                  <a:pt x="252948" y="167842"/>
                  <a:pt x="237338" y="144558"/>
                  <a:pt x="193946" y="115454"/>
                </a:cubicBezTo>
                <a:cubicBezTo>
                  <a:pt x="150554" y="86350"/>
                  <a:pt x="-19573" y="-18160"/>
                  <a:pt x="1858" y="2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7E8C365C-2CAA-4970-B6D0-EAFA6858B151}"/>
              </a:ext>
            </a:extLst>
          </p:cNvPr>
          <p:cNvSpPr/>
          <p:nvPr/>
        </p:nvSpPr>
        <p:spPr>
          <a:xfrm>
            <a:off x="3614738" y="2315825"/>
            <a:ext cx="589404" cy="118134"/>
          </a:xfrm>
          <a:custGeom>
            <a:avLst/>
            <a:gdLst>
              <a:gd name="connsiteX0" fmla="*/ 0 w 589404"/>
              <a:gd name="connsiteY0" fmla="*/ 106700 h 118134"/>
              <a:gd name="connsiteX1" fmla="*/ 315912 w 589404"/>
              <a:gd name="connsiteY1" fmla="*/ 117813 h 118134"/>
              <a:gd name="connsiteX2" fmla="*/ 360362 w 589404"/>
              <a:gd name="connsiteY2" fmla="*/ 95588 h 118134"/>
              <a:gd name="connsiteX3" fmla="*/ 423862 w 589404"/>
              <a:gd name="connsiteY3" fmla="*/ 62250 h 118134"/>
              <a:gd name="connsiteX4" fmla="*/ 588962 w 589404"/>
              <a:gd name="connsiteY4" fmla="*/ 338 h 118134"/>
              <a:gd name="connsiteX5" fmla="*/ 469900 w 589404"/>
              <a:gd name="connsiteY5" fmla="*/ 38438 h 118134"/>
              <a:gd name="connsiteX6" fmla="*/ 393700 w 589404"/>
              <a:gd name="connsiteY6" fmla="*/ 60663 h 118134"/>
              <a:gd name="connsiteX7" fmla="*/ 320675 w 589404"/>
              <a:gd name="connsiteY7" fmla="*/ 87650 h 118134"/>
              <a:gd name="connsiteX8" fmla="*/ 217487 w 589404"/>
              <a:gd name="connsiteY8" fmla="*/ 90825 h 118134"/>
              <a:gd name="connsiteX9" fmla="*/ 0 w 589404"/>
              <a:gd name="connsiteY9" fmla="*/ 106700 h 1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404" h="118134">
                <a:moveTo>
                  <a:pt x="0" y="106700"/>
                </a:moveTo>
                <a:cubicBezTo>
                  <a:pt x="127926" y="113182"/>
                  <a:pt x="255852" y="119665"/>
                  <a:pt x="315912" y="117813"/>
                </a:cubicBezTo>
                <a:cubicBezTo>
                  <a:pt x="375972" y="115961"/>
                  <a:pt x="342370" y="104848"/>
                  <a:pt x="360362" y="95588"/>
                </a:cubicBezTo>
                <a:cubicBezTo>
                  <a:pt x="378354" y="86328"/>
                  <a:pt x="385762" y="78125"/>
                  <a:pt x="423862" y="62250"/>
                </a:cubicBezTo>
                <a:cubicBezTo>
                  <a:pt x="461962" y="46375"/>
                  <a:pt x="581289" y="4307"/>
                  <a:pt x="588962" y="338"/>
                </a:cubicBezTo>
                <a:cubicBezTo>
                  <a:pt x="596635" y="-3631"/>
                  <a:pt x="502444" y="28384"/>
                  <a:pt x="469900" y="38438"/>
                </a:cubicBezTo>
                <a:cubicBezTo>
                  <a:pt x="437356" y="48492"/>
                  <a:pt x="418571" y="52461"/>
                  <a:pt x="393700" y="60663"/>
                </a:cubicBezTo>
                <a:cubicBezTo>
                  <a:pt x="368829" y="68865"/>
                  <a:pt x="350044" y="82623"/>
                  <a:pt x="320675" y="87650"/>
                </a:cubicBezTo>
                <a:cubicBezTo>
                  <a:pt x="291306" y="92677"/>
                  <a:pt x="217487" y="90825"/>
                  <a:pt x="217487" y="90825"/>
                </a:cubicBezTo>
                <a:lnTo>
                  <a:pt x="0" y="106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8E8D6641-A7FE-42C1-AB4B-43698CC9EF9A}"/>
              </a:ext>
            </a:extLst>
          </p:cNvPr>
          <p:cNvSpPr/>
          <p:nvPr/>
        </p:nvSpPr>
        <p:spPr>
          <a:xfrm>
            <a:off x="3220537" y="2075769"/>
            <a:ext cx="245009" cy="156263"/>
          </a:xfrm>
          <a:custGeom>
            <a:avLst/>
            <a:gdLst>
              <a:gd name="connsiteX0" fmla="*/ 244976 w 245009"/>
              <a:gd name="connsiteY0" fmla="*/ 35606 h 156263"/>
              <a:gd name="connsiteX1" fmla="*/ 73526 w 245009"/>
              <a:gd name="connsiteY1" fmla="*/ 10206 h 156263"/>
              <a:gd name="connsiteX2" fmla="*/ 52888 w 245009"/>
              <a:gd name="connsiteY2" fmla="*/ 10206 h 156263"/>
              <a:gd name="connsiteX3" fmla="*/ 19551 w 245009"/>
              <a:gd name="connsiteY3" fmla="*/ 65769 h 156263"/>
              <a:gd name="connsiteX4" fmla="*/ 17963 w 245009"/>
              <a:gd name="connsiteY4" fmla="*/ 110219 h 156263"/>
              <a:gd name="connsiteX5" fmla="*/ 33838 w 245009"/>
              <a:gd name="connsiteY5" fmla="*/ 156256 h 156263"/>
              <a:gd name="connsiteX6" fmla="*/ 3676 w 245009"/>
              <a:gd name="connsiteY6" fmla="*/ 113394 h 156263"/>
              <a:gd name="connsiteX7" fmla="*/ 5263 w 245009"/>
              <a:gd name="connsiteY7" fmla="*/ 62594 h 156263"/>
              <a:gd name="connsiteX8" fmla="*/ 46538 w 245009"/>
              <a:gd name="connsiteY8" fmla="*/ 8619 h 156263"/>
              <a:gd name="connsiteX9" fmla="*/ 87813 w 245009"/>
              <a:gd name="connsiteY9" fmla="*/ 2269 h 156263"/>
              <a:gd name="connsiteX10" fmla="*/ 244976 w 245009"/>
              <a:gd name="connsiteY10" fmla="*/ 35606 h 15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009" h="156263">
                <a:moveTo>
                  <a:pt x="244976" y="35606"/>
                </a:moveTo>
                <a:cubicBezTo>
                  <a:pt x="242595" y="36929"/>
                  <a:pt x="105541" y="14439"/>
                  <a:pt x="73526" y="10206"/>
                </a:cubicBezTo>
                <a:cubicBezTo>
                  <a:pt x="41511" y="5973"/>
                  <a:pt x="61884" y="945"/>
                  <a:pt x="52888" y="10206"/>
                </a:cubicBezTo>
                <a:cubicBezTo>
                  <a:pt x="43892" y="19466"/>
                  <a:pt x="25372" y="49100"/>
                  <a:pt x="19551" y="65769"/>
                </a:cubicBezTo>
                <a:cubicBezTo>
                  <a:pt x="13730" y="82438"/>
                  <a:pt x="15582" y="95138"/>
                  <a:pt x="17963" y="110219"/>
                </a:cubicBezTo>
                <a:cubicBezTo>
                  <a:pt x="20344" y="125300"/>
                  <a:pt x="36219" y="155727"/>
                  <a:pt x="33838" y="156256"/>
                </a:cubicBezTo>
                <a:cubicBezTo>
                  <a:pt x="31457" y="156785"/>
                  <a:pt x="8438" y="129004"/>
                  <a:pt x="3676" y="113394"/>
                </a:cubicBezTo>
                <a:cubicBezTo>
                  <a:pt x="-1086" y="97784"/>
                  <a:pt x="-1881" y="80056"/>
                  <a:pt x="5263" y="62594"/>
                </a:cubicBezTo>
                <a:cubicBezTo>
                  <a:pt x="12407" y="45132"/>
                  <a:pt x="32780" y="18673"/>
                  <a:pt x="46538" y="8619"/>
                </a:cubicBezTo>
                <a:cubicBezTo>
                  <a:pt x="60296" y="-1435"/>
                  <a:pt x="55005" y="-1435"/>
                  <a:pt x="87813" y="2269"/>
                </a:cubicBezTo>
                <a:cubicBezTo>
                  <a:pt x="120621" y="5973"/>
                  <a:pt x="247357" y="34283"/>
                  <a:pt x="244976" y="35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65D13893-FF4F-4DB8-9657-38197738EC7E}"/>
              </a:ext>
            </a:extLst>
          </p:cNvPr>
          <p:cNvSpPr/>
          <p:nvPr/>
        </p:nvSpPr>
        <p:spPr>
          <a:xfrm>
            <a:off x="3286147" y="2092251"/>
            <a:ext cx="84146" cy="171527"/>
          </a:xfrm>
          <a:custGeom>
            <a:avLst/>
            <a:gdLst>
              <a:gd name="connsiteX0" fmla="*/ 20616 w 84146"/>
              <a:gd name="connsiteY0" fmla="*/ 74 h 171527"/>
              <a:gd name="connsiteX1" fmla="*/ 6328 w 84146"/>
              <a:gd name="connsiteY1" fmla="*/ 82624 h 171527"/>
              <a:gd name="connsiteX2" fmla="*/ 6328 w 84146"/>
              <a:gd name="connsiteY2" fmla="*/ 101674 h 171527"/>
              <a:gd name="connsiteX3" fmla="*/ 84116 w 84146"/>
              <a:gd name="connsiteY3" fmla="*/ 171524 h 171527"/>
              <a:gd name="connsiteX4" fmla="*/ 15853 w 84146"/>
              <a:gd name="connsiteY4" fmla="*/ 98499 h 171527"/>
              <a:gd name="connsiteX5" fmla="*/ 20616 w 84146"/>
              <a:gd name="connsiteY5" fmla="*/ 74 h 17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46" h="171527">
                <a:moveTo>
                  <a:pt x="20616" y="74"/>
                </a:moveTo>
                <a:cubicBezTo>
                  <a:pt x="19028" y="-2572"/>
                  <a:pt x="8709" y="65691"/>
                  <a:pt x="6328" y="82624"/>
                </a:cubicBezTo>
                <a:cubicBezTo>
                  <a:pt x="3947" y="99557"/>
                  <a:pt x="-6637" y="86857"/>
                  <a:pt x="6328" y="101674"/>
                </a:cubicBezTo>
                <a:cubicBezTo>
                  <a:pt x="19293" y="116491"/>
                  <a:pt x="82529" y="172053"/>
                  <a:pt x="84116" y="171524"/>
                </a:cubicBezTo>
                <a:cubicBezTo>
                  <a:pt x="85703" y="170995"/>
                  <a:pt x="24584" y="126016"/>
                  <a:pt x="15853" y="98499"/>
                </a:cubicBezTo>
                <a:cubicBezTo>
                  <a:pt x="7122" y="70982"/>
                  <a:pt x="22204" y="2720"/>
                  <a:pt x="20616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05EF4F0E-6277-45EB-AC43-4CEE37525C78}"/>
              </a:ext>
            </a:extLst>
          </p:cNvPr>
          <p:cNvSpPr/>
          <p:nvPr/>
        </p:nvSpPr>
        <p:spPr>
          <a:xfrm>
            <a:off x="3336655" y="2095407"/>
            <a:ext cx="317968" cy="153556"/>
          </a:xfrm>
          <a:custGeom>
            <a:avLst/>
            <a:gdLst>
              <a:gd name="connsiteX0" fmla="*/ 1858 w 317968"/>
              <a:gd name="connsiteY0" fmla="*/ 1681 h 153556"/>
              <a:gd name="connsiteX1" fmla="*/ 159020 w 317968"/>
              <a:gd name="connsiteY1" fmla="*/ 44543 h 153556"/>
              <a:gd name="connsiteX2" fmla="*/ 311420 w 317968"/>
              <a:gd name="connsiteY2" fmla="*/ 150906 h 153556"/>
              <a:gd name="connsiteX3" fmla="*/ 278083 w 317968"/>
              <a:gd name="connsiteY3" fmla="*/ 114393 h 153556"/>
              <a:gd name="connsiteX4" fmla="*/ 168545 w 317968"/>
              <a:gd name="connsiteY4" fmla="*/ 38193 h 153556"/>
              <a:gd name="connsiteX5" fmla="*/ 76470 w 317968"/>
              <a:gd name="connsiteY5" fmla="*/ 11206 h 153556"/>
              <a:gd name="connsiteX6" fmla="*/ 1858 w 317968"/>
              <a:gd name="connsiteY6" fmla="*/ 1681 h 15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968" h="153556">
                <a:moveTo>
                  <a:pt x="1858" y="1681"/>
                </a:moveTo>
                <a:cubicBezTo>
                  <a:pt x="15616" y="7237"/>
                  <a:pt x="107426" y="19672"/>
                  <a:pt x="159020" y="44543"/>
                </a:cubicBezTo>
                <a:cubicBezTo>
                  <a:pt x="210614" y="69414"/>
                  <a:pt x="291576" y="139264"/>
                  <a:pt x="311420" y="150906"/>
                </a:cubicBezTo>
                <a:cubicBezTo>
                  <a:pt x="331264" y="162548"/>
                  <a:pt x="301895" y="133178"/>
                  <a:pt x="278083" y="114393"/>
                </a:cubicBezTo>
                <a:cubicBezTo>
                  <a:pt x="254271" y="95608"/>
                  <a:pt x="202147" y="55391"/>
                  <a:pt x="168545" y="38193"/>
                </a:cubicBezTo>
                <a:cubicBezTo>
                  <a:pt x="134943" y="20995"/>
                  <a:pt x="98430" y="16762"/>
                  <a:pt x="76470" y="11206"/>
                </a:cubicBezTo>
                <a:cubicBezTo>
                  <a:pt x="54510" y="5650"/>
                  <a:pt x="-11900" y="-3875"/>
                  <a:pt x="1858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77D77D8D-4F93-4F4D-A498-B1908BAEF63C}"/>
              </a:ext>
            </a:extLst>
          </p:cNvPr>
          <p:cNvSpPr/>
          <p:nvPr/>
        </p:nvSpPr>
        <p:spPr>
          <a:xfrm>
            <a:off x="3577808" y="2278056"/>
            <a:ext cx="61044" cy="111178"/>
          </a:xfrm>
          <a:custGeom>
            <a:avLst/>
            <a:gdLst>
              <a:gd name="connsiteX0" fmla="*/ 57567 w 61044"/>
              <a:gd name="connsiteY0" fmla="*/ 7 h 111178"/>
              <a:gd name="connsiteX1" fmla="*/ 54392 w 61044"/>
              <a:gd name="connsiteY1" fmla="*/ 82557 h 111178"/>
              <a:gd name="connsiteX2" fmla="*/ 417 w 61044"/>
              <a:gd name="connsiteY2" fmla="*/ 111132 h 111178"/>
              <a:gd name="connsiteX3" fmla="*/ 30580 w 61044"/>
              <a:gd name="connsiteY3" fmla="*/ 87319 h 111178"/>
              <a:gd name="connsiteX4" fmla="*/ 57567 w 61044"/>
              <a:gd name="connsiteY4" fmla="*/ 7 h 11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44" h="111178">
                <a:moveTo>
                  <a:pt x="57567" y="7"/>
                </a:moveTo>
                <a:cubicBezTo>
                  <a:pt x="61536" y="-787"/>
                  <a:pt x="63917" y="64036"/>
                  <a:pt x="54392" y="82557"/>
                </a:cubicBezTo>
                <a:cubicBezTo>
                  <a:pt x="44867" y="101078"/>
                  <a:pt x="4386" y="110338"/>
                  <a:pt x="417" y="111132"/>
                </a:cubicBezTo>
                <a:cubicBezTo>
                  <a:pt x="-3552" y="111926"/>
                  <a:pt x="21849" y="102400"/>
                  <a:pt x="30580" y="87319"/>
                </a:cubicBezTo>
                <a:cubicBezTo>
                  <a:pt x="39311" y="72238"/>
                  <a:pt x="53598" y="801"/>
                  <a:pt x="5756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41BE5BB5-B895-47BB-A726-C49F812E5D8E}"/>
              </a:ext>
            </a:extLst>
          </p:cNvPr>
          <p:cNvSpPr/>
          <p:nvPr/>
        </p:nvSpPr>
        <p:spPr>
          <a:xfrm>
            <a:off x="3653928" y="2227901"/>
            <a:ext cx="19778" cy="158314"/>
          </a:xfrm>
          <a:custGeom>
            <a:avLst/>
            <a:gdLst>
              <a:gd name="connsiteX0" fmla="*/ 2085 w 19778"/>
              <a:gd name="connsiteY0" fmla="*/ 949 h 158314"/>
              <a:gd name="connsiteX1" fmla="*/ 497 w 19778"/>
              <a:gd name="connsiteY1" fmla="*/ 153349 h 158314"/>
              <a:gd name="connsiteX2" fmla="*/ 3672 w 19778"/>
              <a:gd name="connsiteY2" fmla="*/ 118424 h 158314"/>
              <a:gd name="connsiteX3" fmla="*/ 19547 w 19778"/>
              <a:gd name="connsiteY3" fmla="*/ 89849 h 158314"/>
              <a:gd name="connsiteX4" fmla="*/ 2085 w 19778"/>
              <a:gd name="connsiteY4" fmla="*/ 949 h 15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8" h="158314">
                <a:moveTo>
                  <a:pt x="2085" y="949"/>
                </a:moveTo>
                <a:cubicBezTo>
                  <a:pt x="-1090" y="11532"/>
                  <a:pt x="233" y="133770"/>
                  <a:pt x="497" y="153349"/>
                </a:cubicBezTo>
                <a:cubicBezTo>
                  <a:pt x="761" y="172928"/>
                  <a:pt x="497" y="129007"/>
                  <a:pt x="3672" y="118424"/>
                </a:cubicBezTo>
                <a:cubicBezTo>
                  <a:pt x="6847" y="107841"/>
                  <a:pt x="17166" y="108370"/>
                  <a:pt x="19547" y="89849"/>
                </a:cubicBezTo>
                <a:cubicBezTo>
                  <a:pt x="21928" y="71328"/>
                  <a:pt x="5260" y="-9634"/>
                  <a:pt x="2085" y="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BD91C818-1A85-4400-B976-9B0E27F7E449}"/>
              </a:ext>
            </a:extLst>
          </p:cNvPr>
          <p:cNvSpPr/>
          <p:nvPr/>
        </p:nvSpPr>
        <p:spPr>
          <a:xfrm>
            <a:off x="3643131" y="2130417"/>
            <a:ext cx="467283" cy="107617"/>
          </a:xfrm>
          <a:custGeom>
            <a:avLst/>
            <a:gdLst>
              <a:gd name="connsiteX0" fmla="*/ 182 w 467283"/>
              <a:gd name="connsiteY0" fmla="*/ 100021 h 107617"/>
              <a:gd name="connsiteX1" fmla="*/ 246244 w 467283"/>
              <a:gd name="connsiteY1" fmla="*/ 106371 h 107617"/>
              <a:gd name="connsiteX2" fmla="*/ 282757 w 467283"/>
              <a:gd name="connsiteY2" fmla="*/ 74621 h 107617"/>
              <a:gd name="connsiteX3" fmla="*/ 466907 w 467283"/>
              <a:gd name="connsiteY3" fmla="*/ 8 h 107617"/>
              <a:gd name="connsiteX4" fmla="*/ 327207 w 467283"/>
              <a:gd name="connsiteY4" fmla="*/ 69858 h 107617"/>
              <a:gd name="connsiteX5" fmla="*/ 208144 w 467283"/>
              <a:gd name="connsiteY5" fmla="*/ 88908 h 107617"/>
              <a:gd name="connsiteX6" fmla="*/ 182 w 467283"/>
              <a:gd name="connsiteY6" fmla="*/ 100021 h 1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283" h="107617">
                <a:moveTo>
                  <a:pt x="182" y="100021"/>
                </a:moveTo>
                <a:cubicBezTo>
                  <a:pt x="6532" y="102931"/>
                  <a:pt x="199148" y="110604"/>
                  <a:pt x="246244" y="106371"/>
                </a:cubicBezTo>
                <a:cubicBezTo>
                  <a:pt x="293340" y="102138"/>
                  <a:pt x="245980" y="92348"/>
                  <a:pt x="282757" y="74621"/>
                </a:cubicBezTo>
                <a:cubicBezTo>
                  <a:pt x="319534" y="56894"/>
                  <a:pt x="459499" y="802"/>
                  <a:pt x="466907" y="8"/>
                </a:cubicBezTo>
                <a:cubicBezTo>
                  <a:pt x="474315" y="-786"/>
                  <a:pt x="370334" y="55041"/>
                  <a:pt x="327207" y="69858"/>
                </a:cubicBezTo>
                <a:cubicBezTo>
                  <a:pt x="284080" y="84675"/>
                  <a:pt x="261590" y="85204"/>
                  <a:pt x="208144" y="88908"/>
                </a:cubicBezTo>
                <a:cubicBezTo>
                  <a:pt x="154698" y="92612"/>
                  <a:pt x="-6168" y="97111"/>
                  <a:pt x="182" y="100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ECF6DF50-B8F9-4091-90BA-8576508078D1}"/>
              </a:ext>
            </a:extLst>
          </p:cNvPr>
          <p:cNvSpPr/>
          <p:nvPr/>
        </p:nvSpPr>
        <p:spPr>
          <a:xfrm>
            <a:off x="3895471" y="2233393"/>
            <a:ext cx="33843" cy="130403"/>
          </a:xfrm>
          <a:custGeom>
            <a:avLst/>
            <a:gdLst>
              <a:gd name="connsiteX0" fmla="*/ 33592 w 33843"/>
              <a:gd name="connsiteY0" fmla="*/ 220 h 130403"/>
              <a:gd name="connsiteX1" fmla="*/ 16129 w 33843"/>
              <a:gd name="connsiteY1" fmla="*/ 84357 h 130403"/>
              <a:gd name="connsiteX2" fmla="*/ 27242 w 33843"/>
              <a:gd name="connsiteY2" fmla="*/ 130395 h 130403"/>
              <a:gd name="connsiteX3" fmla="*/ 20892 w 33843"/>
              <a:gd name="connsiteY3" fmla="*/ 81182 h 130403"/>
              <a:gd name="connsiteX4" fmla="*/ 254 w 33843"/>
              <a:gd name="connsiteY4" fmla="*/ 60545 h 130403"/>
              <a:gd name="connsiteX5" fmla="*/ 33592 w 33843"/>
              <a:gd name="connsiteY5" fmla="*/ 220 h 13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43" h="130403">
                <a:moveTo>
                  <a:pt x="33592" y="220"/>
                </a:moveTo>
                <a:cubicBezTo>
                  <a:pt x="36238" y="4189"/>
                  <a:pt x="17187" y="62661"/>
                  <a:pt x="16129" y="84357"/>
                </a:cubicBezTo>
                <a:cubicBezTo>
                  <a:pt x="15071" y="106053"/>
                  <a:pt x="26448" y="130924"/>
                  <a:pt x="27242" y="130395"/>
                </a:cubicBezTo>
                <a:cubicBezTo>
                  <a:pt x="28036" y="129866"/>
                  <a:pt x="25390" y="92824"/>
                  <a:pt x="20892" y="81182"/>
                </a:cubicBezTo>
                <a:cubicBezTo>
                  <a:pt x="16394" y="69540"/>
                  <a:pt x="-2392" y="74039"/>
                  <a:pt x="254" y="60545"/>
                </a:cubicBezTo>
                <a:cubicBezTo>
                  <a:pt x="2900" y="47051"/>
                  <a:pt x="30946" y="-3749"/>
                  <a:pt x="33592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C51FDB34-C3C9-4547-A6A1-FB2183001F20}"/>
              </a:ext>
            </a:extLst>
          </p:cNvPr>
          <p:cNvSpPr/>
          <p:nvPr/>
        </p:nvSpPr>
        <p:spPr>
          <a:xfrm>
            <a:off x="4112120" y="2138363"/>
            <a:ext cx="98464" cy="163545"/>
          </a:xfrm>
          <a:custGeom>
            <a:avLst/>
            <a:gdLst>
              <a:gd name="connsiteX0" fmla="*/ 1093 w 98464"/>
              <a:gd name="connsiteY0" fmla="*/ 0 h 163545"/>
              <a:gd name="connsiteX1" fmla="*/ 43955 w 98464"/>
              <a:gd name="connsiteY1" fmla="*/ 90487 h 163545"/>
              <a:gd name="connsiteX2" fmla="*/ 96343 w 98464"/>
              <a:gd name="connsiteY2" fmla="*/ 161925 h 163545"/>
              <a:gd name="connsiteX3" fmla="*/ 88405 w 98464"/>
              <a:gd name="connsiteY3" fmla="*/ 136525 h 163545"/>
              <a:gd name="connsiteX4" fmla="*/ 89993 w 98464"/>
              <a:gd name="connsiteY4" fmla="*/ 92075 h 163545"/>
              <a:gd name="connsiteX5" fmla="*/ 1093 w 98464"/>
              <a:gd name="connsiteY5" fmla="*/ 0 h 16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64" h="163545">
                <a:moveTo>
                  <a:pt x="1093" y="0"/>
                </a:moveTo>
                <a:cubicBezTo>
                  <a:pt x="-6580" y="-265"/>
                  <a:pt x="28080" y="63500"/>
                  <a:pt x="43955" y="90487"/>
                </a:cubicBezTo>
                <a:cubicBezTo>
                  <a:pt x="59830" y="117475"/>
                  <a:pt x="88935" y="154252"/>
                  <a:pt x="96343" y="161925"/>
                </a:cubicBezTo>
                <a:cubicBezTo>
                  <a:pt x="103751" y="169598"/>
                  <a:pt x="89463" y="148167"/>
                  <a:pt x="88405" y="136525"/>
                </a:cubicBezTo>
                <a:cubicBezTo>
                  <a:pt x="87347" y="124883"/>
                  <a:pt x="101635" y="114300"/>
                  <a:pt x="89993" y="92075"/>
                </a:cubicBezTo>
                <a:cubicBezTo>
                  <a:pt x="78351" y="69850"/>
                  <a:pt x="8766" y="265"/>
                  <a:pt x="10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745F2041-EBAA-402A-9982-4E2D5DF4DE34}"/>
              </a:ext>
            </a:extLst>
          </p:cNvPr>
          <p:cNvSpPr/>
          <p:nvPr/>
        </p:nvSpPr>
        <p:spPr>
          <a:xfrm>
            <a:off x="4227198" y="2000167"/>
            <a:ext cx="107523" cy="324406"/>
          </a:xfrm>
          <a:custGeom>
            <a:avLst/>
            <a:gdLst>
              <a:gd name="connsiteX0" fmla="*/ 97152 w 107523"/>
              <a:gd name="connsiteY0" fmla="*/ 83 h 324406"/>
              <a:gd name="connsiteX1" fmla="*/ 68577 w 107523"/>
              <a:gd name="connsiteY1" fmla="*/ 158833 h 324406"/>
              <a:gd name="connsiteX2" fmla="*/ 100327 w 107523"/>
              <a:gd name="connsiteY2" fmla="*/ 252496 h 324406"/>
              <a:gd name="connsiteX3" fmla="*/ 103502 w 107523"/>
              <a:gd name="connsiteY3" fmla="*/ 260433 h 324406"/>
              <a:gd name="connsiteX4" fmla="*/ 52702 w 107523"/>
              <a:gd name="connsiteY4" fmla="*/ 295358 h 324406"/>
              <a:gd name="connsiteX5" fmla="*/ 315 w 107523"/>
              <a:gd name="connsiteY5" fmla="*/ 323933 h 324406"/>
              <a:gd name="connsiteX6" fmla="*/ 78102 w 107523"/>
              <a:gd name="connsiteY6" fmla="*/ 271546 h 324406"/>
              <a:gd name="connsiteX7" fmla="*/ 63815 w 107523"/>
              <a:gd name="connsiteY7" fmla="*/ 219158 h 324406"/>
              <a:gd name="connsiteX8" fmla="*/ 47940 w 107523"/>
              <a:gd name="connsiteY8" fmla="*/ 181058 h 324406"/>
              <a:gd name="connsiteX9" fmla="*/ 97152 w 107523"/>
              <a:gd name="connsiteY9" fmla="*/ 83 h 32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523" h="324406">
                <a:moveTo>
                  <a:pt x="97152" y="83"/>
                </a:moveTo>
                <a:cubicBezTo>
                  <a:pt x="100591" y="-3621"/>
                  <a:pt x="68048" y="116764"/>
                  <a:pt x="68577" y="158833"/>
                </a:cubicBezTo>
                <a:cubicBezTo>
                  <a:pt x="69106" y="200902"/>
                  <a:pt x="94506" y="235563"/>
                  <a:pt x="100327" y="252496"/>
                </a:cubicBezTo>
                <a:cubicBezTo>
                  <a:pt x="106148" y="269429"/>
                  <a:pt x="111439" y="253289"/>
                  <a:pt x="103502" y="260433"/>
                </a:cubicBezTo>
                <a:cubicBezTo>
                  <a:pt x="95565" y="267577"/>
                  <a:pt x="69900" y="284775"/>
                  <a:pt x="52702" y="295358"/>
                </a:cubicBezTo>
                <a:cubicBezTo>
                  <a:pt x="35504" y="305941"/>
                  <a:pt x="-3918" y="327902"/>
                  <a:pt x="315" y="323933"/>
                </a:cubicBezTo>
                <a:cubicBezTo>
                  <a:pt x="4548" y="319964"/>
                  <a:pt x="67519" y="289009"/>
                  <a:pt x="78102" y="271546"/>
                </a:cubicBezTo>
                <a:cubicBezTo>
                  <a:pt x="88685" y="254084"/>
                  <a:pt x="68842" y="234239"/>
                  <a:pt x="63815" y="219158"/>
                </a:cubicBezTo>
                <a:cubicBezTo>
                  <a:pt x="58788" y="204077"/>
                  <a:pt x="41061" y="223921"/>
                  <a:pt x="47940" y="181058"/>
                </a:cubicBezTo>
                <a:cubicBezTo>
                  <a:pt x="54819" y="138196"/>
                  <a:pt x="93713" y="3787"/>
                  <a:pt x="9715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C14F8DCA-F66E-4DE2-992E-8408BF137B15}"/>
              </a:ext>
            </a:extLst>
          </p:cNvPr>
          <p:cNvSpPr/>
          <p:nvPr/>
        </p:nvSpPr>
        <p:spPr>
          <a:xfrm>
            <a:off x="4292461" y="1614488"/>
            <a:ext cx="346678" cy="749724"/>
          </a:xfrm>
          <a:custGeom>
            <a:avLst/>
            <a:gdLst>
              <a:gd name="connsiteX0" fmla="*/ 346214 w 346678"/>
              <a:gd name="connsiteY0" fmla="*/ 0 h 749724"/>
              <a:gd name="connsiteX1" fmla="*/ 263664 w 346678"/>
              <a:gd name="connsiteY1" fmla="*/ 141287 h 749724"/>
              <a:gd name="connsiteX2" fmla="*/ 174764 w 346678"/>
              <a:gd name="connsiteY2" fmla="*/ 312737 h 749724"/>
              <a:gd name="connsiteX3" fmla="*/ 101739 w 346678"/>
              <a:gd name="connsiteY3" fmla="*/ 558800 h 749724"/>
              <a:gd name="connsiteX4" fmla="*/ 77927 w 346678"/>
              <a:gd name="connsiteY4" fmla="*/ 693737 h 749724"/>
              <a:gd name="connsiteX5" fmla="*/ 139 w 346678"/>
              <a:gd name="connsiteY5" fmla="*/ 749300 h 749724"/>
              <a:gd name="connsiteX6" fmla="*/ 58877 w 346678"/>
              <a:gd name="connsiteY6" fmla="*/ 668337 h 749724"/>
              <a:gd name="connsiteX7" fmla="*/ 60464 w 346678"/>
              <a:gd name="connsiteY7" fmla="*/ 598487 h 749724"/>
              <a:gd name="connsiteX8" fmla="*/ 146189 w 346678"/>
              <a:gd name="connsiteY8" fmla="*/ 360362 h 749724"/>
              <a:gd name="connsiteX9" fmla="*/ 225564 w 346678"/>
              <a:gd name="connsiteY9" fmla="*/ 142875 h 749724"/>
              <a:gd name="connsiteX10" fmla="*/ 346214 w 346678"/>
              <a:gd name="connsiteY10" fmla="*/ 0 h 74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678" h="749724">
                <a:moveTo>
                  <a:pt x="346214" y="0"/>
                </a:moveTo>
                <a:cubicBezTo>
                  <a:pt x="352564" y="-265"/>
                  <a:pt x="292239" y="89164"/>
                  <a:pt x="263664" y="141287"/>
                </a:cubicBezTo>
                <a:cubicBezTo>
                  <a:pt x="235089" y="193410"/>
                  <a:pt x="201751" y="243152"/>
                  <a:pt x="174764" y="312737"/>
                </a:cubicBezTo>
                <a:cubicBezTo>
                  <a:pt x="147777" y="382322"/>
                  <a:pt x="117878" y="495300"/>
                  <a:pt x="101739" y="558800"/>
                </a:cubicBezTo>
                <a:cubicBezTo>
                  <a:pt x="85600" y="622300"/>
                  <a:pt x="94860" y="661987"/>
                  <a:pt x="77927" y="693737"/>
                </a:cubicBezTo>
                <a:cubicBezTo>
                  <a:pt x="60994" y="725487"/>
                  <a:pt x="3314" y="753533"/>
                  <a:pt x="139" y="749300"/>
                </a:cubicBezTo>
                <a:cubicBezTo>
                  <a:pt x="-3036" y="745067"/>
                  <a:pt x="48823" y="693472"/>
                  <a:pt x="58877" y="668337"/>
                </a:cubicBezTo>
                <a:cubicBezTo>
                  <a:pt x="68931" y="643202"/>
                  <a:pt x="45912" y="649816"/>
                  <a:pt x="60464" y="598487"/>
                </a:cubicBezTo>
                <a:cubicBezTo>
                  <a:pt x="75016" y="547158"/>
                  <a:pt x="118672" y="436297"/>
                  <a:pt x="146189" y="360362"/>
                </a:cubicBezTo>
                <a:cubicBezTo>
                  <a:pt x="173706" y="284427"/>
                  <a:pt x="196195" y="205052"/>
                  <a:pt x="225564" y="142875"/>
                </a:cubicBezTo>
                <a:cubicBezTo>
                  <a:pt x="254933" y="80698"/>
                  <a:pt x="339864" y="265"/>
                  <a:pt x="3462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ED20A3C1-6A81-4DEF-BEC2-484C2E3F61F8}"/>
              </a:ext>
            </a:extLst>
          </p:cNvPr>
          <p:cNvSpPr/>
          <p:nvPr/>
        </p:nvSpPr>
        <p:spPr>
          <a:xfrm>
            <a:off x="4313862" y="1525221"/>
            <a:ext cx="147967" cy="527639"/>
          </a:xfrm>
          <a:custGeom>
            <a:avLst/>
            <a:gdLst>
              <a:gd name="connsiteX0" fmla="*/ 147013 w 147967"/>
              <a:gd name="connsiteY0" fmla="*/ 1954 h 527639"/>
              <a:gd name="connsiteX1" fmla="*/ 81926 w 147967"/>
              <a:gd name="connsiteY1" fmla="*/ 92442 h 527639"/>
              <a:gd name="connsiteX2" fmla="*/ 45413 w 147967"/>
              <a:gd name="connsiteY2" fmla="*/ 255954 h 527639"/>
              <a:gd name="connsiteX3" fmla="*/ 4138 w 147967"/>
              <a:gd name="connsiteY3" fmla="*/ 511542 h 527639"/>
              <a:gd name="connsiteX4" fmla="*/ 4138 w 147967"/>
              <a:gd name="connsiteY4" fmla="*/ 465504 h 527639"/>
              <a:gd name="connsiteX5" fmla="*/ 27951 w 147967"/>
              <a:gd name="connsiteY5" fmla="*/ 174992 h 527639"/>
              <a:gd name="connsiteX6" fmla="*/ 147013 w 147967"/>
              <a:gd name="connsiteY6" fmla="*/ 1954 h 52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67" h="527639">
                <a:moveTo>
                  <a:pt x="147013" y="1954"/>
                </a:moveTo>
                <a:cubicBezTo>
                  <a:pt x="156009" y="-11804"/>
                  <a:pt x="98859" y="50109"/>
                  <a:pt x="81926" y="92442"/>
                </a:cubicBezTo>
                <a:cubicBezTo>
                  <a:pt x="64993" y="134775"/>
                  <a:pt x="58378" y="186104"/>
                  <a:pt x="45413" y="255954"/>
                </a:cubicBezTo>
                <a:cubicBezTo>
                  <a:pt x="32448" y="325804"/>
                  <a:pt x="11017" y="476617"/>
                  <a:pt x="4138" y="511542"/>
                </a:cubicBezTo>
                <a:cubicBezTo>
                  <a:pt x="-2741" y="546467"/>
                  <a:pt x="169" y="521596"/>
                  <a:pt x="4138" y="465504"/>
                </a:cubicBezTo>
                <a:cubicBezTo>
                  <a:pt x="8107" y="409412"/>
                  <a:pt x="8372" y="250927"/>
                  <a:pt x="27951" y="174992"/>
                </a:cubicBezTo>
                <a:cubicBezTo>
                  <a:pt x="47530" y="99057"/>
                  <a:pt x="138017" y="15712"/>
                  <a:pt x="147013" y="1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62C1F528-06CF-482C-9C82-982EB2979F1D}"/>
              </a:ext>
            </a:extLst>
          </p:cNvPr>
          <p:cNvSpPr/>
          <p:nvPr/>
        </p:nvSpPr>
        <p:spPr>
          <a:xfrm>
            <a:off x="3538754" y="1960126"/>
            <a:ext cx="239712" cy="265921"/>
          </a:xfrm>
          <a:custGeom>
            <a:avLst/>
            <a:gdLst>
              <a:gd name="connsiteX0" fmla="*/ 23596 w 239712"/>
              <a:gd name="connsiteY0" fmla="*/ 437 h 265921"/>
              <a:gd name="connsiteX1" fmla="*/ 23596 w 239712"/>
              <a:gd name="connsiteY1" fmla="*/ 143312 h 265921"/>
              <a:gd name="connsiteX2" fmla="*/ 29946 w 239712"/>
              <a:gd name="connsiteY2" fmla="*/ 162362 h 265921"/>
              <a:gd name="connsiteX3" fmla="*/ 64871 w 239712"/>
              <a:gd name="connsiteY3" fmla="*/ 200462 h 265921"/>
              <a:gd name="connsiteX4" fmla="*/ 91859 w 239712"/>
              <a:gd name="connsiteY4" fmla="*/ 229037 h 265921"/>
              <a:gd name="connsiteX5" fmla="*/ 239496 w 239712"/>
              <a:gd name="connsiteY5" fmla="*/ 263962 h 265921"/>
              <a:gd name="connsiteX6" fmla="*/ 122021 w 239712"/>
              <a:gd name="connsiteY6" fmla="*/ 254437 h 265921"/>
              <a:gd name="connsiteX7" fmla="*/ 6134 w 239712"/>
              <a:gd name="connsiteY7" fmla="*/ 195699 h 265921"/>
              <a:gd name="connsiteX8" fmla="*/ 23596 w 239712"/>
              <a:gd name="connsiteY8" fmla="*/ 437 h 26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712" h="265921">
                <a:moveTo>
                  <a:pt x="23596" y="437"/>
                </a:moveTo>
                <a:cubicBezTo>
                  <a:pt x="26506" y="-8294"/>
                  <a:pt x="22538" y="116325"/>
                  <a:pt x="23596" y="143312"/>
                </a:cubicBezTo>
                <a:cubicBezTo>
                  <a:pt x="24654" y="170299"/>
                  <a:pt x="23067" y="152837"/>
                  <a:pt x="29946" y="162362"/>
                </a:cubicBezTo>
                <a:cubicBezTo>
                  <a:pt x="36825" y="171887"/>
                  <a:pt x="54552" y="189350"/>
                  <a:pt x="64871" y="200462"/>
                </a:cubicBezTo>
                <a:cubicBezTo>
                  <a:pt x="75190" y="211574"/>
                  <a:pt x="62755" y="218454"/>
                  <a:pt x="91859" y="229037"/>
                </a:cubicBezTo>
                <a:cubicBezTo>
                  <a:pt x="120963" y="239620"/>
                  <a:pt x="234469" y="259729"/>
                  <a:pt x="239496" y="263962"/>
                </a:cubicBezTo>
                <a:cubicBezTo>
                  <a:pt x="244523" y="268195"/>
                  <a:pt x="160915" y="265814"/>
                  <a:pt x="122021" y="254437"/>
                </a:cubicBezTo>
                <a:cubicBezTo>
                  <a:pt x="83127" y="243060"/>
                  <a:pt x="25978" y="237503"/>
                  <a:pt x="6134" y="195699"/>
                </a:cubicBezTo>
                <a:cubicBezTo>
                  <a:pt x="-13710" y="153895"/>
                  <a:pt x="20686" y="9168"/>
                  <a:pt x="23596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B20D73A5-854F-43D7-9921-44454090FCCC}"/>
              </a:ext>
            </a:extLst>
          </p:cNvPr>
          <p:cNvSpPr/>
          <p:nvPr/>
        </p:nvSpPr>
        <p:spPr>
          <a:xfrm>
            <a:off x="3555887" y="1857174"/>
            <a:ext cx="281445" cy="118095"/>
          </a:xfrm>
          <a:custGeom>
            <a:avLst/>
            <a:gdLst>
              <a:gd name="connsiteX0" fmla="*/ 113 w 281445"/>
              <a:gd name="connsiteY0" fmla="*/ 97039 h 118095"/>
              <a:gd name="connsiteX1" fmla="*/ 176326 w 281445"/>
              <a:gd name="connsiteY1" fmla="*/ 25601 h 118095"/>
              <a:gd name="connsiteX2" fmla="*/ 241413 w 281445"/>
              <a:gd name="connsiteY2" fmla="*/ 201 h 118095"/>
              <a:gd name="connsiteX3" fmla="*/ 258876 w 281445"/>
              <a:gd name="connsiteY3" fmla="*/ 36714 h 118095"/>
              <a:gd name="connsiteX4" fmla="*/ 281101 w 281445"/>
              <a:gd name="connsiteY4" fmla="*/ 98626 h 118095"/>
              <a:gd name="connsiteX5" fmla="*/ 271576 w 281445"/>
              <a:gd name="connsiteY5" fmla="*/ 117676 h 118095"/>
              <a:gd name="connsiteX6" fmla="*/ 260463 w 281445"/>
              <a:gd name="connsiteY6" fmla="*/ 84339 h 118095"/>
              <a:gd name="connsiteX7" fmla="*/ 257288 w 281445"/>
              <a:gd name="connsiteY7" fmla="*/ 31951 h 118095"/>
              <a:gd name="connsiteX8" fmla="*/ 208076 w 281445"/>
              <a:gd name="connsiteY8" fmla="*/ 35126 h 118095"/>
              <a:gd name="connsiteX9" fmla="*/ 113 w 281445"/>
              <a:gd name="connsiteY9" fmla="*/ 97039 h 1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445" h="118095">
                <a:moveTo>
                  <a:pt x="113" y="97039"/>
                </a:moveTo>
                <a:cubicBezTo>
                  <a:pt x="-5179" y="95452"/>
                  <a:pt x="176326" y="25601"/>
                  <a:pt x="176326" y="25601"/>
                </a:cubicBezTo>
                <a:cubicBezTo>
                  <a:pt x="216543" y="9461"/>
                  <a:pt x="227655" y="-1651"/>
                  <a:pt x="241413" y="201"/>
                </a:cubicBezTo>
                <a:cubicBezTo>
                  <a:pt x="255171" y="2053"/>
                  <a:pt x="252261" y="20310"/>
                  <a:pt x="258876" y="36714"/>
                </a:cubicBezTo>
                <a:cubicBezTo>
                  <a:pt x="265491" y="53118"/>
                  <a:pt x="278984" y="85132"/>
                  <a:pt x="281101" y="98626"/>
                </a:cubicBezTo>
                <a:cubicBezTo>
                  <a:pt x="283218" y="112120"/>
                  <a:pt x="275016" y="120057"/>
                  <a:pt x="271576" y="117676"/>
                </a:cubicBezTo>
                <a:cubicBezTo>
                  <a:pt x="268136" y="115295"/>
                  <a:pt x="262844" y="98626"/>
                  <a:pt x="260463" y="84339"/>
                </a:cubicBezTo>
                <a:cubicBezTo>
                  <a:pt x="258082" y="70052"/>
                  <a:pt x="266019" y="40153"/>
                  <a:pt x="257288" y="31951"/>
                </a:cubicBezTo>
                <a:cubicBezTo>
                  <a:pt x="248557" y="23749"/>
                  <a:pt x="250674" y="21368"/>
                  <a:pt x="208076" y="35126"/>
                </a:cubicBezTo>
                <a:cubicBezTo>
                  <a:pt x="165478" y="48884"/>
                  <a:pt x="5405" y="98626"/>
                  <a:pt x="113" y="97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1E290889-B029-42D0-B0BF-52B4D3E349AC}"/>
              </a:ext>
            </a:extLst>
          </p:cNvPr>
          <p:cNvSpPr/>
          <p:nvPr/>
        </p:nvSpPr>
        <p:spPr>
          <a:xfrm>
            <a:off x="3606756" y="1973243"/>
            <a:ext cx="217764" cy="151558"/>
          </a:xfrm>
          <a:custGeom>
            <a:avLst/>
            <a:gdLst>
              <a:gd name="connsiteX0" fmla="*/ 217532 w 217764"/>
              <a:gd name="connsiteY0" fmla="*/ 20 h 151558"/>
              <a:gd name="connsiteX1" fmla="*/ 122282 w 217764"/>
              <a:gd name="connsiteY1" fmla="*/ 111145 h 151558"/>
              <a:gd name="connsiteX2" fmla="*/ 82594 w 217764"/>
              <a:gd name="connsiteY2" fmla="*/ 142895 h 151558"/>
              <a:gd name="connsiteX3" fmla="*/ 41319 w 217764"/>
              <a:gd name="connsiteY3" fmla="*/ 149245 h 151558"/>
              <a:gd name="connsiteX4" fmla="*/ 44 w 217764"/>
              <a:gd name="connsiteY4" fmla="*/ 150832 h 151558"/>
              <a:gd name="connsiteX5" fmla="*/ 49257 w 217764"/>
              <a:gd name="connsiteY5" fmla="*/ 138132 h 151558"/>
              <a:gd name="connsiteX6" fmla="*/ 92119 w 217764"/>
              <a:gd name="connsiteY6" fmla="*/ 120670 h 151558"/>
              <a:gd name="connsiteX7" fmla="*/ 217532 w 217764"/>
              <a:gd name="connsiteY7" fmla="*/ 20 h 15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764" h="151558">
                <a:moveTo>
                  <a:pt x="217532" y="20"/>
                </a:moveTo>
                <a:cubicBezTo>
                  <a:pt x="222559" y="-1567"/>
                  <a:pt x="144772" y="87333"/>
                  <a:pt x="122282" y="111145"/>
                </a:cubicBezTo>
                <a:cubicBezTo>
                  <a:pt x="99792" y="134957"/>
                  <a:pt x="96088" y="136545"/>
                  <a:pt x="82594" y="142895"/>
                </a:cubicBezTo>
                <a:cubicBezTo>
                  <a:pt x="69100" y="149245"/>
                  <a:pt x="55077" y="147922"/>
                  <a:pt x="41319" y="149245"/>
                </a:cubicBezTo>
                <a:cubicBezTo>
                  <a:pt x="27561" y="150568"/>
                  <a:pt x="-1279" y="152684"/>
                  <a:pt x="44" y="150832"/>
                </a:cubicBezTo>
                <a:cubicBezTo>
                  <a:pt x="1367" y="148980"/>
                  <a:pt x="33911" y="143159"/>
                  <a:pt x="49257" y="138132"/>
                </a:cubicBezTo>
                <a:cubicBezTo>
                  <a:pt x="64603" y="133105"/>
                  <a:pt x="65396" y="142895"/>
                  <a:pt x="92119" y="120670"/>
                </a:cubicBezTo>
                <a:cubicBezTo>
                  <a:pt x="118842" y="98445"/>
                  <a:pt x="212505" y="1607"/>
                  <a:pt x="21753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60978C7F-A704-49D1-869C-6101DA5F1AF6}"/>
              </a:ext>
            </a:extLst>
          </p:cNvPr>
          <p:cNvSpPr/>
          <p:nvPr/>
        </p:nvSpPr>
        <p:spPr>
          <a:xfrm>
            <a:off x="3637148" y="1858653"/>
            <a:ext cx="230558" cy="305548"/>
          </a:xfrm>
          <a:custGeom>
            <a:avLst/>
            <a:gdLst>
              <a:gd name="connsiteX0" fmla="*/ 201427 w 230558"/>
              <a:gd name="connsiteY0" fmla="*/ 310 h 305548"/>
              <a:gd name="connsiteX1" fmla="*/ 228415 w 230558"/>
              <a:gd name="connsiteY1" fmla="*/ 93972 h 305548"/>
              <a:gd name="connsiteX2" fmla="*/ 223652 w 230558"/>
              <a:gd name="connsiteY2" fmla="*/ 113022 h 305548"/>
              <a:gd name="connsiteX3" fmla="*/ 182377 w 230558"/>
              <a:gd name="connsiteY3" fmla="*/ 168585 h 305548"/>
              <a:gd name="connsiteX4" fmla="*/ 112527 w 230558"/>
              <a:gd name="connsiteY4" fmla="*/ 243197 h 305548"/>
              <a:gd name="connsiteX5" fmla="*/ 39502 w 230558"/>
              <a:gd name="connsiteY5" fmla="*/ 289235 h 305548"/>
              <a:gd name="connsiteX6" fmla="*/ 1402 w 230558"/>
              <a:gd name="connsiteY6" fmla="*/ 303522 h 305548"/>
              <a:gd name="connsiteX7" fmla="*/ 87127 w 230558"/>
              <a:gd name="connsiteY7" fmla="*/ 249547 h 305548"/>
              <a:gd name="connsiteX8" fmla="*/ 212540 w 230558"/>
              <a:gd name="connsiteY8" fmla="*/ 70160 h 305548"/>
              <a:gd name="connsiteX9" fmla="*/ 201427 w 230558"/>
              <a:gd name="connsiteY9" fmla="*/ 310 h 30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58" h="305548">
                <a:moveTo>
                  <a:pt x="201427" y="310"/>
                </a:moveTo>
                <a:cubicBezTo>
                  <a:pt x="204073" y="4279"/>
                  <a:pt x="224711" y="75187"/>
                  <a:pt x="228415" y="93972"/>
                </a:cubicBezTo>
                <a:cubicBezTo>
                  <a:pt x="232119" y="112757"/>
                  <a:pt x="231325" y="100587"/>
                  <a:pt x="223652" y="113022"/>
                </a:cubicBezTo>
                <a:cubicBezTo>
                  <a:pt x="215979" y="125457"/>
                  <a:pt x="200898" y="146889"/>
                  <a:pt x="182377" y="168585"/>
                </a:cubicBezTo>
                <a:cubicBezTo>
                  <a:pt x="163856" y="190281"/>
                  <a:pt x="136339" y="223089"/>
                  <a:pt x="112527" y="243197"/>
                </a:cubicBezTo>
                <a:cubicBezTo>
                  <a:pt x="88715" y="263305"/>
                  <a:pt x="58023" y="279181"/>
                  <a:pt x="39502" y="289235"/>
                </a:cubicBezTo>
                <a:cubicBezTo>
                  <a:pt x="20981" y="299289"/>
                  <a:pt x="-6535" y="310137"/>
                  <a:pt x="1402" y="303522"/>
                </a:cubicBezTo>
                <a:cubicBezTo>
                  <a:pt x="9339" y="296907"/>
                  <a:pt x="51937" y="288441"/>
                  <a:pt x="87127" y="249547"/>
                </a:cubicBezTo>
                <a:cubicBezTo>
                  <a:pt x="122317" y="210653"/>
                  <a:pt x="191903" y="109318"/>
                  <a:pt x="212540" y="70160"/>
                </a:cubicBezTo>
                <a:cubicBezTo>
                  <a:pt x="233177" y="31002"/>
                  <a:pt x="198781" y="-3659"/>
                  <a:pt x="201427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BA975943-D4C9-4284-87C4-669B49766EE1}"/>
              </a:ext>
            </a:extLst>
          </p:cNvPr>
          <p:cNvSpPr/>
          <p:nvPr/>
        </p:nvSpPr>
        <p:spPr>
          <a:xfrm>
            <a:off x="3646844" y="1574567"/>
            <a:ext cx="323289" cy="91460"/>
          </a:xfrm>
          <a:custGeom>
            <a:avLst/>
            <a:gdLst>
              <a:gd name="connsiteX0" fmla="*/ 1231 w 323289"/>
              <a:gd name="connsiteY0" fmla="*/ 90721 h 91460"/>
              <a:gd name="connsiteX1" fmla="*/ 125056 w 323289"/>
              <a:gd name="connsiteY1" fmla="*/ 44683 h 91460"/>
              <a:gd name="connsiteX2" fmla="*/ 218719 w 323289"/>
              <a:gd name="connsiteY2" fmla="*/ 31983 h 91460"/>
              <a:gd name="connsiteX3" fmla="*/ 317144 w 323289"/>
              <a:gd name="connsiteY3" fmla="*/ 24046 h 91460"/>
              <a:gd name="connsiteX4" fmla="*/ 301269 w 323289"/>
              <a:gd name="connsiteY4" fmla="*/ 9758 h 91460"/>
              <a:gd name="connsiteX5" fmla="*/ 206019 w 323289"/>
              <a:gd name="connsiteY5" fmla="*/ 3408 h 91460"/>
              <a:gd name="connsiteX6" fmla="*/ 1231 w 323289"/>
              <a:gd name="connsiteY6" fmla="*/ 90721 h 9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289" h="91460">
                <a:moveTo>
                  <a:pt x="1231" y="90721"/>
                </a:moveTo>
                <a:cubicBezTo>
                  <a:pt x="-12263" y="97600"/>
                  <a:pt x="88808" y="54473"/>
                  <a:pt x="125056" y="44683"/>
                </a:cubicBezTo>
                <a:cubicBezTo>
                  <a:pt x="161304" y="34893"/>
                  <a:pt x="186704" y="35422"/>
                  <a:pt x="218719" y="31983"/>
                </a:cubicBezTo>
                <a:cubicBezTo>
                  <a:pt x="250734" y="28543"/>
                  <a:pt x="303386" y="27750"/>
                  <a:pt x="317144" y="24046"/>
                </a:cubicBezTo>
                <a:cubicBezTo>
                  <a:pt x="330902" y="20342"/>
                  <a:pt x="319790" y="13198"/>
                  <a:pt x="301269" y="9758"/>
                </a:cubicBezTo>
                <a:cubicBezTo>
                  <a:pt x="282748" y="6318"/>
                  <a:pt x="254173" y="-5852"/>
                  <a:pt x="206019" y="3408"/>
                </a:cubicBezTo>
                <a:cubicBezTo>
                  <a:pt x="157865" y="12668"/>
                  <a:pt x="14725" y="83842"/>
                  <a:pt x="1231" y="90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5549C753-248E-4ABF-A960-FB841FC288B3}"/>
              </a:ext>
            </a:extLst>
          </p:cNvPr>
          <p:cNvSpPr/>
          <p:nvPr/>
        </p:nvSpPr>
        <p:spPr>
          <a:xfrm>
            <a:off x="3612662" y="1634709"/>
            <a:ext cx="124986" cy="256500"/>
          </a:xfrm>
          <a:custGeom>
            <a:avLst/>
            <a:gdLst>
              <a:gd name="connsiteX0" fmla="*/ 70338 w 124986"/>
              <a:gd name="connsiteY0" fmla="*/ 416 h 256500"/>
              <a:gd name="connsiteX1" fmla="*/ 33826 w 124986"/>
              <a:gd name="connsiteY1" fmla="*/ 41691 h 256500"/>
              <a:gd name="connsiteX2" fmla="*/ 19538 w 124986"/>
              <a:gd name="connsiteY2" fmla="*/ 98841 h 256500"/>
              <a:gd name="connsiteX3" fmla="*/ 33826 w 124986"/>
              <a:gd name="connsiteY3" fmla="*/ 163929 h 256500"/>
              <a:gd name="connsiteX4" fmla="*/ 46526 w 124986"/>
              <a:gd name="connsiteY4" fmla="*/ 206791 h 256500"/>
              <a:gd name="connsiteX5" fmla="*/ 67163 w 124986"/>
              <a:gd name="connsiteY5" fmla="*/ 224254 h 256500"/>
              <a:gd name="connsiteX6" fmla="*/ 122726 w 124986"/>
              <a:gd name="connsiteY6" fmla="*/ 252829 h 256500"/>
              <a:gd name="connsiteX7" fmla="*/ 105263 w 124986"/>
              <a:gd name="connsiteY7" fmla="*/ 251241 h 256500"/>
              <a:gd name="connsiteX8" fmla="*/ 24301 w 124986"/>
              <a:gd name="connsiteY8" fmla="*/ 208379 h 256500"/>
              <a:gd name="connsiteX9" fmla="*/ 13188 w 124986"/>
              <a:gd name="connsiteY9" fmla="*/ 122654 h 256500"/>
              <a:gd name="connsiteX10" fmla="*/ 5251 w 124986"/>
              <a:gd name="connsiteY10" fmla="*/ 27404 h 256500"/>
              <a:gd name="connsiteX11" fmla="*/ 70338 w 124986"/>
              <a:gd name="connsiteY11" fmla="*/ 416 h 2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986" h="256500">
                <a:moveTo>
                  <a:pt x="70338" y="416"/>
                </a:moveTo>
                <a:cubicBezTo>
                  <a:pt x="75100" y="2797"/>
                  <a:pt x="42293" y="25287"/>
                  <a:pt x="33826" y="41691"/>
                </a:cubicBezTo>
                <a:cubicBezTo>
                  <a:pt x="25359" y="58095"/>
                  <a:pt x="19538" y="78468"/>
                  <a:pt x="19538" y="98841"/>
                </a:cubicBezTo>
                <a:cubicBezTo>
                  <a:pt x="19538" y="119214"/>
                  <a:pt x="29328" y="145937"/>
                  <a:pt x="33826" y="163929"/>
                </a:cubicBezTo>
                <a:cubicBezTo>
                  <a:pt x="38324" y="181921"/>
                  <a:pt x="40970" y="196737"/>
                  <a:pt x="46526" y="206791"/>
                </a:cubicBezTo>
                <a:cubicBezTo>
                  <a:pt x="52082" y="216845"/>
                  <a:pt x="54463" y="216581"/>
                  <a:pt x="67163" y="224254"/>
                </a:cubicBezTo>
                <a:cubicBezTo>
                  <a:pt x="79863" y="231927"/>
                  <a:pt x="116376" y="248331"/>
                  <a:pt x="122726" y="252829"/>
                </a:cubicBezTo>
                <a:cubicBezTo>
                  <a:pt x="129076" y="257327"/>
                  <a:pt x="121667" y="258649"/>
                  <a:pt x="105263" y="251241"/>
                </a:cubicBezTo>
                <a:cubicBezTo>
                  <a:pt x="88859" y="243833"/>
                  <a:pt x="39647" y="229810"/>
                  <a:pt x="24301" y="208379"/>
                </a:cubicBezTo>
                <a:cubicBezTo>
                  <a:pt x="8955" y="186948"/>
                  <a:pt x="16363" y="152817"/>
                  <a:pt x="13188" y="122654"/>
                </a:cubicBezTo>
                <a:cubicBezTo>
                  <a:pt x="10013" y="92491"/>
                  <a:pt x="-9037" y="49100"/>
                  <a:pt x="5251" y="27404"/>
                </a:cubicBezTo>
                <a:cubicBezTo>
                  <a:pt x="19538" y="5708"/>
                  <a:pt x="65576" y="-1965"/>
                  <a:pt x="70338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8C8A168A-EAF0-4073-88E9-264ED9D4D650}"/>
              </a:ext>
            </a:extLst>
          </p:cNvPr>
          <p:cNvSpPr/>
          <p:nvPr/>
        </p:nvSpPr>
        <p:spPr>
          <a:xfrm>
            <a:off x="3680821" y="1680784"/>
            <a:ext cx="293590" cy="133794"/>
          </a:xfrm>
          <a:custGeom>
            <a:avLst/>
            <a:gdLst>
              <a:gd name="connsiteX0" fmla="*/ 292692 w 293590"/>
              <a:gd name="connsiteY0" fmla="*/ 379 h 133794"/>
              <a:gd name="connsiteX1" fmla="*/ 227604 w 293590"/>
              <a:gd name="connsiteY1" fmla="*/ 55941 h 133794"/>
              <a:gd name="connsiteX2" fmla="*/ 133942 w 293590"/>
              <a:gd name="connsiteY2" fmla="*/ 114679 h 133794"/>
              <a:gd name="connsiteX3" fmla="*/ 75204 w 293590"/>
              <a:gd name="connsiteY3" fmla="*/ 130554 h 133794"/>
              <a:gd name="connsiteX4" fmla="*/ 27579 w 293590"/>
              <a:gd name="connsiteY4" fmla="*/ 133729 h 133794"/>
              <a:gd name="connsiteX5" fmla="*/ 2179 w 293590"/>
              <a:gd name="connsiteY5" fmla="*/ 132141 h 133794"/>
              <a:gd name="connsiteX6" fmla="*/ 83142 w 293590"/>
              <a:gd name="connsiteY6" fmla="*/ 125791 h 133794"/>
              <a:gd name="connsiteX7" fmla="*/ 133942 w 293590"/>
              <a:gd name="connsiteY7" fmla="*/ 113091 h 133794"/>
              <a:gd name="connsiteX8" fmla="*/ 179979 w 293590"/>
              <a:gd name="connsiteY8" fmla="*/ 84516 h 133794"/>
              <a:gd name="connsiteX9" fmla="*/ 292692 w 293590"/>
              <a:gd name="connsiteY9" fmla="*/ 379 h 1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590" h="133794">
                <a:moveTo>
                  <a:pt x="292692" y="379"/>
                </a:moveTo>
                <a:cubicBezTo>
                  <a:pt x="300630" y="-4384"/>
                  <a:pt x="254062" y="36891"/>
                  <a:pt x="227604" y="55941"/>
                </a:cubicBezTo>
                <a:cubicBezTo>
                  <a:pt x="201146" y="74991"/>
                  <a:pt x="159342" y="102244"/>
                  <a:pt x="133942" y="114679"/>
                </a:cubicBezTo>
                <a:cubicBezTo>
                  <a:pt x="108542" y="127115"/>
                  <a:pt x="92931" y="127379"/>
                  <a:pt x="75204" y="130554"/>
                </a:cubicBezTo>
                <a:cubicBezTo>
                  <a:pt x="57477" y="133729"/>
                  <a:pt x="39750" y="133465"/>
                  <a:pt x="27579" y="133729"/>
                </a:cubicBezTo>
                <a:cubicBezTo>
                  <a:pt x="15408" y="133993"/>
                  <a:pt x="-7081" y="133464"/>
                  <a:pt x="2179" y="132141"/>
                </a:cubicBezTo>
                <a:cubicBezTo>
                  <a:pt x="11439" y="130818"/>
                  <a:pt x="61182" y="128966"/>
                  <a:pt x="83142" y="125791"/>
                </a:cubicBezTo>
                <a:cubicBezTo>
                  <a:pt x="105102" y="122616"/>
                  <a:pt x="117802" y="119970"/>
                  <a:pt x="133942" y="113091"/>
                </a:cubicBezTo>
                <a:cubicBezTo>
                  <a:pt x="150081" y="106212"/>
                  <a:pt x="154050" y="103301"/>
                  <a:pt x="179979" y="84516"/>
                </a:cubicBezTo>
                <a:cubicBezTo>
                  <a:pt x="205908" y="65731"/>
                  <a:pt x="284754" y="5142"/>
                  <a:pt x="292692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E58F3F37-A999-42D9-BD92-0764F2D7D298}"/>
              </a:ext>
            </a:extLst>
          </p:cNvPr>
          <p:cNvSpPr/>
          <p:nvPr/>
        </p:nvSpPr>
        <p:spPr>
          <a:xfrm>
            <a:off x="3941677" y="1596866"/>
            <a:ext cx="49350" cy="128749"/>
          </a:xfrm>
          <a:custGeom>
            <a:avLst/>
            <a:gdLst>
              <a:gd name="connsiteX0" fmla="*/ 38186 w 49350"/>
              <a:gd name="connsiteY0" fmla="*/ 159 h 128749"/>
              <a:gd name="connsiteX1" fmla="*/ 49298 w 49350"/>
              <a:gd name="connsiteY1" fmla="*/ 84297 h 128749"/>
              <a:gd name="connsiteX2" fmla="*/ 33423 w 49350"/>
              <a:gd name="connsiteY2" fmla="*/ 96997 h 128749"/>
              <a:gd name="connsiteX3" fmla="*/ 86 w 49350"/>
              <a:gd name="connsiteY3" fmla="*/ 128747 h 128749"/>
              <a:gd name="connsiteX4" fmla="*/ 23898 w 49350"/>
              <a:gd name="connsiteY4" fmla="*/ 95409 h 128749"/>
              <a:gd name="connsiteX5" fmla="*/ 28661 w 49350"/>
              <a:gd name="connsiteY5" fmla="*/ 63659 h 128749"/>
              <a:gd name="connsiteX6" fmla="*/ 38186 w 49350"/>
              <a:gd name="connsiteY6" fmla="*/ 159 h 1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50" h="128749">
                <a:moveTo>
                  <a:pt x="38186" y="159"/>
                </a:moveTo>
                <a:cubicBezTo>
                  <a:pt x="41625" y="3599"/>
                  <a:pt x="50092" y="68157"/>
                  <a:pt x="49298" y="84297"/>
                </a:cubicBezTo>
                <a:cubicBezTo>
                  <a:pt x="48504" y="100437"/>
                  <a:pt x="41625" y="89589"/>
                  <a:pt x="33423" y="96997"/>
                </a:cubicBezTo>
                <a:cubicBezTo>
                  <a:pt x="25221" y="104405"/>
                  <a:pt x="1673" y="129012"/>
                  <a:pt x="86" y="128747"/>
                </a:cubicBezTo>
                <a:cubicBezTo>
                  <a:pt x="-1502" y="128482"/>
                  <a:pt x="19136" y="106257"/>
                  <a:pt x="23898" y="95409"/>
                </a:cubicBezTo>
                <a:cubicBezTo>
                  <a:pt x="28660" y="84561"/>
                  <a:pt x="26544" y="77417"/>
                  <a:pt x="28661" y="63659"/>
                </a:cubicBezTo>
                <a:cubicBezTo>
                  <a:pt x="30778" y="49901"/>
                  <a:pt x="34747" y="-3281"/>
                  <a:pt x="38186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5C40AC29-CB9B-408C-B49F-C72978469068}"/>
              </a:ext>
            </a:extLst>
          </p:cNvPr>
          <p:cNvSpPr/>
          <p:nvPr/>
        </p:nvSpPr>
        <p:spPr>
          <a:xfrm>
            <a:off x="3887788" y="1614485"/>
            <a:ext cx="126405" cy="181000"/>
          </a:xfrm>
          <a:custGeom>
            <a:avLst/>
            <a:gdLst>
              <a:gd name="connsiteX0" fmla="*/ 123825 w 126405"/>
              <a:gd name="connsiteY0" fmla="*/ 3 h 181000"/>
              <a:gd name="connsiteX1" fmla="*/ 123825 w 126405"/>
              <a:gd name="connsiteY1" fmla="*/ 71440 h 181000"/>
              <a:gd name="connsiteX2" fmla="*/ 103187 w 126405"/>
              <a:gd name="connsiteY2" fmla="*/ 88903 h 181000"/>
              <a:gd name="connsiteX3" fmla="*/ 74612 w 126405"/>
              <a:gd name="connsiteY3" fmla="*/ 120653 h 181000"/>
              <a:gd name="connsiteX4" fmla="*/ 0 w 126405"/>
              <a:gd name="connsiteY4" fmla="*/ 180978 h 181000"/>
              <a:gd name="connsiteX5" fmla="*/ 76200 w 126405"/>
              <a:gd name="connsiteY5" fmla="*/ 127003 h 181000"/>
              <a:gd name="connsiteX6" fmla="*/ 103187 w 126405"/>
              <a:gd name="connsiteY6" fmla="*/ 74615 h 181000"/>
              <a:gd name="connsiteX7" fmla="*/ 123825 w 126405"/>
              <a:gd name="connsiteY7" fmla="*/ 3 h 1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05" h="181000">
                <a:moveTo>
                  <a:pt x="123825" y="3"/>
                </a:moveTo>
                <a:cubicBezTo>
                  <a:pt x="127265" y="-526"/>
                  <a:pt x="127265" y="56623"/>
                  <a:pt x="123825" y="71440"/>
                </a:cubicBezTo>
                <a:cubicBezTo>
                  <a:pt x="120385" y="86257"/>
                  <a:pt x="111389" y="80701"/>
                  <a:pt x="103187" y="88903"/>
                </a:cubicBezTo>
                <a:cubicBezTo>
                  <a:pt x="94985" y="97105"/>
                  <a:pt x="91810" y="105307"/>
                  <a:pt x="74612" y="120653"/>
                </a:cubicBezTo>
                <a:cubicBezTo>
                  <a:pt x="57414" y="135999"/>
                  <a:pt x="-265" y="179920"/>
                  <a:pt x="0" y="180978"/>
                </a:cubicBezTo>
                <a:cubicBezTo>
                  <a:pt x="265" y="182036"/>
                  <a:pt x="59002" y="144730"/>
                  <a:pt x="76200" y="127003"/>
                </a:cubicBezTo>
                <a:cubicBezTo>
                  <a:pt x="93398" y="109276"/>
                  <a:pt x="96308" y="95517"/>
                  <a:pt x="103187" y="74615"/>
                </a:cubicBezTo>
                <a:cubicBezTo>
                  <a:pt x="110066" y="53713"/>
                  <a:pt x="120385" y="532"/>
                  <a:pt x="12382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030B44A7-25CB-4F48-A71A-AF0C47C22256}"/>
              </a:ext>
            </a:extLst>
          </p:cNvPr>
          <p:cNvSpPr/>
          <p:nvPr/>
        </p:nvSpPr>
        <p:spPr>
          <a:xfrm>
            <a:off x="3852277" y="1941513"/>
            <a:ext cx="232361" cy="94655"/>
          </a:xfrm>
          <a:custGeom>
            <a:avLst/>
            <a:gdLst>
              <a:gd name="connsiteX0" fmla="*/ 232361 w 232361"/>
              <a:gd name="connsiteY0" fmla="*/ 0 h 94655"/>
              <a:gd name="connsiteX1" fmla="*/ 45036 w 232361"/>
              <a:gd name="connsiteY1" fmla="*/ 88900 h 94655"/>
              <a:gd name="connsiteX2" fmla="*/ 21223 w 232361"/>
              <a:gd name="connsiteY2" fmla="*/ 84137 h 94655"/>
              <a:gd name="connsiteX3" fmla="*/ 586 w 232361"/>
              <a:gd name="connsiteY3" fmla="*/ 69850 h 94655"/>
              <a:gd name="connsiteX4" fmla="*/ 45036 w 232361"/>
              <a:gd name="connsiteY4" fmla="*/ 69850 h 94655"/>
              <a:gd name="connsiteX5" fmla="*/ 67261 w 232361"/>
              <a:gd name="connsiteY5" fmla="*/ 61912 h 94655"/>
              <a:gd name="connsiteX6" fmla="*/ 232361 w 232361"/>
              <a:gd name="connsiteY6" fmla="*/ 0 h 9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361" h="94655">
                <a:moveTo>
                  <a:pt x="232361" y="0"/>
                </a:moveTo>
                <a:cubicBezTo>
                  <a:pt x="156293" y="37438"/>
                  <a:pt x="80226" y="74877"/>
                  <a:pt x="45036" y="88900"/>
                </a:cubicBezTo>
                <a:cubicBezTo>
                  <a:pt x="9846" y="102923"/>
                  <a:pt x="28631" y="87312"/>
                  <a:pt x="21223" y="84137"/>
                </a:cubicBezTo>
                <a:cubicBezTo>
                  <a:pt x="13815" y="80962"/>
                  <a:pt x="-3383" y="72231"/>
                  <a:pt x="586" y="69850"/>
                </a:cubicBezTo>
                <a:cubicBezTo>
                  <a:pt x="4555" y="67469"/>
                  <a:pt x="33924" y="71173"/>
                  <a:pt x="45036" y="69850"/>
                </a:cubicBezTo>
                <a:cubicBezTo>
                  <a:pt x="56148" y="68527"/>
                  <a:pt x="67261" y="61912"/>
                  <a:pt x="67261" y="61912"/>
                </a:cubicBezTo>
                <a:lnTo>
                  <a:pt x="23236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E36823F4-5BF0-4B02-A137-D8F63C2BDBCF}"/>
              </a:ext>
            </a:extLst>
          </p:cNvPr>
          <p:cNvSpPr/>
          <p:nvPr/>
        </p:nvSpPr>
        <p:spPr>
          <a:xfrm>
            <a:off x="3871857" y="1920867"/>
            <a:ext cx="226051" cy="41887"/>
          </a:xfrm>
          <a:custGeom>
            <a:avLst/>
            <a:gdLst>
              <a:gd name="connsiteX0" fmla="*/ 56 w 226051"/>
              <a:gd name="connsiteY0" fmla="*/ 38108 h 41887"/>
              <a:gd name="connsiteX1" fmla="*/ 93718 w 226051"/>
              <a:gd name="connsiteY1" fmla="*/ 33346 h 41887"/>
              <a:gd name="connsiteX2" fmla="*/ 136581 w 226051"/>
              <a:gd name="connsiteY2" fmla="*/ 14296 h 41887"/>
              <a:gd name="connsiteX3" fmla="*/ 225481 w 226051"/>
              <a:gd name="connsiteY3" fmla="*/ 8 h 41887"/>
              <a:gd name="connsiteX4" fmla="*/ 171506 w 226051"/>
              <a:gd name="connsiteY4" fmla="*/ 12708 h 41887"/>
              <a:gd name="connsiteX5" fmla="*/ 108006 w 226051"/>
              <a:gd name="connsiteY5" fmla="*/ 39696 h 41887"/>
              <a:gd name="connsiteX6" fmla="*/ 56 w 226051"/>
              <a:gd name="connsiteY6" fmla="*/ 38108 h 4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051" h="41887">
                <a:moveTo>
                  <a:pt x="56" y="38108"/>
                </a:moveTo>
                <a:cubicBezTo>
                  <a:pt x="-2325" y="37050"/>
                  <a:pt x="70964" y="37315"/>
                  <a:pt x="93718" y="33346"/>
                </a:cubicBezTo>
                <a:cubicBezTo>
                  <a:pt x="116472" y="29377"/>
                  <a:pt x="114621" y="19852"/>
                  <a:pt x="136581" y="14296"/>
                </a:cubicBezTo>
                <a:cubicBezTo>
                  <a:pt x="158541" y="8740"/>
                  <a:pt x="219660" y="273"/>
                  <a:pt x="225481" y="8"/>
                </a:cubicBezTo>
                <a:cubicBezTo>
                  <a:pt x="231302" y="-257"/>
                  <a:pt x="191085" y="6093"/>
                  <a:pt x="171506" y="12708"/>
                </a:cubicBezTo>
                <a:cubicBezTo>
                  <a:pt x="151927" y="19323"/>
                  <a:pt x="135258" y="34404"/>
                  <a:pt x="108006" y="39696"/>
                </a:cubicBezTo>
                <a:cubicBezTo>
                  <a:pt x="80754" y="44988"/>
                  <a:pt x="2437" y="39166"/>
                  <a:pt x="56" y="38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8621EBD3-CB9D-4B80-8B48-B1A2BB369603}"/>
              </a:ext>
            </a:extLst>
          </p:cNvPr>
          <p:cNvSpPr/>
          <p:nvPr/>
        </p:nvSpPr>
        <p:spPr>
          <a:xfrm>
            <a:off x="3862123" y="1843038"/>
            <a:ext cx="194454" cy="95480"/>
          </a:xfrm>
          <a:custGeom>
            <a:avLst/>
            <a:gdLst>
              <a:gd name="connsiteX0" fmla="*/ 43127 w 194454"/>
              <a:gd name="connsiteY0" fmla="*/ 50 h 95480"/>
              <a:gd name="connsiteX1" fmla="*/ 25665 w 194454"/>
              <a:gd name="connsiteY1" fmla="*/ 77837 h 95480"/>
              <a:gd name="connsiteX2" fmla="*/ 70115 w 194454"/>
              <a:gd name="connsiteY2" fmla="*/ 85775 h 95480"/>
              <a:gd name="connsiteX3" fmla="*/ 193940 w 194454"/>
              <a:gd name="connsiteY3" fmla="*/ 68312 h 95480"/>
              <a:gd name="connsiteX4" fmla="*/ 109802 w 194454"/>
              <a:gd name="connsiteY4" fmla="*/ 84187 h 95480"/>
              <a:gd name="connsiteX5" fmla="*/ 1852 w 194454"/>
              <a:gd name="connsiteY5" fmla="*/ 90537 h 95480"/>
              <a:gd name="connsiteX6" fmla="*/ 43127 w 194454"/>
              <a:gd name="connsiteY6" fmla="*/ 50 h 9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54" h="95480">
                <a:moveTo>
                  <a:pt x="43127" y="50"/>
                </a:moveTo>
                <a:cubicBezTo>
                  <a:pt x="47096" y="-2067"/>
                  <a:pt x="21167" y="63550"/>
                  <a:pt x="25665" y="77837"/>
                </a:cubicBezTo>
                <a:cubicBezTo>
                  <a:pt x="30163" y="92124"/>
                  <a:pt x="42069" y="87362"/>
                  <a:pt x="70115" y="85775"/>
                </a:cubicBezTo>
                <a:cubicBezTo>
                  <a:pt x="98161" y="84188"/>
                  <a:pt x="187326" y="68577"/>
                  <a:pt x="193940" y="68312"/>
                </a:cubicBezTo>
                <a:cubicBezTo>
                  <a:pt x="200555" y="68047"/>
                  <a:pt x="141817" y="80483"/>
                  <a:pt x="109802" y="84187"/>
                </a:cubicBezTo>
                <a:cubicBezTo>
                  <a:pt x="77787" y="87891"/>
                  <a:pt x="13758" y="103237"/>
                  <a:pt x="1852" y="90537"/>
                </a:cubicBezTo>
                <a:cubicBezTo>
                  <a:pt x="-10054" y="77837"/>
                  <a:pt x="39158" y="2167"/>
                  <a:pt x="4312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04E90C4C-CA51-4CE8-823D-9DEBCA5D3010}"/>
              </a:ext>
            </a:extLst>
          </p:cNvPr>
          <p:cNvSpPr/>
          <p:nvPr/>
        </p:nvSpPr>
        <p:spPr>
          <a:xfrm>
            <a:off x="4076699" y="1700189"/>
            <a:ext cx="44392" cy="213164"/>
          </a:xfrm>
          <a:custGeom>
            <a:avLst/>
            <a:gdLst>
              <a:gd name="connsiteX0" fmla="*/ 1 w 44392"/>
              <a:gd name="connsiteY0" fmla="*/ 24 h 213164"/>
              <a:gd name="connsiteX1" fmla="*/ 41276 w 44392"/>
              <a:gd name="connsiteY1" fmla="*/ 168299 h 213164"/>
              <a:gd name="connsiteX2" fmla="*/ 41276 w 44392"/>
              <a:gd name="connsiteY2" fmla="*/ 212749 h 213164"/>
              <a:gd name="connsiteX3" fmla="*/ 39689 w 44392"/>
              <a:gd name="connsiteY3" fmla="*/ 180999 h 213164"/>
              <a:gd name="connsiteX4" fmla="*/ 1 w 44392"/>
              <a:gd name="connsiteY4" fmla="*/ 24 h 2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92" h="213164">
                <a:moveTo>
                  <a:pt x="1" y="24"/>
                </a:moveTo>
                <a:cubicBezTo>
                  <a:pt x="265" y="-2093"/>
                  <a:pt x="34397" y="132845"/>
                  <a:pt x="41276" y="168299"/>
                </a:cubicBezTo>
                <a:cubicBezTo>
                  <a:pt x="48155" y="203753"/>
                  <a:pt x="41540" y="210632"/>
                  <a:pt x="41276" y="212749"/>
                </a:cubicBezTo>
                <a:cubicBezTo>
                  <a:pt x="41012" y="214866"/>
                  <a:pt x="45510" y="209574"/>
                  <a:pt x="39689" y="180999"/>
                </a:cubicBezTo>
                <a:cubicBezTo>
                  <a:pt x="33868" y="152424"/>
                  <a:pt x="-263" y="2141"/>
                  <a:pt x="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2DEB02F0-7E29-4D02-A8F7-0EDA8ADB0388}"/>
              </a:ext>
            </a:extLst>
          </p:cNvPr>
          <p:cNvSpPr/>
          <p:nvPr/>
        </p:nvSpPr>
        <p:spPr>
          <a:xfrm>
            <a:off x="4100349" y="1969937"/>
            <a:ext cx="43060" cy="185519"/>
          </a:xfrm>
          <a:custGeom>
            <a:avLst/>
            <a:gdLst>
              <a:gd name="connsiteX0" fmla="*/ 35089 w 43060"/>
              <a:gd name="connsiteY0" fmla="*/ 151 h 185519"/>
              <a:gd name="connsiteX1" fmla="*/ 19214 w 43060"/>
              <a:gd name="connsiteY1" fmla="*/ 101751 h 185519"/>
              <a:gd name="connsiteX2" fmla="*/ 43026 w 43060"/>
              <a:gd name="connsiteY2" fmla="*/ 184301 h 185519"/>
              <a:gd name="connsiteX3" fmla="*/ 12864 w 43060"/>
              <a:gd name="connsiteY3" fmla="*/ 149376 h 185519"/>
              <a:gd name="connsiteX4" fmla="*/ 164 w 43060"/>
              <a:gd name="connsiteY4" fmla="*/ 125563 h 185519"/>
              <a:gd name="connsiteX5" fmla="*/ 35089 w 43060"/>
              <a:gd name="connsiteY5" fmla="*/ 151 h 18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60" h="185519">
                <a:moveTo>
                  <a:pt x="35089" y="151"/>
                </a:moveTo>
                <a:cubicBezTo>
                  <a:pt x="38264" y="-3818"/>
                  <a:pt x="17891" y="71059"/>
                  <a:pt x="19214" y="101751"/>
                </a:cubicBezTo>
                <a:cubicBezTo>
                  <a:pt x="20537" y="132443"/>
                  <a:pt x="44084" y="176364"/>
                  <a:pt x="43026" y="184301"/>
                </a:cubicBezTo>
                <a:cubicBezTo>
                  <a:pt x="41968" y="192238"/>
                  <a:pt x="20008" y="159166"/>
                  <a:pt x="12864" y="149376"/>
                </a:cubicBezTo>
                <a:cubicBezTo>
                  <a:pt x="5720" y="139586"/>
                  <a:pt x="-1159" y="150169"/>
                  <a:pt x="164" y="125563"/>
                </a:cubicBezTo>
                <a:cubicBezTo>
                  <a:pt x="1487" y="100957"/>
                  <a:pt x="31914" y="4120"/>
                  <a:pt x="3508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3A95D7D8-EAD1-49D2-B505-EC2482642144}"/>
              </a:ext>
            </a:extLst>
          </p:cNvPr>
          <p:cNvSpPr/>
          <p:nvPr/>
        </p:nvSpPr>
        <p:spPr>
          <a:xfrm>
            <a:off x="3835400" y="1296805"/>
            <a:ext cx="314979" cy="164531"/>
          </a:xfrm>
          <a:custGeom>
            <a:avLst/>
            <a:gdLst>
              <a:gd name="connsiteX0" fmla="*/ 0 w 314979"/>
              <a:gd name="connsiteY0" fmla="*/ 183 h 164531"/>
              <a:gd name="connsiteX1" fmla="*/ 261938 w 314979"/>
              <a:gd name="connsiteY1" fmla="*/ 38283 h 164531"/>
              <a:gd name="connsiteX2" fmla="*/ 301625 w 314979"/>
              <a:gd name="connsiteY2" fmla="*/ 50983 h 164531"/>
              <a:gd name="connsiteX3" fmla="*/ 309563 w 314979"/>
              <a:gd name="connsiteY3" fmla="*/ 79558 h 164531"/>
              <a:gd name="connsiteX4" fmla="*/ 312738 w 314979"/>
              <a:gd name="connsiteY4" fmla="*/ 93845 h 164531"/>
              <a:gd name="connsiteX5" fmla="*/ 274638 w 314979"/>
              <a:gd name="connsiteY5" fmla="*/ 163695 h 164531"/>
              <a:gd name="connsiteX6" fmla="*/ 290513 w 314979"/>
              <a:gd name="connsiteY6" fmla="*/ 128770 h 164531"/>
              <a:gd name="connsiteX7" fmla="*/ 296863 w 314979"/>
              <a:gd name="connsiteY7" fmla="*/ 74795 h 164531"/>
              <a:gd name="connsiteX8" fmla="*/ 261938 w 314979"/>
              <a:gd name="connsiteY8" fmla="*/ 55745 h 164531"/>
              <a:gd name="connsiteX9" fmla="*/ 0 w 314979"/>
              <a:gd name="connsiteY9" fmla="*/ 183 h 16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79" h="164531">
                <a:moveTo>
                  <a:pt x="0" y="183"/>
                </a:moveTo>
                <a:cubicBezTo>
                  <a:pt x="0" y="-2727"/>
                  <a:pt x="211667" y="29816"/>
                  <a:pt x="261938" y="38283"/>
                </a:cubicBezTo>
                <a:cubicBezTo>
                  <a:pt x="312209" y="46750"/>
                  <a:pt x="293687" y="44104"/>
                  <a:pt x="301625" y="50983"/>
                </a:cubicBezTo>
                <a:cubicBezTo>
                  <a:pt x="309563" y="57862"/>
                  <a:pt x="307711" y="72414"/>
                  <a:pt x="309563" y="79558"/>
                </a:cubicBezTo>
                <a:cubicBezTo>
                  <a:pt x="311415" y="86702"/>
                  <a:pt x="318559" y="79822"/>
                  <a:pt x="312738" y="93845"/>
                </a:cubicBezTo>
                <a:cubicBezTo>
                  <a:pt x="306917" y="107868"/>
                  <a:pt x="278342" y="157874"/>
                  <a:pt x="274638" y="163695"/>
                </a:cubicBezTo>
                <a:cubicBezTo>
                  <a:pt x="270934" y="169516"/>
                  <a:pt x="286809" y="143587"/>
                  <a:pt x="290513" y="128770"/>
                </a:cubicBezTo>
                <a:cubicBezTo>
                  <a:pt x="294217" y="113953"/>
                  <a:pt x="301625" y="86966"/>
                  <a:pt x="296863" y="74795"/>
                </a:cubicBezTo>
                <a:cubicBezTo>
                  <a:pt x="292101" y="62624"/>
                  <a:pt x="311150" y="67122"/>
                  <a:pt x="261938" y="55745"/>
                </a:cubicBezTo>
                <a:cubicBezTo>
                  <a:pt x="212726" y="44368"/>
                  <a:pt x="0" y="3093"/>
                  <a:pt x="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1AC74EC-1787-40C7-BCA5-8597883E4C0B}"/>
              </a:ext>
            </a:extLst>
          </p:cNvPr>
          <p:cNvSpPr/>
          <p:nvPr/>
        </p:nvSpPr>
        <p:spPr>
          <a:xfrm>
            <a:off x="3740056" y="1306513"/>
            <a:ext cx="104902" cy="285870"/>
          </a:xfrm>
          <a:custGeom>
            <a:avLst/>
            <a:gdLst>
              <a:gd name="connsiteX0" fmla="*/ 104869 w 104902"/>
              <a:gd name="connsiteY0" fmla="*/ 0 h 285870"/>
              <a:gd name="connsiteX1" fmla="*/ 38194 w 104902"/>
              <a:gd name="connsiteY1" fmla="*/ 80962 h 285870"/>
              <a:gd name="connsiteX2" fmla="*/ 25494 w 104902"/>
              <a:gd name="connsiteY2" fmla="*/ 107950 h 285870"/>
              <a:gd name="connsiteX3" fmla="*/ 25494 w 104902"/>
              <a:gd name="connsiteY3" fmla="*/ 134937 h 285870"/>
              <a:gd name="connsiteX4" fmla="*/ 35019 w 104902"/>
              <a:gd name="connsiteY4" fmla="*/ 180975 h 285870"/>
              <a:gd name="connsiteX5" fmla="*/ 100107 w 104902"/>
              <a:gd name="connsiteY5" fmla="*/ 279400 h 285870"/>
              <a:gd name="connsiteX6" fmla="*/ 73119 w 104902"/>
              <a:gd name="connsiteY6" fmla="*/ 261937 h 285870"/>
              <a:gd name="connsiteX7" fmla="*/ 1682 w 104902"/>
              <a:gd name="connsiteY7" fmla="*/ 144462 h 285870"/>
              <a:gd name="connsiteX8" fmla="*/ 28669 w 104902"/>
              <a:gd name="connsiteY8" fmla="*/ 82550 h 285870"/>
              <a:gd name="connsiteX9" fmla="*/ 104869 w 104902"/>
              <a:gd name="connsiteY9" fmla="*/ 0 h 28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902" h="285870">
                <a:moveTo>
                  <a:pt x="104869" y="0"/>
                </a:moveTo>
                <a:cubicBezTo>
                  <a:pt x="106457" y="-265"/>
                  <a:pt x="51423" y="62970"/>
                  <a:pt x="38194" y="80962"/>
                </a:cubicBezTo>
                <a:cubicBezTo>
                  <a:pt x="24965" y="98954"/>
                  <a:pt x="27611" y="98954"/>
                  <a:pt x="25494" y="107950"/>
                </a:cubicBezTo>
                <a:cubicBezTo>
                  <a:pt x="23377" y="116946"/>
                  <a:pt x="23907" y="122766"/>
                  <a:pt x="25494" y="134937"/>
                </a:cubicBezTo>
                <a:cubicBezTo>
                  <a:pt x="27081" y="147108"/>
                  <a:pt x="22583" y="156898"/>
                  <a:pt x="35019" y="180975"/>
                </a:cubicBezTo>
                <a:cubicBezTo>
                  <a:pt x="47454" y="205052"/>
                  <a:pt x="93757" y="265906"/>
                  <a:pt x="100107" y="279400"/>
                </a:cubicBezTo>
                <a:cubicBezTo>
                  <a:pt x="106457" y="292894"/>
                  <a:pt x="89523" y="284427"/>
                  <a:pt x="73119" y="261937"/>
                </a:cubicBezTo>
                <a:cubicBezTo>
                  <a:pt x="56715" y="239447"/>
                  <a:pt x="9090" y="174360"/>
                  <a:pt x="1682" y="144462"/>
                </a:cubicBezTo>
                <a:cubicBezTo>
                  <a:pt x="-5726" y="114564"/>
                  <a:pt x="12794" y="107685"/>
                  <a:pt x="28669" y="82550"/>
                </a:cubicBezTo>
                <a:cubicBezTo>
                  <a:pt x="44544" y="57415"/>
                  <a:pt x="103281" y="265"/>
                  <a:pt x="1048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0C25479A-65E6-4A51-B7FD-DA630401D6CB}"/>
              </a:ext>
            </a:extLst>
          </p:cNvPr>
          <p:cNvSpPr/>
          <p:nvPr/>
        </p:nvSpPr>
        <p:spPr>
          <a:xfrm>
            <a:off x="3769306" y="1358893"/>
            <a:ext cx="353593" cy="104321"/>
          </a:xfrm>
          <a:custGeom>
            <a:avLst/>
            <a:gdLst>
              <a:gd name="connsiteX0" fmla="*/ 353432 w 353593"/>
              <a:gd name="connsiteY0" fmla="*/ 7 h 104321"/>
              <a:gd name="connsiteX1" fmla="*/ 324857 w 353593"/>
              <a:gd name="connsiteY1" fmla="*/ 73032 h 104321"/>
              <a:gd name="connsiteX2" fmla="*/ 315332 w 353593"/>
              <a:gd name="connsiteY2" fmla="*/ 87320 h 104321"/>
              <a:gd name="connsiteX3" fmla="*/ 264532 w 353593"/>
              <a:gd name="connsiteY3" fmla="*/ 101607 h 104321"/>
              <a:gd name="connsiteX4" fmla="*/ 159757 w 353593"/>
              <a:gd name="connsiteY4" fmla="*/ 103195 h 104321"/>
              <a:gd name="connsiteX5" fmla="*/ 2594 w 353593"/>
              <a:gd name="connsiteY5" fmla="*/ 88907 h 104321"/>
              <a:gd name="connsiteX6" fmla="*/ 70857 w 353593"/>
              <a:gd name="connsiteY6" fmla="*/ 82557 h 104321"/>
              <a:gd name="connsiteX7" fmla="*/ 188332 w 353593"/>
              <a:gd name="connsiteY7" fmla="*/ 87320 h 104321"/>
              <a:gd name="connsiteX8" fmla="*/ 310569 w 353593"/>
              <a:gd name="connsiteY8" fmla="*/ 77795 h 104321"/>
              <a:gd name="connsiteX9" fmla="*/ 353432 w 353593"/>
              <a:gd name="connsiteY9" fmla="*/ 7 h 10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593" h="104321">
                <a:moveTo>
                  <a:pt x="353432" y="7"/>
                </a:moveTo>
                <a:cubicBezTo>
                  <a:pt x="355813" y="-787"/>
                  <a:pt x="331207" y="58480"/>
                  <a:pt x="324857" y="73032"/>
                </a:cubicBezTo>
                <a:cubicBezTo>
                  <a:pt x="318507" y="87584"/>
                  <a:pt x="325386" y="82558"/>
                  <a:pt x="315332" y="87320"/>
                </a:cubicBezTo>
                <a:cubicBezTo>
                  <a:pt x="305278" y="92083"/>
                  <a:pt x="290461" y="98961"/>
                  <a:pt x="264532" y="101607"/>
                </a:cubicBezTo>
                <a:cubicBezTo>
                  <a:pt x="238603" y="104253"/>
                  <a:pt x="203413" y="105312"/>
                  <a:pt x="159757" y="103195"/>
                </a:cubicBezTo>
                <a:cubicBezTo>
                  <a:pt x="116101" y="101078"/>
                  <a:pt x="17411" y="92347"/>
                  <a:pt x="2594" y="88907"/>
                </a:cubicBezTo>
                <a:cubicBezTo>
                  <a:pt x="-12223" y="85467"/>
                  <a:pt x="39901" y="82822"/>
                  <a:pt x="70857" y="82557"/>
                </a:cubicBezTo>
                <a:cubicBezTo>
                  <a:pt x="101813" y="82293"/>
                  <a:pt x="148380" y="88114"/>
                  <a:pt x="188332" y="87320"/>
                </a:cubicBezTo>
                <a:cubicBezTo>
                  <a:pt x="228284" y="86526"/>
                  <a:pt x="286492" y="85997"/>
                  <a:pt x="310569" y="77795"/>
                </a:cubicBezTo>
                <a:cubicBezTo>
                  <a:pt x="334646" y="69593"/>
                  <a:pt x="351051" y="801"/>
                  <a:pt x="3534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E5543A00-BDD6-4F56-8B2E-FA33424754E7}"/>
              </a:ext>
            </a:extLst>
          </p:cNvPr>
          <p:cNvSpPr/>
          <p:nvPr/>
        </p:nvSpPr>
        <p:spPr>
          <a:xfrm>
            <a:off x="3795169" y="1461038"/>
            <a:ext cx="319395" cy="53490"/>
          </a:xfrm>
          <a:custGeom>
            <a:avLst/>
            <a:gdLst>
              <a:gd name="connsiteX0" fmla="*/ 544 w 319395"/>
              <a:gd name="connsiteY0" fmla="*/ 5812 h 53490"/>
              <a:gd name="connsiteX1" fmla="*/ 83094 w 319395"/>
              <a:gd name="connsiteY1" fmla="*/ 37562 h 53490"/>
              <a:gd name="connsiteX2" fmla="*/ 176756 w 319395"/>
              <a:gd name="connsiteY2" fmla="*/ 37562 h 53490"/>
              <a:gd name="connsiteX3" fmla="*/ 313281 w 319395"/>
              <a:gd name="connsiteY3" fmla="*/ 1050 h 53490"/>
              <a:gd name="connsiteX4" fmla="*/ 278356 w 319395"/>
              <a:gd name="connsiteY4" fmla="*/ 13750 h 53490"/>
              <a:gd name="connsiteX5" fmla="*/ 124369 w 319395"/>
              <a:gd name="connsiteY5" fmla="*/ 53437 h 53490"/>
              <a:gd name="connsiteX6" fmla="*/ 544 w 319395"/>
              <a:gd name="connsiteY6" fmla="*/ 5812 h 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395" h="53490">
                <a:moveTo>
                  <a:pt x="544" y="5812"/>
                </a:moveTo>
                <a:cubicBezTo>
                  <a:pt x="-6335" y="3166"/>
                  <a:pt x="53725" y="32270"/>
                  <a:pt x="83094" y="37562"/>
                </a:cubicBezTo>
                <a:cubicBezTo>
                  <a:pt x="112463" y="42854"/>
                  <a:pt x="138392" y="43647"/>
                  <a:pt x="176756" y="37562"/>
                </a:cubicBezTo>
                <a:cubicBezTo>
                  <a:pt x="215121" y="31477"/>
                  <a:pt x="296348" y="5019"/>
                  <a:pt x="313281" y="1050"/>
                </a:cubicBezTo>
                <a:cubicBezTo>
                  <a:pt x="330214" y="-2919"/>
                  <a:pt x="309841" y="5019"/>
                  <a:pt x="278356" y="13750"/>
                </a:cubicBezTo>
                <a:cubicBezTo>
                  <a:pt x="246871" y="22481"/>
                  <a:pt x="170142" y="51585"/>
                  <a:pt x="124369" y="53437"/>
                </a:cubicBezTo>
                <a:cubicBezTo>
                  <a:pt x="78596" y="55289"/>
                  <a:pt x="7423" y="8458"/>
                  <a:pt x="544" y="5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C6F1EDFB-4B7B-4D54-9AA7-95B5BA77A255}"/>
              </a:ext>
            </a:extLst>
          </p:cNvPr>
          <p:cNvSpPr/>
          <p:nvPr/>
        </p:nvSpPr>
        <p:spPr>
          <a:xfrm>
            <a:off x="3795246" y="1469721"/>
            <a:ext cx="95942" cy="113510"/>
          </a:xfrm>
          <a:custGeom>
            <a:avLst/>
            <a:gdLst>
              <a:gd name="connsiteX0" fmla="*/ 467 w 95942"/>
              <a:gd name="connsiteY0" fmla="*/ 304 h 113510"/>
              <a:gd name="connsiteX1" fmla="*/ 29042 w 95942"/>
              <a:gd name="connsiteY1" fmla="*/ 55867 h 113510"/>
              <a:gd name="connsiteX2" fmla="*/ 95717 w 95942"/>
              <a:gd name="connsiteY2" fmla="*/ 113017 h 113510"/>
              <a:gd name="connsiteX3" fmla="*/ 49679 w 95942"/>
              <a:gd name="connsiteY3" fmla="*/ 81267 h 113510"/>
              <a:gd name="connsiteX4" fmla="*/ 467 w 95942"/>
              <a:gd name="connsiteY4" fmla="*/ 304 h 11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42" h="113510">
                <a:moveTo>
                  <a:pt x="467" y="304"/>
                </a:moveTo>
                <a:cubicBezTo>
                  <a:pt x="-2972" y="-3929"/>
                  <a:pt x="13167" y="37082"/>
                  <a:pt x="29042" y="55867"/>
                </a:cubicBezTo>
                <a:cubicBezTo>
                  <a:pt x="44917" y="74653"/>
                  <a:pt x="92278" y="108784"/>
                  <a:pt x="95717" y="113017"/>
                </a:cubicBezTo>
                <a:cubicBezTo>
                  <a:pt x="99156" y="117250"/>
                  <a:pt x="62379" y="93173"/>
                  <a:pt x="49679" y="81267"/>
                </a:cubicBezTo>
                <a:cubicBezTo>
                  <a:pt x="36979" y="69361"/>
                  <a:pt x="3906" y="4537"/>
                  <a:pt x="467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A41F4EDD-2CEE-4FC9-85A1-6ED4EDCB97EC}"/>
              </a:ext>
            </a:extLst>
          </p:cNvPr>
          <p:cNvSpPr/>
          <p:nvPr/>
        </p:nvSpPr>
        <p:spPr>
          <a:xfrm>
            <a:off x="4140112" y="1379525"/>
            <a:ext cx="224203" cy="108231"/>
          </a:xfrm>
          <a:custGeom>
            <a:avLst/>
            <a:gdLst>
              <a:gd name="connsiteX0" fmla="*/ 223926 w 224203"/>
              <a:gd name="connsiteY0" fmla="*/ 13 h 108231"/>
              <a:gd name="connsiteX1" fmla="*/ 122326 w 224203"/>
              <a:gd name="connsiteY1" fmla="*/ 76213 h 108231"/>
              <a:gd name="connsiteX2" fmla="*/ 103276 w 224203"/>
              <a:gd name="connsiteY2" fmla="*/ 104788 h 108231"/>
              <a:gd name="connsiteX3" fmla="*/ 42951 w 224203"/>
              <a:gd name="connsiteY3" fmla="*/ 104788 h 108231"/>
              <a:gd name="connsiteX4" fmla="*/ 88 w 224203"/>
              <a:gd name="connsiteY4" fmla="*/ 107963 h 108231"/>
              <a:gd name="connsiteX5" fmla="*/ 54063 w 224203"/>
              <a:gd name="connsiteY5" fmla="*/ 96850 h 108231"/>
              <a:gd name="connsiteX6" fmla="*/ 87401 w 224203"/>
              <a:gd name="connsiteY6" fmla="*/ 82563 h 108231"/>
              <a:gd name="connsiteX7" fmla="*/ 223926 w 224203"/>
              <a:gd name="connsiteY7" fmla="*/ 13 h 1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203" h="108231">
                <a:moveTo>
                  <a:pt x="223926" y="13"/>
                </a:moveTo>
                <a:cubicBezTo>
                  <a:pt x="229747" y="-1045"/>
                  <a:pt x="142434" y="58751"/>
                  <a:pt x="122326" y="76213"/>
                </a:cubicBezTo>
                <a:cubicBezTo>
                  <a:pt x="102218" y="93675"/>
                  <a:pt x="116505" y="100026"/>
                  <a:pt x="103276" y="104788"/>
                </a:cubicBezTo>
                <a:cubicBezTo>
                  <a:pt x="90047" y="109550"/>
                  <a:pt x="60149" y="104259"/>
                  <a:pt x="42951" y="104788"/>
                </a:cubicBezTo>
                <a:cubicBezTo>
                  <a:pt x="25753" y="105317"/>
                  <a:pt x="-1764" y="109286"/>
                  <a:pt x="88" y="107963"/>
                </a:cubicBezTo>
                <a:cubicBezTo>
                  <a:pt x="1940" y="106640"/>
                  <a:pt x="39511" y="101083"/>
                  <a:pt x="54063" y="96850"/>
                </a:cubicBezTo>
                <a:cubicBezTo>
                  <a:pt x="68615" y="92617"/>
                  <a:pt x="64911" y="97115"/>
                  <a:pt x="87401" y="82563"/>
                </a:cubicBezTo>
                <a:cubicBezTo>
                  <a:pt x="109891" y="68011"/>
                  <a:pt x="218105" y="1071"/>
                  <a:pt x="22392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E6C6345D-10DF-49A3-A0D2-736CE7ECB503}"/>
              </a:ext>
            </a:extLst>
          </p:cNvPr>
          <p:cNvSpPr/>
          <p:nvPr/>
        </p:nvSpPr>
        <p:spPr>
          <a:xfrm>
            <a:off x="4000459" y="1498599"/>
            <a:ext cx="157550" cy="218343"/>
          </a:xfrm>
          <a:custGeom>
            <a:avLst/>
            <a:gdLst>
              <a:gd name="connsiteX0" fmla="*/ 157204 w 157550"/>
              <a:gd name="connsiteY0" fmla="*/ 1 h 218343"/>
              <a:gd name="connsiteX1" fmla="*/ 114341 w 157550"/>
              <a:gd name="connsiteY1" fmla="*/ 71439 h 218343"/>
              <a:gd name="connsiteX2" fmla="*/ 88941 w 157550"/>
              <a:gd name="connsiteY2" fmla="*/ 168276 h 218343"/>
              <a:gd name="connsiteX3" fmla="*/ 88941 w 157550"/>
              <a:gd name="connsiteY3" fmla="*/ 188914 h 218343"/>
              <a:gd name="connsiteX4" fmla="*/ 63541 w 157550"/>
              <a:gd name="connsiteY4" fmla="*/ 209551 h 218343"/>
              <a:gd name="connsiteX5" fmla="*/ 41 w 157550"/>
              <a:gd name="connsiteY5" fmla="*/ 217489 h 218343"/>
              <a:gd name="connsiteX6" fmla="*/ 54016 w 157550"/>
              <a:gd name="connsiteY6" fmla="*/ 190501 h 218343"/>
              <a:gd name="connsiteX7" fmla="*/ 66716 w 157550"/>
              <a:gd name="connsiteY7" fmla="*/ 150814 h 218343"/>
              <a:gd name="connsiteX8" fmla="*/ 88941 w 157550"/>
              <a:gd name="connsiteY8" fmla="*/ 69851 h 218343"/>
              <a:gd name="connsiteX9" fmla="*/ 157204 w 157550"/>
              <a:gd name="connsiteY9" fmla="*/ 1 h 21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50" h="218343">
                <a:moveTo>
                  <a:pt x="157204" y="1"/>
                </a:moveTo>
                <a:cubicBezTo>
                  <a:pt x="161437" y="266"/>
                  <a:pt x="125718" y="43393"/>
                  <a:pt x="114341" y="71439"/>
                </a:cubicBezTo>
                <a:cubicBezTo>
                  <a:pt x="102964" y="99485"/>
                  <a:pt x="93174" y="148697"/>
                  <a:pt x="88941" y="168276"/>
                </a:cubicBezTo>
                <a:cubicBezTo>
                  <a:pt x="84708" y="187855"/>
                  <a:pt x="93174" y="182035"/>
                  <a:pt x="88941" y="188914"/>
                </a:cubicBezTo>
                <a:cubicBezTo>
                  <a:pt x="84708" y="195793"/>
                  <a:pt x="78358" y="204788"/>
                  <a:pt x="63541" y="209551"/>
                </a:cubicBezTo>
                <a:cubicBezTo>
                  <a:pt x="48724" y="214314"/>
                  <a:pt x="1628" y="220664"/>
                  <a:pt x="41" y="217489"/>
                </a:cubicBezTo>
                <a:cubicBezTo>
                  <a:pt x="-1546" y="214314"/>
                  <a:pt x="42904" y="201613"/>
                  <a:pt x="54016" y="190501"/>
                </a:cubicBezTo>
                <a:cubicBezTo>
                  <a:pt x="65128" y="179389"/>
                  <a:pt x="60895" y="170922"/>
                  <a:pt x="66716" y="150814"/>
                </a:cubicBezTo>
                <a:cubicBezTo>
                  <a:pt x="72537" y="130706"/>
                  <a:pt x="74389" y="97632"/>
                  <a:pt x="88941" y="69851"/>
                </a:cubicBezTo>
                <a:cubicBezTo>
                  <a:pt x="103493" y="42070"/>
                  <a:pt x="152971" y="-264"/>
                  <a:pt x="1572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FD3187B4-7B93-472C-B416-0DD6E9B0BBC0}"/>
              </a:ext>
            </a:extLst>
          </p:cNvPr>
          <p:cNvSpPr/>
          <p:nvPr/>
        </p:nvSpPr>
        <p:spPr>
          <a:xfrm>
            <a:off x="3944459" y="1506537"/>
            <a:ext cx="59482" cy="76205"/>
          </a:xfrm>
          <a:custGeom>
            <a:avLst/>
            <a:gdLst>
              <a:gd name="connsiteX0" fmla="*/ 59216 w 59482"/>
              <a:gd name="connsiteY0" fmla="*/ 1 h 76205"/>
              <a:gd name="connsiteX1" fmla="*/ 30641 w 59482"/>
              <a:gd name="connsiteY1" fmla="*/ 52388 h 76205"/>
              <a:gd name="connsiteX2" fmla="*/ 479 w 59482"/>
              <a:gd name="connsiteY2" fmla="*/ 76201 h 76205"/>
              <a:gd name="connsiteX3" fmla="*/ 13179 w 59482"/>
              <a:gd name="connsiteY3" fmla="*/ 53976 h 76205"/>
              <a:gd name="connsiteX4" fmla="*/ 59216 w 59482"/>
              <a:gd name="connsiteY4" fmla="*/ 1 h 7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82" h="76205">
                <a:moveTo>
                  <a:pt x="59216" y="1"/>
                </a:moveTo>
                <a:cubicBezTo>
                  <a:pt x="62126" y="-264"/>
                  <a:pt x="40430" y="39688"/>
                  <a:pt x="30641" y="52388"/>
                </a:cubicBezTo>
                <a:cubicBezTo>
                  <a:pt x="20852" y="65088"/>
                  <a:pt x="3389" y="75936"/>
                  <a:pt x="479" y="76201"/>
                </a:cubicBezTo>
                <a:cubicBezTo>
                  <a:pt x="-2431" y="76466"/>
                  <a:pt x="8681" y="65088"/>
                  <a:pt x="13179" y="53976"/>
                </a:cubicBezTo>
                <a:cubicBezTo>
                  <a:pt x="17677" y="42864"/>
                  <a:pt x="56306" y="266"/>
                  <a:pt x="5921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7188F933-03B5-4249-B99F-CBC440D7E604}"/>
              </a:ext>
            </a:extLst>
          </p:cNvPr>
          <p:cNvSpPr/>
          <p:nvPr/>
        </p:nvSpPr>
        <p:spPr>
          <a:xfrm>
            <a:off x="4365878" y="1385623"/>
            <a:ext cx="100178" cy="222709"/>
          </a:xfrm>
          <a:custGeom>
            <a:avLst/>
            <a:gdLst>
              <a:gd name="connsiteX0" fmla="*/ 99760 w 100178"/>
              <a:gd name="connsiteY0" fmla="*/ 265 h 222709"/>
              <a:gd name="connsiteX1" fmla="*/ 39435 w 100178"/>
              <a:gd name="connsiteY1" fmla="*/ 139965 h 222709"/>
              <a:gd name="connsiteX2" fmla="*/ 12447 w 100178"/>
              <a:gd name="connsiteY2" fmla="*/ 220927 h 222709"/>
              <a:gd name="connsiteX3" fmla="*/ 6097 w 100178"/>
              <a:gd name="connsiteY3" fmla="*/ 178065 h 222709"/>
              <a:gd name="connsiteX4" fmla="*/ 99760 w 100178"/>
              <a:gd name="connsiteY4" fmla="*/ 265 h 2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8" h="222709">
                <a:moveTo>
                  <a:pt x="99760" y="265"/>
                </a:moveTo>
                <a:cubicBezTo>
                  <a:pt x="105316" y="-6085"/>
                  <a:pt x="53987" y="103188"/>
                  <a:pt x="39435" y="139965"/>
                </a:cubicBezTo>
                <a:cubicBezTo>
                  <a:pt x="24883" y="176742"/>
                  <a:pt x="18003" y="214577"/>
                  <a:pt x="12447" y="220927"/>
                </a:cubicBezTo>
                <a:cubicBezTo>
                  <a:pt x="6891" y="227277"/>
                  <a:pt x="-8455" y="217488"/>
                  <a:pt x="6097" y="178065"/>
                </a:cubicBezTo>
                <a:cubicBezTo>
                  <a:pt x="20649" y="138642"/>
                  <a:pt x="94204" y="6615"/>
                  <a:pt x="99760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6DDF79BE-24C4-47BE-A224-EE19EB59A456}"/>
              </a:ext>
            </a:extLst>
          </p:cNvPr>
          <p:cNvSpPr/>
          <p:nvPr/>
        </p:nvSpPr>
        <p:spPr>
          <a:xfrm>
            <a:off x="4424363" y="1379168"/>
            <a:ext cx="725568" cy="246379"/>
          </a:xfrm>
          <a:custGeom>
            <a:avLst/>
            <a:gdLst>
              <a:gd name="connsiteX0" fmla="*/ 0 w 725568"/>
              <a:gd name="connsiteY0" fmla="*/ 101970 h 246379"/>
              <a:gd name="connsiteX1" fmla="*/ 179387 w 725568"/>
              <a:gd name="connsiteY1" fmla="*/ 235320 h 246379"/>
              <a:gd name="connsiteX2" fmla="*/ 207962 w 725568"/>
              <a:gd name="connsiteY2" fmla="*/ 228970 h 246379"/>
              <a:gd name="connsiteX3" fmla="*/ 428625 w 725568"/>
              <a:gd name="connsiteY3" fmla="*/ 149595 h 246379"/>
              <a:gd name="connsiteX4" fmla="*/ 655637 w 725568"/>
              <a:gd name="connsiteY4" fmla="*/ 57520 h 246379"/>
              <a:gd name="connsiteX5" fmla="*/ 723900 w 725568"/>
              <a:gd name="connsiteY5" fmla="*/ 370 h 246379"/>
              <a:gd name="connsiteX6" fmla="*/ 601662 w 725568"/>
              <a:gd name="connsiteY6" fmla="*/ 36882 h 246379"/>
              <a:gd name="connsiteX7" fmla="*/ 406400 w 725568"/>
              <a:gd name="connsiteY7" fmla="*/ 113082 h 246379"/>
              <a:gd name="connsiteX8" fmla="*/ 207962 w 725568"/>
              <a:gd name="connsiteY8" fmla="*/ 195632 h 246379"/>
              <a:gd name="connsiteX9" fmla="*/ 163512 w 725568"/>
              <a:gd name="connsiteY9" fmla="*/ 174995 h 246379"/>
              <a:gd name="connsiteX10" fmla="*/ 0 w 725568"/>
              <a:gd name="connsiteY10" fmla="*/ 101970 h 24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5568" h="246379">
                <a:moveTo>
                  <a:pt x="0" y="101970"/>
                </a:moveTo>
                <a:cubicBezTo>
                  <a:pt x="72363" y="158061"/>
                  <a:pt x="144727" y="214153"/>
                  <a:pt x="179387" y="235320"/>
                </a:cubicBezTo>
                <a:cubicBezTo>
                  <a:pt x="214047" y="256487"/>
                  <a:pt x="166422" y="243257"/>
                  <a:pt x="207962" y="228970"/>
                </a:cubicBezTo>
                <a:cubicBezTo>
                  <a:pt x="249502" y="214683"/>
                  <a:pt x="354013" y="178170"/>
                  <a:pt x="428625" y="149595"/>
                </a:cubicBezTo>
                <a:cubicBezTo>
                  <a:pt x="503237" y="121020"/>
                  <a:pt x="606425" y="82391"/>
                  <a:pt x="655637" y="57520"/>
                </a:cubicBezTo>
                <a:cubicBezTo>
                  <a:pt x="704849" y="32649"/>
                  <a:pt x="732896" y="3810"/>
                  <a:pt x="723900" y="370"/>
                </a:cubicBezTo>
                <a:cubicBezTo>
                  <a:pt x="714904" y="-3070"/>
                  <a:pt x="654579" y="18097"/>
                  <a:pt x="601662" y="36882"/>
                </a:cubicBezTo>
                <a:cubicBezTo>
                  <a:pt x="548745" y="55667"/>
                  <a:pt x="472017" y="86624"/>
                  <a:pt x="406400" y="113082"/>
                </a:cubicBezTo>
                <a:cubicBezTo>
                  <a:pt x="340783" y="139540"/>
                  <a:pt x="248443" y="185313"/>
                  <a:pt x="207962" y="195632"/>
                </a:cubicBezTo>
                <a:cubicBezTo>
                  <a:pt x="167481" y="205951"/>
                  <a:pt x="163512" y="174995"/>
                  <a:pt x="163512" y="174995"/>
                </a:cubicBezTo>
                <a:lnTo>
                  <a:pt x="0" y="1019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8D560229-C991-4EAB-975B-95C3DA150064}"/>
              </a:ext>
            </a:extLst>
          </p:cNvPr>
          <p:cNvSpPr/>
          <p:nvPr/>
        </p:nvSpPr>
        <p:spPr>
          <a:xfrm>
            <a:off x="4257637" y="1549361"/>
            <a:ext cx="50876" cy="411076"/>
          </a:xfrm>
          <a:custGeom>
            <a:avLst/>
            <a:gdLst>
              <a:gd name="connsiteX0" fmla="*/ 38 w 50876"/>
              <a:gd name="connsiteY0" fmla="*/ 39 h 411076"/>
              <a:gd name="connsiteX1" fmla="*/ 46076 w 50876"/>
              <a:gd name="connsiteY1" fmla="*/ 173077 h 411076"/>
              <a:gd name="connsiteX2" fmla="*/ 47663 w 50876"/>
              <a:gd name="connsiteY2" fmla="*/ 266739 h 411076"/>
              <a:gd name="connsiteX3" fmla="*/ 30201 w 50876"/>
              <a:gd name="connsiteY3" fmla="*/ 409614 h 411076"/>
              <a:gd name="connsiteX4" fmla="*/ 38138 w 50876"/>
              <a:gd name="connsiteY4" fmla="*/ 331827 h 411076"/>
              <a:gd name="connsiteX5" fmla="*/ 38138 w 50876"/>
              <a:gd name="connsiteY5" fmla="*/ 188952 h 411076"/>
              <a:gd name="connsiteX6" fmla="*/ 38 w 50876"/>
              <a:gd name="connsiteY6" fmla="*/ 39 h 41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76" h="411076">
                <a:moveTo>
                  <a:pt x="38" y="39"/>
                </a:moveTo>
                <a:cubicBezTo>
                  <a:pt x="1361" y="-2607"/>
                  <a:pt x="38139" y="128627"/>
                  <a:pt x="46076" y="173077"/>
                </a:cubicBezTo>
                <a:cubicBezTo>
                  <a:pt x="54013" y="217527"/>
                  <a:pt x="50309" y="227316"/>
                  <a:pt x="47663" y="266739"/>
                </a:cubicBezTo>
                <a:cubicBezTo>
                  <a:pt x="45017" y="306162"/>
                  <a:pt x="31788" y="398766"/>
                  <a:pt x="30201" y="409614"/>
                </a:cubicBezTo>
                <a:cubicBezTo>
                  <a:pt x="28614" y="420462"/>
                  <a:pt x="36815" y="368604"/>
                  <a:pt x="38138" y="331827"/>
                </a:cubicBezTo>
                <a:cubicBezTo>
                  <a:pt x="39461" y="295050"/>
                  <a:pt x="44752" y="240810"/>
                  <a:pt x="38138" y="188952"/>
                </a:cubicBezTo>
                <a:cubicBezTo>
                  <a:pt x="31524" y="137094"/>
                  <a:pt x="-1285" y="2685"/>
                  <a:pt x="3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19A00710-01DF-4DE5-99E4-40D4D079C7F6}"/>
              </a:ext>
            </a:extLst>
          </p:cNvPr>
          <p:cNvSpPr/>
          <p:nvPr/>
        </p:nvSpPr>
        <p:spPr>
          <a:xfrm>
            <a:off x="3939968" y="2654218"/>
            <a:ext cx="157958" cy="625470"/>
          </a:xfrm>
          <a:custGeom>
            <a:avLst/>
            <a:gdLst>
              <a:gd name="connsiteX0" fmla="*/ 157370 w 157958"/>
              <a:gd name="connsiteY0" fmla="*/ 82 h 625470"/>
              <a:gd name="connsiteX1" fmla="*/ 97045 w 157958"/>
              <a:gd name="connsiteY1" fmla="*/ 201695 h 625470"/>
              <a:gd name="connsiteX2" fmla="*/ 14495 w 157958"/>
              <a:gd name="connsiteY2" fmla="*/ 503320 h 625470"/>
              <a:gd name="connsiteX3" fmla="*/ 1795 w 157958"/>
              <a:gd name="connsiteY3" fmla="*/ 616032 h 625470"/>
              <a:gd name="connsiteX4" fmla="*/ 6557 w 157958"/>
              <a:gd name="connsiteY4" fmla="*/ 574757 h 625470"/>
              <a:gd name="connsiteX5" fmla="*/ 60532 w 157958"/>
              <a:gd name="connsiteY5" fmla="*/ 223920 h 625470"/>
              <a:gd name="connsiteX6" fmla="*/ 157370 w 157958"/>
              <a:gd name="connsiteY6" fmla="*/ 82 h 62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58" h="625470">
                <a:moveTo>
                  <a:pt x="157370" y="82"/>
                </a:moveTo>
                <a:cubicBezTo>
                  <a:pt x="163456" y="-3622"/>
                  <a:pt x="120857" y="117822"/>
                  <a:pt x="97045" y="201695"/>
                </a:cubicBezTo>
                <a:cubicBezTo>
                  <a:pt x="73232" y="285568"/>
                  <a:pt x="30370" y="434264"/>
                  <a:pt x="14495" y="503320"/>
                </a:cubicBezTo>
                <a:cubicBezTo>
                  <a:pt x="-1380" y="572376"/>
                  <a:pt x="3118" y="604126"/>
                  <a:pt x="1795" y="616032"/>
                </a:cubicBezTo>
                <a:cubicBezTo>
                  <a:pt x="472" y="627938"/>
                  <a:pt x="-3232" y="640109"/>
                  <a:pt x="6557" y="574757"/>
                </a:cubicBezTo>
                <a:cubicBezTo>
                  <a:pt x="16346" y="509405"/>
                  <a:pt x="36984" y="317053"/>
                  <a:pt x="60532" y="223920"/>
                </a:cubicBezTo>
                <a:cubicBezTo>
                  <a:pt x="84080" y="130787"/>
                  <a:pt x="151284" y="3786"/>
                  <a:pt x="157370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C826AF04-288C-417D-B5B9-3FE0DF259AF9}"/>
              </a:ext>
            </a:extLst>
          </p:cNvPr>
          <p:cNvSpPr/>
          <p:nvPr/>
        </p:nvSpPr>
        <p:spPr>
          <a:xfrm>
            <a:off x="3665174" y="2636261"/>
            <a:ext cx="115321" cy="191900"/>
          </a:xfrm>
          <a:custGeom>
            <a:avLst/>
            <a:gdLst>
              <a:gd name="connsiteX0" fmla="*/ 114664 w 115321"/>
              <a:gd name="connsiteY0" fmla="*/ 577 h 191900"/>
              <a:gd name="connsiteX1" fmla="*/ 55926 w 115321"/>
              <a:gd name="connsiteY1" fmla="*/ 62489 h 191900"/>
              <a:gd name="connsiteX2" fmla="*/ 14651 w 115321"/>
              <a:gd name="connsiteY2" fmla="*/ 124402 h 191900"/>
              <a:gd name="connsiteX3" fmla="*/ 5126 w 115321"/>
              <a:gd name="connsiteY3" fmla="*/ 191077 h 191900"/>
              <a:gd name="connsiteX4" fmla="*/ 364 w 115321"/>
              <a:gd name="connsiteY4" fmla="*/ 157739 h 191900"/>
              <a:gd name="connsiteX5" fmla="*/ 14651 w 115321"/>
              <a:gd name="connsiteY5" fmla="*/ 100589 h 191900"/>
              <a:gd name="connsiteX6" fmla="*/ 114664 w 115321"/>
              <a:gd name="connsiteY6" fmla="*/ 577 h 19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21" h="191900">
                <a:moveTo>
                  <a:pt x="114664" y="577"/>
                </a:moveTo>
                <a:cubicBezTo>
                  <a:pt x="121543" y="-5773"/>
                  <a:pt x="72595" y="41851"/>
                  <a:pt x="55926" y="62489"/>
                </a:cubicBezTo>
                <a:cubicBezTo>
                  <a:pt x="39257" y="83127"/>
                  <a:pt x="23118" y="102971"/>
                  <a:pt x="14651" y="124402"/>
                </a:cubicBezTo>
                <a:cubicBezTo>
                  <a:pt x="6184" y="145833"/>
                  <a:pt x="7507" y="185521"/>
                  <a:pt x="5126" y="191077"/>
                </a:cubicBezTo>
                <a:cubicBezTo>
                  <a:pt x="2745" y="196633"/>
                  <a:pt x="-1223" y="172820"/>
                  <a:pt x="364" y="157739"/>
                </a:cubicBezTo>
                <a:cubicBezTo>
                  <a:pt x="1951" y="142658"/>
                  <a:pt x="-3341" y="128106"/>
                  <a:pt x="14651" y="100589"/>
                </a:cubicBezTo>
                <a:cubicBezTo>
                  <a:pt x="32643" y="73072"/>
                  <a:pt x="107785" y="6927"/>
                  <a:pt x="114664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3DD19C0B-3C9C-4882-A320-66C574B0C7AD}"/>
              </a:ext>
            </a:extLst>
          </p:cNvPr>
          <p:cNvSpPr/>
          <p:nvPr/>
        </p:nvSpPr>
        <p:spPr>
          <a:xfrm>
            <a:off x="3895261" y="2643990"/>
            <a:ext cx="97335" cy="493711"/>
          </a:xfrm>
          <a:custGeom>
            <a:avLst/>
            <a:gdLst>
              <a:gd name="connsiteX0" fmla="*/ 97302 w 97335"/>
              <a:gd name="connsiteY0" fmla="*/ 785 h 493711"/>
              <a:gd name="connsiteX1" fmla="*/ 49677 w 97335"/>
              <a:gd name="connsiteY1" fmla="*/ 176998 h 493711"/>
              <a:gd name="connsiteX2" fmla="*/ 32214 w 97335"/>
              <a:gd name="connsiteY2" fmla="*/ 307173 h 493711"/>
              <a:gd name="connsiteX3" fmla="*/ 19514 w 97335"/>
              <a:gd name="connsiteY3" fmla="*/ 489735 h 493711"/>
              <a:gd name="connsiteX4" fmla="*/ 19514 w 97335"/>
              <a:gd name="connsiteY4" fmla="*/ 424648 h 493711"/>
              <a:gd name="connsiteX5" fmla="*/ 464 w 97335"/>
              <a:gd name="connsiteY5" fmla="*/ 327810 h 493711"/>
              <a:gd name="connsiteX6" fmla="*/ 41739 w 97335"/>
              <a:gd name="connsiteY6" fmla="*/ 121435 h 493711"/>
              <a:gd name="connsiteX7" fmla="*/ 97302 w 97335"/>
              <a:gd name="connsiteY7" fmla="*/ 785 h 49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335" h="493711">
                <a:moveTo>
                  <a:pt x="97302" y="785"/>
                </a:moveTo>
                <a:cubicBezTo>
                  <a:pt x="98625" y="10045"/>
                  <a:pt x="60525" y="125933"/>
                  <a:pt x="49677" y="176998"/>
                </a:cubicBezTo>
                <a:cubicBezTo>
                  <a:pt x="38829" y="228063"/>
                  <a:pt x="37241" y="255050"/>
                  <a:pt x="32214" y="307173"/>
                </a:cubicBezTo>
                <a:cubicBezTo>
                  <a:pt x="27187" y="359296"/>
                  <a:pt x="21631" y="470156"/>
                  <a:pt x="19514" y="489735"/>
                </a:cubicBezTo>
                <a:cubicBezTo>
                  <a:pt x="17397" y="509314"/>
                  <a:pt x="22689" y="451636"/>
                  <a:pt x="19514" y="424648"/>
                </a:cubicBezTo>
                <a:cubicBezTo>
                  <a:pt x="16339" y="397660"/>
                  <a:pt x="-3240" y="378346"/>
                  <a:pt x="464" y="327810"/>
                </a:cubicBezTo>
                <a:cubicBezTo>
                  <a:pt x="4168" y="277274"/>
                  <a:pt x="29568" y="176733"/>
                  <a:pt x="41739" y="121435"/>
                </a:cubicBezTo>
                <a:cubicBezTo>
                  <a:pt x="53910" y="66137"/>
                  <a:pt x="95979" y="-8475"/>
                  <a:pt x="97302" y="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BD9282CB-182C-403D-9824-53661DB5869E}"/>
              </a:ext>
            </a:extLst>
          </p:cNvPr>
          <p:cNvSpPr/>
          <p:nvPr/>
        </p:nvSpPr>
        <p:spPr>
          <a:xfrm>
            <a:off x="3733832" y="2661370"/>
            <a:ext cx="192813" cy="488648"/>
          </a:xfrm>
          <a:custGeom>
            <a:avLst/>
            <a:gdLst>
              <a:gd name="connsiteX0" fmla="*/ 144431 w 192813"/>
              <a:gd name="connsiteY0" fmla="*/ 868 h 488648"/>
              <a:gd name="connsiteX1" fmla="*/ 68231 w 192813"/>
              <a:gd name="connsiteY1" fmla="*/ 156443 h 488648"/>
              <a:gd name="connsiteX2" fmla="*/ 39656 w 192813"/>
              <a:gd name="connsiteY2" fmla="*/ 229468 h 488648"/>
              <a:gd name="connsiteX3" fmla="*/ 26956 w 192813"/>
              <a:gd name="connsiteY3" fmla="*/ 300905 h 488648"/>
              <a:gd name="connsiteX4" fmla="*/ 38068 w 192813"/>
              <a:gd name="connsiteY4" fmla="*/ 339005 h 488648"/>
              <a:gd name="connsiteX5" fmla="*/ 90456 w 192813"/>
              <a:gd name="connsiteY5" fmla="*/ 394568 h 488648"/>
              <a:gd name="connsiteX6" fmla="*/ 190468 w 192813"/>
              <a:gd name="connsiteY6" fmla="*/ 481880 h 488648"/>
              <a:gd name="connsiteX7" fmla="*/ 149193 w 192813"/>
              <a:gd name="connsiteY7" fmla="*/ 466005 h 488648"/>
              <a:gd name="connsiteX8" fmla="*/ 17431 w 192813"/>
              <a:gd name="connsiteY8" fmla="*/ 332655 h 488648"/>
              <a:gd name="connsiteX9" fmla="*/ 12668 w 192813"/>
              <a:gd name="connsiteY9" fmla="*/ 286618 h 488648"/>
              <a:gd name="connsiteX10" fmla="*/ 7906 w 192813"/>
              <a:gd name="connsiteY10" fmla="*/ 232643 h 488648"/>
              <a:gd name="connsiteX11" fmla="*/ 144431 w 192813"/>
              <a:gd name="connsiteY11" fmla="*/ 868 h 48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813" h="488648">
                <a:moveTo>
                  <a:pt x="144431" y="868"/>
                </a:moveTo>
                <a:cubicBezTo>
                  <a:pt x="154485" y="-11832"/>
                  <a:pt x="85693" y="118343"/>
                  <a:pt x="68231" y="156443"/>
                </a:cubicBezTo>
                <a:cubicBezTo>
                  <a:pt x="50769" y="194543"/>
                  <a:pt x="46535" y="205391"/>
                  <a:pt x="39656" y="229468"/>
                </a:cubicBezTo>
                <a:cubicBezTo>
                  <a:pt x="32777" y="253545"/>
                  <a:pt x="27221" y="282649"/>
                  <a:pt x="26956" y="300905"/>
                </a:cubicBezTo>
                <a:cubicBezTo>
                  <a:pt x="26691" y="319161"/>
                  <a:pt x="27485" y="323395"/>
                  <a:pt x="38068" y="339005"/>
                </a:cubicBezTo>
                <a:cubicBezTo>
                  <a:pt x="48651" y="354615"/>
                  <a:pt x="65056" y="370756"/>
                  <a:pt x="90456" y="394568"/>
                </a:cubicBezTo>
                <a:cubicBezTo>
                  <a:pt x="115856" y="418381"/>
                  <a:pt x="180679" y="469974"/>
                  <a:pt x="190468" y="481880"/>
                </a:cubicBezTo>
                <a:cubicBezTo>
                  <a:pt x="200257" y="493786"/>
                  <a:pt x="178032" y="490876"/>
                  <a:pt x="149193" y="466005"/>
                </a:cubicBezTo>
                <a:cubicBezTo>
                  <a:pt x="120354" y="441134"/>
                  <a:pt x="40185" y="362553"/>
                  <a:pt x="17431" y="332655"/>
                </a:cubicBezTo>
                <a:cubicBezTo>
                  <a:pt x="-5323" y="302757"/>
                  <a:pt x="14255" y="303287"/>
                  <a:pt x="12668" y="286618"/>
                </a:cubicBezTo>
                <a:cubicBezTo>
                  <a:pt x="11081" y="269949"/>
                  <a:pt x="-11673" y="279739"/>
                  <a:pt x="7906" y="232643"/>
                </a:cubicBezTo>
                <a:cubicBezTo>
                  <a:pt x="27485" y="185547"/>
                  <a:pt x="134377" y="13568"/>
                  <a:pt x="144431" y="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D33550A3-08F3-4C2A-89FC-70D26656F716}"/>
              </a:ext>
            </a:extLst>
          </p:cNvPr>
          <p:cNvSpPr/>
          <p:nvPr/>
        </p:nvSpPr>
        <p:spPr>
          <a:xfrm>
            <a:off x="3839121" y="2654202"/>
            <a:ext cx="70349" cy="233469"/>
          </a:xfrm>
          <a:custGeom>
            <a:avLst/>
            <a:gdLst>
              <a:gd name="connsiteX0" fmla="*/ 64542 w 70349"/>
              <a:gd name="connsiteY0" fmla="*/ 98 h 233469"/>
              <a:gd name="connsiteX1" fmla="*/ 24854 w 70349"/>
              <a:gd name="connsiteY1" fmla="*/ 106461 h 233469"/>
              <a:gd name="connsiteX2" fmla="*/ 24854 w 70349"/>
              <a:gd name="connsiteY2" fmla="*/ 131861 h 233469"/>
              <a:gd name="connsiteX3" fmla="*/ 43904 w 70349"/>
              <a:gd name="connsiteY3" fmla="*/ 162023 h 233469"/>
              <a:gd name="connsiteX4" fmla="*/ 69304 w 70349"/>
              <a:gd name="connsiteY4" fmla="*/ 233461 h 233469"/>
              <a:gd name="connsiteX5" fmla="*/ 5804 w 70349"/>
              <a:gd name="connsiteY5" fmla="*/ 157261 h 233469"/>
              <a:gd name="connsiteX6" fmla="*/ 7392 w 70349"/>
              <a:gd name="connsiteY6" fmla="*/ 127098 h 233469"/>
              <a:gd name="connsiteX7" fmla="*/ 64542 w 70349"/>
              <a:gd name="connsiteY7" fmla="*/ 98 h 23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49" h="233469">
                <a:moveTo>
                  <a:pt x="64542" y="98"/>
                </a:moveTo>
                <a:cubicBezTo>
                  <a:pt x="67452" y="-3341"/>
                  <a:pt x="31469" y="84501"/>
                  <a:pt x="24854" y="106461"/>
                </a:cubicBezTo>
                <a:cubicBezTo>
                  <a:pt x="18239" y="128422"/>
                  <a:pt x="21679" y="122601"/>
                  <a:pt x="24854" y="131861"/>
                </a:cubicBezTo>
                <a:cubicBezTo>
                  <a:pt x="28029" y="141121"/>
                  <a:pt x="36496" y="145090"/>
                  <a:pt x="43904" y="162023"/>
                </a:cubicBezTo>
                <a:cubicBezTo>
                  <a:pt x="51312" y="178956"/>
                  <a:pt x="75654" y="234255"/>
                  <a:pt x="69304" y="233461"/>
                </a:cubicBezTo>
                <a:cubicBezTo>
                  <a:pt x="62954" y="232667"/>
                  <a:pt x="16123" y="174988"/>
                  <a:pt x="5804" y="157261"/>
                </a:cubicBezTo>
                <a:cubicBezTo>
                  <a:pt x="-4515" y="139534"/>
                  <a:pt x="777" y="151175"/>
                  <a:pt x="7392" y="127098"/>
                </a:cubicBezTo>
                <a:cubicBezTo>
                  <a:pt x="14007" y="103021"/>
                  <a:pt x="61632" y="3537"/>
                  <a:pt x="6454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DB3EE463-032D-4B36-8319-F75D6E33C3AB}"/>
              </a:ext>
            </a:extLst>
          </p:cNvPr>
          <p:cNvSpPr/>
          <p:nvPr/>
        </p:nvSpPr>
        <p:spPr>
          <a:xfrm>
            <a:off x="3824706" y="2663769"/>
            <a:ext cx="87680" cy="291248"/>
          </a:xfrm>
          <a:custGeom>
            <a:avLst/>
            <a:gdLst>
              <a:gd name="connsiteX0" fmla="*/ 64669 w 87680"/>
              <a:gd name="connsiteY0" fmla="*/ 56 h 291248"/>
              <a:gd name="connsiteX1" fmla="*/ 5932 w 87680"/>
              <a:gd name="connsiteY1" fmla="*/ 131819 h 291248"/>
              <a:gd name="connsiteX2" fmla="*/ 4344 w 87680"/>
              <a:gd name="connsiteY2" fmla="*/ 150869 h 291248"/>
              <a:gd name="connsiteX3" fmla="*/ 26569 w 87680"/>
              <a:gd name="connsiteY3" fmla="*/ 209606 h 291248"/>
              <a:gd name="connsiteX4" fmla="*/ 85307 w 87680"/>
              <a:gd name="connsiteY4" fmla="*/ 290569 h 291248"/>
              <a:gd name="connsiteX5" fmla="*/ 69432 w 87680"/>
              <a:gd name="connsiteY5" fmla="*/ 242944 h 291248"/>
              <a:gd name="connsiteX6" fmla="*/ 7519 w 87680"/>
              <a:gd name="connsiteY6" fmla="*/ 149281 h 291248"/>
              <a:gd name="connsiteX7" fmla="*/ 64669 w 87680"/>
              <a:gd name="connsiteY7" fmla="*/ 56 h 2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80" h="291248">
                <a:moveTo>
                  <a:pt x="64669" y="56"/>
                </a:moveTo>
                <a:cubicBezTo>
                  <a:pt x="64404" y="-2854"/>
                  <a:pt x="15986" y="106684"/>
                  <a:pt x="5932" y="131819"/>
                </a:cubicBezTo>
                <a:cubicBezTo>
                  <a:pt x="-4122" y="156954"/>
                  <a:pt x="905" y="137905"/>
                  <a:pt x="4344" y="150869"/>
                </a:cubicBezTo>
                <a:cubicBezTo>
                  <a:pt x="7783" y="163833"/>
                  <a:pt x="13075" y="186323"/>
                  <a:pt x="26569" y="209606"/>
                </a:cubicBezTo>
                <a:cubicBezTo>
                  <a:pt x="40063" y="232889"/>
                  <a:pt x="78163" y="285013"/>
                  <a:pt x="85307" y="290569"/>
                </a:cubicBezTo>
                <a:cubicBezTo>
                  <a:pt x="92451" y="296125"/>
                  <a:pt x="82397" y="266492"/>
                  <a:pt x="69432" y="242944"/>
                </a:cubicBezTo>
                <a:cubicBezTo>
                  <a:pt x="56467" y="219396"/>
                  <a:pt x="7519" y="188175"/>
                  <a:pt x="7519" y="149281"/>
                </a:cubicBezTo>
                <a:cubicBezTo>
                  <a:pt x="7519" y="110387"/>
                  <a:pt x="64934" y="2966"/>
                  <a:pt x="64669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0B81FFBC-C640-43B8-8DB9-84F6876FD625}"/>
              </a:ext>
            </a:extLst>
          </p:cNvPr>
          <p:cNvSpPr/>
          <p:nvPr/>
        </p:nvSpPr>
        <p:spPr>
          <a:xfrm>
            <a:off x="4127471" y="2687404"/>
            <a:ext cx="33405" cy="278337"/>
          </a:xfrm>
          <a:custGeom>
            <a:avLst/>
            <a:gdLst>
              <a:gd name="connsiteX0" fmla="*/ 31779 w 33405"/>
              <a:gd name="connsiteY0" fmla="*/ 234 h 278337"/>
              <a:gd name="connsiteX1" fmla="*/ 28604 w 33405"/>
              <a:gd name="connsiteY1" fmla="*/ 130409 h 278337"/>
              <a:gd name="connsiteX2" fmla="*/ 33367 w 33405"/>
              <a:gd name="connsiteY2" fmla="*/ 274871 h 278337"/>
              <a:gd name="connsiteX3" fmla="*/ 25429 w 33405"/>
              <a:gd name="connsiteY3" fmla="*/ 222484 h 278337"/>
              <a:gd name="connsiteX4" fmla="*/ 29 w 33405"/>
              <a:gd name="connsiteY4" fmla="*/ 101834 h 278337"/>
              <a:gd name="connsiteX5" fmla="*/ 31779 w 33405"/>
              <a:gd name="connsiteY5" fmla="*/ 234 h 2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5" h="278337">
                <a:moveTo>
                  <a:pt x="31779" y="234"/>
                </a:moveTo>
                <a:cubicBezTo>
                  <a:pt x="36541" y="4996"/>
                  <a:pt x="28339" y="84636"/>
                  <a:pt x="28604" y="130409"/>
                </a:cubicBezTo>
                <a:cubicBezTo>
                  <a:pt x="28869" y="176182"/>
                  <a:pt x="33896" y="259525"/>
                  <a:pt x="33367" y="274871"/>
                </a:cubicBezTo>
                <a:cubicBezTo>
                  <a:pt x="32838" y="290217"/>
                  <a:pt x="30985" y="251323"/>
                  <a:pt x="25429" y="222484"/>
                </a:cubicBezTo>
                <a:cubicBezTo>
                  <a:pt x="19873" y="193645"/>
                  <a:pt x="1087" y="139405"/>
                  <a:pt x="29" y="101834"/>
                </a:cubicBezTo>
                <a:cubicBezTo>
                  <a:pt x="-1029" y="64263"/>
                  <a:pt x="27017" y="-4528"/>
                  <a:pt x="31779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DFFE626E-0A1A-467C-A963-A26382A63D61}"/>
              </a:ext>
            </a:extLst>
          </p:cNvPr>
          <p:cNvSpPr/>
          <p:nvPr/>
        </p:nvSpPr>
        <p:spPr>
          <a:xfrm>
            <a:off x="3937963" y="3181972"/>
            <a:ext cx="322507" cy="714366"/>
          </a:xfrm>
          <a:custGeom>
            <a:avLst/>
            <a:gdLst>
              <a:gd name="connsiteX0" fmla="*/ 38725 w 322507"/>
              <a:gd name="connsiteY0" fmla="*/ 16841 h 714366"/>
              <a:gd name="connsiteX1" fmla="*/ 65712 w 322507"/>
              <a:gd name="connsiteY1" fmla="*/ 240678 h 714366"/>
              <a:gd name="connsiteX2" fmla="*/ 145087 w 322507"/>
              <a:gd name="connsiteY2" fmla="*/ 456578 h 714366"/>
              <a:gd name="connsiteX3" fmla="*/ 318125 w 322507"/>
              <a:gd name="connsiteY3" fmla="*/ 702641 h 714366"/>
              <a:gd name="connsiteX4" fmla="*/ 256212 w 322507"/>
              <a:gd name="connsiteY4" fmla="*/ 642316 h 714366"/>
              <a:gd name="connsiteX5" fmla="*/ 99050 w 322507"/>
              <a:gd name="connsiteY5" fmla="*/ 358153 h 714366"/>
              <a:gd name="connsiteX6" fmla="*/ 2212 w 322507"/>
              <a:gd name="connsiteY6" fmla="*/ 51766 h 714366"/>
              <a:gd name="connsiteX7" fmla="*/ 38725 w 322507"/>
              <a:gd name="connsiteY7" fmla="*/ 16841 h 7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07" h="714366">
                <a:moveTo>
                  <a:pt x="38725" y="16841"/>
                </a:moveTo>
                <a:cubicBezTo>
                  <a:pt x="49308" y="48326"/>
                  <a:pt x="47985" y="167389"/>
                  <a:pt x="65712" y="240678"/>
                </a:cubicBezTo>
                <a:cubicBezTo>
                  <a:pt x="83439" y="313967"/>
                  <a:pt x="103018" y="379584"/>
                  <a:pt x="145087" y="456578"/>
                </a:cubicBezTo>
                <a:cubicBezTo>
                  <a:pt x="187156" y="533572"/>
                  <a:pt x="299604" y="671685"/>
                  <a:pt x="318125" y="702641"/>
                </a:cubicBezTo>
                <a:cubicBezTo>
                  <a:pt x="336646" y="733597"/>
                  <a:pt x="292725" y="699731"/>
                  <a:pt x="256212" y="642316"/>
                </a:cubicBezTo>
                <a:cubicBezTo>
                  <a:pt x="219700" y="584901"/>
                  <a:pt x="141383" y="456578"/>
                  <a:pt x="99050" y="358153"/>
                </a:cubicBezTo>
                <a:cubicBezTo>
                  <a:pt x="56717" y="259728"/>
                  <a:pt x="13854" y="104947"/>
                  <a:pt x="2212" y="51766"/>
                </a:cubicBezTo>
                <a:cubicBezTo>
                  <a:pt x="-9430" y="-1415"/>
                  <a:pt x="28142" y="-14644"/>
                  <a:pt x="38725" y="16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E6E657E2-CC5F-4F70-A075-E0E420819C4E}"/>
              </a:ext>
            </a:extLst>
          </p:cNvPr>
          <p:cNvSpPr/>
          <p:nvPr/>
        </p:nvSpPr>
        <p:spPr>
          <a:xfrm>
            <a:off x="3889326" y="3121271"/>
            <a:ext cx="79773" cy="661265"/>
          </a:xfrm>
          <a:custGeom>
            <a:avLst/>
            <a:gdLst>
              <a:gd name="connsiteX0" fmla="*/ 79424 w 79773"/>
              <a:gd name="connsiteY0" fmla="*/ 2929 h 661265"/>
              <a:gd name="connsiteX1" fmla="*/ 30212 w 79773"/>
              <a:gd name="connsiteY1" fmla="*/ 236292 h 661265"/>
              <a:gd name="connsiteX2" fmla="*/ 58787 w 79773"/>
              <a:gd name="connsiteY2" fmla="*/ 628404 h 661265"/>
              <a:gd name="connsiteX3" fmla="*/ 58787 w 79773"/>
              <a:gd name="connsiteY3" fmla="*/ 612529 h 661265"/>
              <a:gd name="connsiteX4" fmla="*/ 49 w 79773"/>
              <a:gd name="connsiteY4" fmla="*/ 393454 h 661265"/>
              <a:gd name="connsiteX5" fmla="*/ 79424 w 79773"/>
              <a:gd name="connsiteY5" fmla="*/ 2929 h 66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73" h="661265">
                <a:moveTo>
                  <a:pt x="79424" y="2929"/>
                </a:moveTo>
                <a:cubicBezTo>
                  <a:pt x="84451" y="-23265"/>
                  <a:pt x="33651" y="132046"/>
                  <a:pt x="30212" y="236292"/>
                </a:cubicBezTo>
                <a:cubicBezTo>
                  <a:pt x="26773" y="340538"/>
                  <a:pt x="54025" y="565698"/>
                  <a:pt x="58787" y="628404"/>
                </a:cubicBezTo>
                <a:cubicBezTo>
                  <a:pt x="63549" y="691110"/>
                  <a:pt x="68577" y="651687"/>
                  <a:pt x="58787" y="612529"/>
                </a:cubicBezTo>
                <a:cubicBezTo>
                  <a:pt x="48997" y="573371"/>
                  <a:pt x="-1803" y="490027"/>
                  <a:pt x="49" y="393454"/>
                </a:cubicBezTo>
                <a:cubicBezTo>
                  <a:pt x="1901" y="296881"/>
                  <a:pt x="74397" y="29123"/>
                  <a:pt x="79424" y="2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E1EE50F3-F88B-4B01-B826-92AEE8EE9914}"/>
              </a:ext>
            </a:extLst>
          </p:cNvPr>
          <p:cNvSpPr/>
          <p:nvPr/>
        </p:nvSpPr>
        <p:spPr>
          <a:xfrm>
            <a:off x="4063938" y="3103543"/>
            <a:ext cx="102691" cy="505005"/>
          </a:xfrm>
          <a:custGeom>
            <a:avLst/>
            <a:gdLst>
              <a:gd name="connsiteX0" fmla="*/ 1650 w 102691"/>
              <a:gd name="connsiteY0" fmla="*/ 20 h 505005"/>
              <a:gd name="connsiteX1" fmla="*/ 27050 w 102691"/>
              <a:gd name="connsiteY1" fmla="*/ 238145 h 505005"/>
              <a:gd name="connsiteX2" fmla="*/ 96900 w 102691"/>
              <a:gd name="connsiteY2" fmla="*/ 485795 h 505005"/>
              <a:gd name="connsiteX3" fmla="*/ 88962 w 102691"/>
              <a:gd name="connsiteY3" fmla="*/ 461982 h 505005"/>
              <a:gd name="connsiteX4" fmla="*/ 11175 w 102691"/>
              <a:gd name="connsiteY4" fmla="*/ 250845 h 505005"/>
              <a:gd name="connsiteX5" fmla="*/ 1650 w 102691"/>
              <a:gd name="connsiteY5" fmla="*/ 20 h 50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91" h="505005">
                <a:moveTo>
                  <a:pt x="1650" y="20"/>
                </a:moveTo>
                <a:cubicBezTo>
                  <a:pt x="4296" y="-2097"/>
                  <a:pt x="11175" y="157183"/>
                  <a:pt x="27050" y="238145"/>
                </a:cubicBezTo>
                <a:cubicBezTo>
                  <a:pt x="42925" y="319108"/>
                  <a:pt x="86581" y="448489"/>
                  <a:pt x="96900" y="485795"/>
                </a:cubicBezTo>
                <a:cubicBezTo>
                  <a:pt x="107219" y="523101"/>
                  <a:pt x="103249" y="501140"/>
                  <a:pt x="88962" y="461982"/>
                </a:cubicBezTo>
                <a:cubicBezTo>
                  <a:pt x="74675" y="422824"/>
                  <a:pt x="24404" y="326251"/>
                  <a:pt x="11175" y="250845"/>
                </a:cubicBezTo>
                <a:cubicBezTo>
                  <a:pt x="-2054" y="175439"/>
                  <a:pt x="-996" y="2137"/>
                  <a:pt x="165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65D75B93-F171-4754-8F73-8EA959B9C7D4}"/>
              </a:ext>
            </a:extLst>
          </p:cNvPr>
          <p:cNvSpPr/>
          <p:nvPr/>
        </p:nvSpPr>
        <p:spPr>
          <a:xfrm>
            <a:off x="4146960" y="3544111"/>
            <a:ext cx="169492" cy="389116"/>
          </a:xfrm>
          <a:custGeom>
            <a:avLst/>
            <a:gdLst>
              <a:gd name="connsiteX0" fmla="*/ 1178 w 169492"/>
              <a:gd name="connsiteY0" fmla="*/ 777 h 389116"/>
              <a:gd name="connsiteX1" fmla="*/ 69440 w 169492"/>
              <a:gd name="connsiteY1" fmla="*/ 186514 h 389116"/>
              <a:gd name="connsiteX2" fmla="*/ 147228 w 169492"/>
              <a:gd name="connsiteY2" fmla="*/ 350027 h 389116"/>
              <a:gd name="connsiteX3" fmla="*/ 169453 w 169492"/>
              <a:gd name="connsiteY3" fmla="*/ 388127 h 389116"/>
              <a:gd name="connsiteX4" fmla="*/ 151990 w 169492"/>
              <a:gd name="connsiteY4" fmla="*/ 324627 h 389116"/>
              <a:gd name="connsiteX5" fmla="*/ 128178 w 169492"/>
              <a:gd name="connsiteY5" fmla="*/ 261127 h 389116"/>
              <a:gd name="connsiteX6" fmla="*/ 1178 w 169492"/>
              <a:gd name="connsiteY6" fmla="*/ 777 h 38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92" h="389116">
                <a:moveTo>
                  <a:pt x="1178" y="777"/>
                </a:moveTo>
                <a:cubicBezTo>
                  <a:pt x="-8612" y="-11658"/>
                  <a:pt x="45098" y="128306"/>
                  <a:pt x="69440" y="186514"/>
                </a:cubicBezTo>
                <a:cubicBezTo>
                  <a:pt x="93782" y="244722"/>
                  <a:pt x="130559" y="316425"/>
                  <a:pt x="147228" y="350027"/>
                </a:cubicBezTo>
                <a:cubicBezTo>
                  <a:pt x="163897" y="383629"/>
                  <a:pt x="168659" y="392360"/>
                  <a:pt x="169453" y="388127"/>
                </a:cubicBezTo>
                <a:cubicBezTo>
                  <a:pt x="170247" y="383894"/>
                  <a:pt x="158869" y="345793"/>
                  <a:pt x="151990" y="324627"/>
                </a:cubicBezTo>
                <a:cubicBezTo>
                  <a:pt x="145111" y="303461"/>
                  <a:pt x="150932" y="314044"/>
                  <a:pt x="128178" y="261127"/>
                </a:cubicBezTo>
                <a:cubicBezTo>
                  <a:pt x="105424" y="208210"/>
                  <a:pt x="10968" y="13212"/>
                  <a:pt x="1178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5CE4A35B-479B-409B-B431-96509240D104}"/>
              </a:ext>
            </a:extLst>
          </p:cNvPr>
          <p:cNvSpPr/>
          <p:nvPr/>
        </p:nvSpPr>
        <p:spPr>
          <a:xfrm>
            <a:off x="4163120" y="3276244"/>
            <a:ext cx="425634" cy="644075"/>
          </a:xfrm>
          <a:custGeom>
            <a:avLst/>
            <a:gdLst>
              <a:gd name="connsiteX0" fmla="*/ 2480 w 425634"/>
              <a:gd name="connsiteY0" fmla="*/ 356 h 644075"/>
              <a:gd name="connsiteX1" fmla="*/ 13593 w 425634"/>
              <a:gd name="connsiteY1" fmla="*/ 189269 h 644075"/>
              <a:gd name="connsiteX2" fmla="*/ 51693 w 425634"/>
              <a:gd name="connsiteY2" fmla="*/ 317856 h 644075"/>
              <a:gd name="connsiteX3" fmla="*/ 124718 w 425634"/>
              <a:gd name="connsiteY3" fmla="*/ 413106 h 644075"/>
              <a:gd name="connsiteX4" fmla="*/ 245368 w 425634"/>
              <a:gd name="connsiteY4" fmla="*/ 541694 h 644075"/>
              <a:gd name="connsiteX5" fmla="*/ 423168 w 425634"/>
              <a:gd name="connsiteY5" fmla="*/ 640119 h 644075"/>
              <a:gd name="connsiteX6" fmla="*/ 332680 w 425634"/>
              <a:gd name="connsiteY6" fmla="*/ 605194 h 644075"/>
              <a:gd name="connsiteX7" fmla="*/ 107255 w 425634"/>
              <a:gd name="connsiteY7" fmla="*/ 428981 h 644075"/>
              <a:gd name="connsiteX8" fmla="*/ 10418 w 425634"/>
              <a:gd name="connsiteY8" fmla="*/ 240069 h 644075"/>
              <a:gd name="connsiteX9" fmla="*/ 2480 w 425634"/>
              <a:gd name="connsiteY9" fmla="*/ 356 h 64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34" h="644075">
                <a:moveTo>
                  <a:pt x="2480" y="356"/>
                </a:moveTo>
                <a:cubicBezTo>
                  <a:pt x="3009" y="-8111"/>
                  <a:pt x="5391" y="136352"/>
                  <a:pt x="13593" y="189269"/>
                </a:cubicBezTo>
                <a:cubicBezTo>
                  <a:pt x="21795" y="242186"/>
                  <a:pt x="33172" y="280550"/>
                  <a:pt x="51693" y="317856"/>
                </a:cubicBezTo>
                <a:cubicBezTo>
                  <a:pt x="70214" y="355162"/>
                  <a:pt x="92439" y="375800"/>
                  <a:pt x="124718" y="413106"/>
                </a:cubicBezTo>
                <a:cubicBezTo>
                  <a:pt x="156997" y="450412"/>
                  <a:pt x="195626" y="503859"/>
                  <a:pt x="245368" y="541694"/>
                </a:cubicBezTo>
                <a:cubicBezTo>
                  <a:pt x="295110" y="579529"/>
                  <a:pt x="408616" y="629536"/>
                  <a:pt x="423168" y="640119"/>
                </a:cubicBezTo>
                <a:cubicBezTo>
                  <a:pt x="437720" y="650702"/>
                  <a:pt x="385332" y="640384"/>
                  <a:pt x="332680" y="605194"/>
                </a:cubicBezTo>
                <a:cubicBezTo>
                  <a:pt x="280028" y="570004"/>
                  <a:pt x="160965" y="489835"/>
                  <a:pt x="107255" y="428981"/>
                </a:cubicBezTo>
                <a:cubicBezTo>
                  <a:pt x="53545" y="368127"/>
                  <a:pt x="27087" y="313094"/>
                  <a:pt x="10418" y="240069"/>
                </a:cubicBezTo>
                <a:cubicBezTo>
                  <a:pt x="-6251" y="167044"/>
                  <a:pt x="1951" y="8823"/>
                  <a:pt x="2480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BEA77337-5AEA-4256-8EF7-09E80CA52F48}"/>
              </a:ext>
            </a:extLst>
          </p:cNvPr>
          <p:cNvSpPr/>
          <p:nvPr/>
        </p:nvSpPr>
        <p:spPr>
          <a:xfrm>
            <a:off x="4256560" y="3313996"/>
            <a:ext cx="230360" cy="405130"/>
          </a:xfrm>
          <a:custGeom>
            <a:avLst/>
            <a:gdLst>
              <a:gd name="connsiteX0" fmla="*/ 2703 w 230360"/>
              <a:gd name="connsiteY0" fmla="*/ 2292 h 405130"/>
              <a:gd name="connsiteX1" fmla="*/ 66203 w 230360"/>
              <a:gd name="connsiteY1" fmla="*/ 178504 h 405130"/>
              <a:gd name="connsiteX2" fmla="*/ 140815 w 230360"/>
              <a:gd name="connsiteY2" fmla="*/ 299154 h 405130"/>
              <a:gd name="connsiteX3" fmla="*/ 191615 w 230360"/>
              <a:gd name="connsiteY3" fmla="*/ 361067 h 405130"/>
              <a:gd name="connsiteX4" fmla="*/ 229715 w 230360"/>
              <a:gd name="connsiteY4" fmla="*/ 403929 h 405130"/>
              <a:gd name="connsiteX5" fmla="*/ 159865 w 230360"/>
              <a:gd name="connsiteY5" fmla="*/ 313442 h 405130"/>
              <a:gd name="connsiteX6" fmla="*/ 2703 w 230360"/>
              <a:gd name="connsiteY6" fmla="*/ 2292 h 40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60" h="405130">
                <a:moveTo>
                  <a:pt x="2703" y="2292"/>
                </a:moveTo>
                <a:cubicBezTo>
                  <a:pt x="-12907" y="-20198"/>
                  <a:pt x="43184" y="129027"/>
                  <a:pt x="66203" y="178504"/>
                </a:cubicBezTo>
                <a:cubicBezTo>
                  <a:pt x="89222" y="227981"/>
                  <a:pt x="119913" y="268727"/>
                  <a:pt x="140815" y="299154"/>
                </a:cubicBezTo>
                <a:cubicBezTo>
                  <a:pt x="161717" y="329581"/>
                  <a:pt x="191615" y="361067"/>
                  <a:pt x="191615" y="361067"/>
                </a:cubicBezTo>
                <a:cubicBezTo>
                  <a:pt x="206432" y="378529"/>
                  <a:pt x="235007" y="411866"/>
                  <a:pt x="229715" y="403929"/>
                </a:cubicBezTo>
                <a:cubicBezTo>
                  <a:pt x="224423" y="395992"/>
                  <a:pt x="193996" y="375883"/>
                  <a:pt x="159865" y="313442"/>
                </a:cubicBezTo>
                <a:cubicBezTo>
                  <a:pt x="125734" y="251001"/>
                  <a:pt x="18313" y="24782"/>
                  <a:pt x="2703" y="2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81D5EA0F-06A8-4429-A5DA-B57F81D17207}"/>
              </a:ext>
            </a:extLst>
          </p:cNvPr>
          <p:cNvSpPr/>
          <p:nvPr/>
        </p:nvSpPr>
        <p:spPr>
          <a:xfrm>
            <a:off x="4371966" y="3277662"/>
            <a:ext cx="50194" cy="356132"/>
          </a:xfrm>
          <a:custGeom>
            <a:avLst/>
            <a:gdLst>
              <a:gd name="connsiteX0" fmla="*/ 9 w 50194"/>
              <a:gd name="connsiteY0" fmla="*/ 526 h 356132"/>
              <a:gd name="connsiteX1" fmla="*/ 11122 w 50194"/>
              <a:gd name="connsiteY1" fmla="*/ 124351 h 356132"/>
              <a:gd name="connsiteX2" fmla="*/ 36522 w 50194"/>
              <a:gd name="connsiteY2" fmla="*/ 254526 h 356132"/>
              <a:gd name="connsiteX3" fmla="*/ 49222 w 50194"/>
              <a:gd name="connsiteY3" fmla="*/ 356126 h 356132"/>
              <a:gd name="connsiteX4" fmla="*/ 11122 w 50194"/>
              <a:gd name="connsiteY4" fmla="*/ 259288 h 356132"/>
              <a:gd name="connsiteX5" fmla="*/ 12709 w 50194"/>
              <a:gd name="connsiteY5" fmla="*/ 173563 h 356132"/>
              <a:gd name="connsiteX6" fmla="*/ 9 w 50194"/>
              <a:gd name="connsiteY6" fmla="*/ 526 h 3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94" h="356132">
                <a:moveTo>
                  <a:pt x="9" y="526"/>
                </a:moveTo>
                <a:cubicBezTo>
                  <a:pt x="-255" y="-7676"/>
                  <a:pt x="5037" y="82018"/>
                  <a:pt x="11122" y="124351"/>
                </a:cubicBezTo>
                <a:cubicBezTo>
                  <a:pt x="17207" y="166684"/>
                  <a:pt x="30172" y="215897"/>
                  <a:pt x="36522" y="254526"/>
                </a:cubicBezTo>
                <a:cubicBezTo>
                  <a:pt x="42872" y="293155"/>
                  <a:pt x="53455" y="355332"/>
                  <a:pt x="49222" y="356126"/>
                </a:cubicBezTo>
                <a:cubicBezTo>
                  <a:pt x="44989" y="356920"/>
                  <a:pt x="17208" y="289715"/>
                  <a:pt x="11122" y="259288"/>
                </a:cubicBezTo>
                <a:cubicBezTo>
                  <a:pt x="5037" y="228861"/>
                  <a:pt x="16413" y="213515"/>
                  <a:pt x="12709" y="173563"/>
                </a:cubicBezTo>
                <a:cubicBezTo>
                  <a:pt x="9005" y="133611"/>
                  <a:pt x="273" y="8728"/>
                  <a:pt x="9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E4D8D48E-7AF8-416A-A595-256A1A7CCBD1}"/>
              </a:ext>
            </a:extLst>
          </p:cNvPr>
          <p:cNvSpPr/>
          <p:nvPr/>
        </p:nvSpPr>
        <p:spPr>
          <a:xfrm>
            <a:off x="3622812" y="3035342"/>
            <a:ext cx="86049" cy="464398"/>
          </a:xfrm>
          <a:custGeom>
            <a:avLst/>
            <a:gdLst>
              <a:gd name="connsiteX0" fmla="*/ 85588 w 86049"/>
              <a:gd name="connsiteY0" fmla="*/ 1546 h 464398"/>
              <a:gd name="connsiteX1" fmla="*/ 34788 w 86049"/>
              <a:gd name="connsiteY1" fmla="*/ 146008 h 464398"/>
              <a:gd name="connsiteX2" fmla="*/ 25263 w 86049"/>
              <a:gd name="connsiteY2" fmla="*/ 184108 h 464398"/>
              <a:gd name="connsiteX3" fmla="*/ 23676 w 86049"/>
              <a:gd name="connsiteY3" fmla="*/ 346033 h 464398"/>
              <a:gd name="connsiteX4" fmla="*/ 41138 w 86049"/>
              <a:gd name="connsiteY4" fmla="*/ 461921 h 464398"/>
              <a:gd name="connsiteX5" fmla="*/ 23676 w 86049"/>
              <a:gd name="connsiteY5" fmla="*/ 411121 h 464398"/>
              <a:gd name="connsiteX6" fmla="*/ 1451 w 86049"/>
              <a:gd name="connsiteY6" fmla="*/ 249196 h 464398"/>
              <a:gd name="connsiteX7" fmla="*/ 85588 w 86049"/>
              <a:gd name="connsiteY7" fmla="*/ 1546 h 46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49" h="464398">
                <a:moveTo>
                  <a:pt x="85588" y="1546"/>
                </a:moveTo>
                <a:cubicBezTo>
                  <a:pt x="91144" y="-15652"/>
                  <a:pt x="44842" y="115581"/>
                  <a:pt x="34788" y="146008"/>
                </a:cubicBezTo>
                <a:cubicBezTo>
                  <a:pt x="24734" y="176435"/>
                  <a:pt x="27115" y="150771"/>
                  <a:pt x="25263" y="184108"/>
                </a:cubicBezTo>
                <a:cubicBezTo>
                  <a:pt x="23411" y="217445"/>
                  <a:pt x="21030" y="299731"/>
                  <a:pt x="23676" y="346033"/>
                </a:cubicBezTo>
                <a:cubicBezTo>
                  <a:pt x="26322" y="392335"/>
                  <a:pt x="41138" y="451073"/>
                  <a:pt x="41138" y="461921"/>
                </a:cubicBezTo>
                <a:cubicBezTo>
                  <a:pt x="41138" y="472769"/>
                  <a:pt x="30290" y="446575"/>
                  <a:pt x="23676" y="411121"/>
                </a:cubicBezTo>
                <a:cubicBezTo>
                  <a:pt x="17061" y="375667"/>
                  <a:pt x="-5957" y="310050"/>
                  <a:pt x="1451" y="249196"/>
                </a:cubicBezTo>
                <a:cubicBezTo>
                  <a:pt x="8859" y="188342"/>
                  <a:pt x="80032" y="18744"/>
                  <a:pt x="85588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B407C1D0-277E-4D22-8267-2515CFEFC24E}"/>
              </a:ext>
            </a:extLst>
          </p:cNvPr>
          <p:cNvSpPr/>
          <p:nvPr/>
        </p:nvSpPr>
        <p:spPr>
          <a:xfrm>
            <a:off x="3579803" y="3190312"/>
            <a:ext cx="53992" cy="269430"/>
          </a:xfrm>
          <a:custGeom>
            <a:avLst/>
            <a:gdLst>
              <a:gd name="connsiteX0" fmla="*/ 22235 w 53992"/>
              <a:gd name="connsiteY0" fmla="*/ 563 h 269430"/>
              <a:gd name="connsiteX1" fmla="*/ 20647 w 53992"/>
              <a:gd name="connsiteY1" fmla="*/ 114863 h 269430"/>
              <a:gd name="connsiteX2" fmla="*/ 36522 w 53992"/>
              <a:gd name="connsiteY2" fmla="*/ 202176 h 269430"/>
              <a:gd name="connsiteX3" fmla="*/ 53985 w 53992"/>
              <a:gd name="connsiteY3" fmla="*/ 268851 h 269430"/>
              <a:gd name="connsiteX4" fmla="*/ 38110 w 53992"/>
              <a:gd name="connsiteY4" fmla="*/ 230751 h 269430"/>
              <a:gd name="connsiteX5" fmla="*/ 10 w 53992"/>
              <a:gd name="connsiteY5" fmla="*/ 165663 h 269430"/>
              <a:gd name="connsiteX6" fmla="*/ 22235 w 53992"/>
              <a:gd name="connsiteY6" fmla="*/ 563 h 2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92" h="269430">
                <a:moveTo>
                  <a:pt x="22235" y="563"/>
                </a:moveTo>
                <a:cubicBezTo>
                  <a:pt x="25675" y="-7904"/>
                  <a:pt x="18266" y="81261"/>
                  <a:pt x="20647" y="114863"/>
                </a:cubicBezTo>
                <a:cubicBezTo>
                  <a:pt x="23028" y="148465"/>
                  <a:pt x="30966" y="176511"/>
                  <a:pt x="36522" y="202176"/>
                </a:cubicBezTo>
                <a:cubicBezTo>
                  <a:pt x="42078" y="227841"/>
                  <a:pt x="53720" y="264089"/>
                  <a:pt x="53985" y="268851"/>
                </a:cubicBezTo>
                <a:cubicBezTo>
                  <a:pt x="54250" y="273613"/>
                  <a:pt x="47106" y="247949"/>
                  <a:pt x="38110" y="230751"/>
                </a:cubicBezTo>
                <a:cubicBezTo>
                  <a:pt x="29114" y="213553"/>
                  <a:pt x="539" y="199794"/>
                  <a:pt x="10" y="165663"/>
                </a:cubicBezTo>
                <a:cubicBezTo>
                  <a:pt x="-519" y="131532"/>
                  <a:pt x="18795" y="9030"/>
                  <a:pt x="22235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A08AF19A-E903-498B-ADB0-B5139785A019}"/>
              </a:ext>
            </a:extLst>
          </p:cNvPr>
          <p:cNvSpPr/>
          <p:nvPr/>
        </p:nvSpPr>
        <p:spPr>
          <a:xfrm>
            <a:off x="3756417" y="3040034"/>
            <a:ext cx="28111" cy="252688"/>
          </a:xfrm>
          <a:custGeom>
            <a:avLst/>
            <a:gdLst>
              <a:gd name="connsiteX0" fmla="*/ 25008 w 28111"/>
              <a:gd name="connsiteY0" fmla="*/ 29 h 252688"/>
              <a:gd name="connsiteX1" fmla="*/ 2783 w 28111"/>
              <a:gd name="connsiteY1" fmla="*/ 127029 h 252688"/>
              <a:gd name="connsiteX2" fmla="*/ 1196 w 28111"/>
              <a:gd name="connsiteY2" fmla="*/ 250854 h 252688"/>
              <a:gd name="connsiteX3" fmla="*/ 10721 w 28111"/>
              <a:gd name="connsiteY3" fmla="*/ 196879 h 252688"/>
              <a:gd name="connsiteX4" fmla="*/ 26596 w 28111"/>
              <a:gd name="connsiteY4" fmla="*/ 138141 h 252688"/>
              <a:gd name="connsiteX5" fmla="*/ 25008 w 28111"/>
              <a:gd name="connsiteY5" fmla="*/ 29 h 25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1" h="252688">
                <a:moveTo>
                  <a:pt x="25008" y="29"/>
                </a:moveTo>
                <a:cubicBezTo>
                  <a:pt x="21039" y="-1823"/>
                  <a:pt x="6752" y="85225"/>
                  <a:pt x="2783" y="127029"/>
                </a:cubicBezTo>
                <a:cubicBezTo>
                  <a:pt x="-1186" y="168833"/>
                  <a:pt x="-127" y="239212"/>
                  <a:pt x="1196" y="250854"/>
                </a:cubicBezTo>
                <a:cubicBezTo>
                  <a:pt x="2519" y="262496"/>
                  <a:pt x="6488" y="215664"/>
                  <a:pt x="10721" y="196879"/>
                </a:cubicBezTo>
                <a:cubicBezTo>
                  <a:pt x="14954" y="178094"/>
                  <a:pt x="24479" y="168039"/>
                  <a:pt x="26596" y="138141"/>
                </a:cubicBezTo>
                <a:cubicBezTo>
                  <a:pt x="28713" y="108243"/>
                  <a:pt x="28977" y="1881"/>
                  <a:pt x="2500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E5CE8C13-67CB-4131-918B-966E3FB46D0F}"/>
              </a:ext>
            </a:extLst>
          </p:cNvPr>
          <p:cNvSpPr/>
          <p:nvPr/>
        </p:nvSpPr>
        <p:spPr>
          <a:xfrm>
            <a:off x="5187452" y="1633085"/>
            <a:ext cx="653125" cy="507928"/>
          </a:xfrm>
          <a:custGeom>
            <a:avLst/>
            <a:gdLst>
              <a:gd name="connsiteX0" fmla="*/ 498 w 653125"/>
              <a:gd name="connsiteY0" fmla="*/ 2040 h 507928"/>
              <a:gd name="connsiteX1" fmla="*/ 327523 w 653125"/>
              <a:gd name="connsiteY1" fmla="*/ 183015 h 507928"/>
              <a:gd name="connsiteX2" fmla="*/ 638673 w 653125"/>
              <a:gd name="connsiteY2" fmla="*/ 490990 h 507928"/>
              <a:gd name="connsiteX3" fmla="*/ 581523 w 653125"/>
              <a:gd name="connsiteY3" fmla="*/ 449715 h 507928"/>
              <a:gd name="connsiteX4" fmla="*/ 403723 w 653125"/>
              <a:gd name="connsiteY4" fmla="*/ 297315 h 507928"/>
              <a:gd name="connsiteX5" fmla="*/ 498 w 653125"/>
              <a:gd name="connsiteY5" fmla="*/ 2040 h 5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125" h="507928">
                <a:moveTo>
                  <a:pt x="498" y="2040"/>
                </a:moveTo>
                <a:cubicBezTo>
                  <a:pt x="-12202" y="-17010"/>
                  <a:pt x="221161" y="101523"/>
                  <a:pt x="327523" y="183015"/>
                </a:cubicBezTo>
                <a:cubicBezTo>
                  <a:pt x="433885" y="264507"/>
                  <a:pt x="596340" y="446540"/>
                  <a:pt x="638673" y="490990"/>
                </a:cubicBezTo>
                <a:cubicBezTo>
                  <a:pt x="681006" y="535440"/>
                  <a:pt x="620681" y="481994"/>
                  <a:pt x="581523" y="449715"/>
                </a:cubicBezTo>
                <a:cubicBezTo>
                  <a:pt x="542365" y="417436"/>
                  <a:pt x="499502" y="369282"/>
                  <a:pt x="403723" y="297315"/>
                </a:cubicBezTo>
                <a:cubicBezTo>
                  <a:pt x="307944" y="225348"/>
                  <a:pt x="13198" y="21090"/>
                  <a:pt x="498" y="2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FCB2B84-3AB3-4583-8246-7BD9B5A521C0}"/>
              </a:ext>
            </a:extLst>
          </p:cNvPr>
          <p:cNvSpPr/>
          <p:nvPr/>
        </p:nvSpPr>
        <p:spPr>
          <a:xfrm>
            <a:off x="5701659" y="1618816"/>
            <a:ext cx="268384" cy="83005"/>
          </a:xfrm>
          <a:custGeom>
            <a:avLst/>
            <a:gdLst>
              <a:gd name="connsiteX0" fmla="*/ 3816 w 268384"/>
              <a:gd name="connsiteY0" fmla="*/ 25834 h 83005"/>
              <a:gd name="connsiteX1" fmla="*/ 260991 w 268384"/>
              <a:gd name="connsiteY1" fmla="*/ 82984 h 83005"/>
              <a:gd name="connsiteX2" fmla="*/ 191141 w 268384"/>
              <a:gd name="connsiteY2" fmla="*/ 32184 h 83005"/>
              <a:gd name="connsiteX3" fmla="*/ 111766 w 268384"/>
              <a:gd name="connsiteY3" fmla="*/ 434 h 83005"/>
              <a:gd name="connsiteX4" fmla="*/ 3816 w 268384"/>
              <a:gd name="connsiteY4" fmla="*/ 25834 h 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84" h="83005">
                <a:moveTo>
                  <a:pt x="3816" y="25834"/>
                </a:moveTo>
                <a:cubicBezTo>
                  <a:pt x="28687" y="39592"/>
                  <a:pt x="229770" y="81926"/>
                  <a:pt x="260991" y="82984"/>
                </a:cubicBezTo>
                <a:cubicBezTo>
                  <a:pt x="292212" y="84042"/>
                  <a:pt x="216012" y="45942"/>
                  <a:pt x="191141" y="32184"/>
                </a:cubicBezTo>
                <a:cubicBezTo>
                  <a:pt x="166270" y="18426"/>
                  <a:pt x="140870" y="3609"/>
                  <a:pt x="111766" y="434"/>
                </a:cubicBezTo>
                <a:cubicBezTo>
                  <a:pt x="82662" y="-2741"/>
                  <a:pt x="-21055" y="12076"/>
                  <a:pt x="3816" y="25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069FDEFC-2870-4353-81AB-611A5FB286D1}"/>
              </a:ext>
            </a:extLst>
          </p:cNvPr>
          <p:cNvSpPr/>
          <p:nvPr/>
        </p:nvSpPr>
        <p:spPr>
          <a:xfrm>
            <a:off x="5562590" y="1517121"/>
            <a:ext cx="253530" cy="390281"/>
          </a:xfrm>
          <a:custGeom>
            <a:avLst/>
            <a:gdLst>
              <a:gd name="connsiteX0" fmla="*/ 10 w 253530"/>
              <a:gd name="connsiteY0" fmla="*/ 529 h 390281"/>
              <a:gd name="connsiteX1" fmla="*/ 101610 w 253530"/>
              <a:gd name="connsiteY1" fmla="*/ 44979 h 390281"/>
              <a:gd name="connsiteX2" fmla="*/ 150293 w 253530"/>
              <a:gd name="connsiteY2" fmla="*/ 138112 h 390281"/>
              <a:gd name="connsiteX3" fmla="*/ 245543 w 253530"/>
              <a:gd name="connsiteY3" fmla="*/ 330729 h 390281"/>
              <a:gd name="connsiteX4" fmla="*/ 247660 w 253530"/>
              <a:gd name="connsiteY4" fmla="*/ 389996 h 390281"/>
              <a:gd name="connsiteX5" fmla="*/ 241310 w 253530"/>
              <a:gd name="connsiteY5" fmla="*/ 349779 h 390281"/>
              <a:gd name="connsiteX6" fmla="*/ 196860 w 253530"/>
              <a:gd name="connsiteY6" fmla="*/ 273579 h 390281"/>
              <a:gd name="connsiteX7" fmla="*/ 107960 w 253530"/>
              <a:gd name="connsiteY7" fmla="*/ 72496 h 390281"/>
              <a:gd name="connsiteX8" fmla="*/ 10 w 253530"/>
              <a:gd name="connsiteY8" fmla="*/ 529 h 39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30" h="390281">
                <a:moveTo>
                  <a:pt x="10" y="529"/>
                </a:moveTo>
                <a:cubicBezTo>
                  <a:pt x="-1048" y="-4057"/>
                  <a:pt x="76563" y="22049"/>
                  <a:pt x="101610" y="44979"/>
                </a:cubicBezTo>
                <a:cubicBezTo>
                  <a:pt x="126657" y="67909"/>
                  <a:pt x="126304" y="90487"/>
                  <a:pt x="150293" y="138112"/>
                </a:cubicBezTo>
                <a:cubicBezTo>
                  <a:pt x="174282" y="185737"/>
                  <a:pt x="229315" y="288748"/>
                  <a:pt x="245543" y="330729"/>
                </a:cubicBezTo>
                <a:cubicBezTo>
                  <a:pt x="261771" y="372710"/>
                  <a:pt x="248365" y="386821"/>
                  <a:pt x="247660" y="389996"/>
                </a:cubicBezTo>
                <a:cubicBezTo>
                  <a:pt x="246955" y="393171"/>
                  <a:pt x="249777" y="369182"/>
                  <a:pt x="241310" y="349779"/>
                </a:cubicBezTo>
                <a:cubicBezTo>
                  <a:pt x="232843" y="330376"/>
                  <a:pt x="219085" y="319793"/>
                  <a:pt x="196860" y="273579"/>
                </a:cubicBezTo>
                <a:cubicBezTo>
                  <a:pt x="174635" y="227365"/>
                  <a:pt x="137946" y="115888"/>
                  <a:pt x="107960" y="72496"/>
                </a:cubicBezTo>
                <a:cubicBezTo>
                  <a:pt x="77974" y="29104"/>
                  <a:pt x="1068" y="5115"/>
                  <a:pt x="10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4039BB10-5FF5-42F1-9D93-FFE5BB73480E}"/>
              </a:ext>
            </a:extLst>
          </p:cNvPr>
          <p:cNvSpPr/>
          <p:nvPr/>
        </p:nvSpPr>
        <p:spPr>
          <a:xfrm>
            <a:off x="5698865" y="1894604"/>
            <a:ext cx="144672" cy="97377"/>
          </a:xfrm>
          <a:custGeom>
            <a:avLst/>
            <a:gdLst>
              <a:gd name="connsiteX0" fmla="*/ 260 w 144672"/>
              <a:gd name="connsiteY0" fmla="*/ 96121 h 97377"/>
              <a:gd name="connsiteX1" fmla="*/ 139960 w 144672"/>
              <a:gd name="connsiteY1" fmla="*/ 871 h 97377"/>
              <a:gd name="connsiteX2" fmla="*/ 105035 w 144672"/>
              <a:gd name="connsiteY2" fmla="*/ 51671 h 97377"/>
              <a:gd name="connsiteX3" fmla="*/ 260 w 144672"/>
              <a:gd name="connsiteY3" fmla="*/ 96121 h 9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2" h="97377">
                <a:moveTo>
                  <a:pt x="260" y="96121"/>
                </a:moveTo>
                <a:cubicBezTo>
                  <a:pt x="6081" y="87654"/>
                  <a:pt x="122498" y="8279"/>
                  <a:pt x="139960" y="871"/>
                </a:cubicBezTo>
                <a:cubicBezTo>
                  <a:pt x="157422" y="-6537"/>
                  <a:pt x="121968" y="35267"/>
                  <a:pt x="105035" y="51671"/>
                </a:cubicBezTo>
                <a:cubicBezTo>
                  <a:pt x="88102" y="68075"/>
                  <a:pt x="-5561" y="104588"/>
                  <a:pt x="260" y="96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04293F6F-1BEA-45BB-95CC-86AA10B14304}"/>
              </a:ext>
            </a:extLst>
          </p:cNvPr>
          <p:cNvSpPr/>
          <p:nvPr/>
        </p:nvSpPr>
        <p:spPr>
          <a:xfrm>
            <a:off x="5371219" y="1564864"/>
            <a:ext cx="20400" cy="179698"/>
          </a:xfrm>
          <a:custGeom>
            <a:avLst/>
            <a:gdLst>
              <a:gd name="connsiteX0" fmla="*/ 19931 w 20400"/>
              <a:gd name="connsiteY0" fmla="*/ 411 h 179698"/>
              <a:gd name="connsiteX1" fmla="*/ 13581 w 20400"/>
              <a:gd name="connsiteY1" fmla="*/ 171861 h 179698"/>
              <a:gd name="connsiteX2" fmla="*/ 2469 w 20400"/>
              <a:gd name="connsiteY2" fmla="*/ 148049 h 179698"/>
              <a:gd name="connsiteX3" fmla="*/ 881 w 20400"/>
              <a:gd name="connsiteY3" fmla="*/ 124236 h 179698"/>
              <a:gd name="connsiteX4" fmla="*/ 19931 w 20400"/>
              <a:gd name="connsiteY4" fmla="*/ 411 h 17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0" h="179698">
                <a:moveTo>
                  <a:pt x="19931" y="411"/>
                </a:moveTo>
                <a:cubicBezTo>
                  <a:pt x="22048" y="8348"/>
                  <a:pt x="16491" y="147255"/>
                  <a:pt x="13581" y="171861"/>
                </a:cubicBezTo>
                <a:cubicBezTo>
                  <a:pt x="10671" y="196467"/>
                  <a:pt x="4586" y="155986"/>
                  <a:pt x="2469" y="148049"/>
                </a:cubicBezTo>
                <a:cubicBezTo>
                  <a:pt x="352" y="140112"/>
                  <a:pt x="-971" y="146726"/>
                  <a:pt x="881" y="124236"/>
                </a:cubicBezTo>
                <a:cubicBezTo>
                  <a:pt x="2733" y="101746"/>
                  <a:pt x="17814" y="-7526"/>
                  <a:pt x="19931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76BB2B06-6868-41D1-A2CF-0511E928B320}"/>
              </a:ext>
            </a:extLst>
          </p:cNvPr>
          <p:cNvSpPr/>
          <p:nvPr/>
        </p:nvSpPr>
        <p:spPr>
          <a:xfrm>
            <a:off x="5412773" y="1557313"/>
            <a:ext cx="24596" cy="204605"/>
          </a:xfrm>
          <a:custGeom>
            <a:avLst/>
            <a:gdLst>
              <a:gd name="connsiteX0" fmla="*/ 21240 w 24596"/>
              <a:gd name="connsiteY0" fmla="*/ 25 h 204605"/>
              <a:gd name="connsiteX1" fmla="*/ 24415 w 24596"/>
              <a:gd name="connsiteY1" fmla="*/ 131787 h 204605"/>
              <a:gd name="connsiteX2" fmla="*/ 19652 w 24596"/>
              <a:gd name="connsiteY2" fmla="*/ 203225 h 204605"/>
              <a:gd name="connsiteX3" fmla="*/ 2190 w 24596"/>
              <a:gd name="connsiteY3" fmla="*/ 176237 h 204605"/>
              <a:gd name="connsiteX4" fmla="*/ 602 w 24596"/>
              <a:gd name="connsiteY4" fmla="*/ 142900 h 204605"/>
              <a:gd name="connsiteX5" fmla="*/ 21240 w 24596"/>
              <a:gd name="connsiteY5" fmla="*/ 25 h 2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96" h="204605">
                <a:moveTo>
                  <a:pt x="21240" y="25"/>
                </a:moveTo>
                <a:cubicBezTo>
                  <a:pt x="25209" y="-1827"/>
                  <a:pt x="24680" y="97920"/>
                  <a:pt x="24415" y="131787"/>
                </a:cubicBezTo>
                <a:cubicBezTo>
                  <a:pt x="24150" y="165654"/>
                  <a:pt x="23356" y="195817"/>
                  <a:pt x="19652" y="203225"/>
                </a:cubicBezTo>
                <a:cubicBezTo>
                  <a:pt x="15948" y="210633"/>
                  <a:pt x="5365" y="186291"/>
                  <a:pt x="2190" y="176237"/>
                </a:cubicBezTo>
                <a:cubicBezTo>
                  <a:pt x="-985" y="166183"/>
                  <a:pt x="73" y="169623"/>
                  <a:pt x="602" y="142900"/>
                </a:cubicBezTo>
                <a:cubicBezTo>
                  <a:pt x="1131" y="116177"/>
                  <a:pt x="17271" y="1877"/>
                  <a:pt x="2124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C618219B-1217-414D-B8A2-8CF6FF6E5BE0}"/>
              </a:ext>
            </a:extLst>
          </p:cNvPr>
          <p:cNvSpPr/>
          <p:nvPr/>
        </p:nvSpPr>
        <p:spPr>
          <a:xfrm>
            <a:off x="5073800" y="1422152"/>
            <a:ext cx="168856" cy="198717"/>
          </a:xfrm>
          <a:custGeom>
            <a:avLst/>
            <a:gdLst>
              <a:gd name="connsiteX0" fmla="*/ 1438 w 168856"/>
              <a:gd name="connsiteY0" fmla="*/ 248 h 198717"/>
              <a:gd name="connsiteX1" fmla="*/ 68113 w 168856"/>
              <a:gd name="connsiteY1" fmla="*/ 119311 h 198717"/>
              <a:gd name="connsiteX2" fmla="*/ 114150 w 168856"/>
              <a:gd name="connsiteY2" fmla="*/ 160586 h 198717"/>
              <a:gd name="connsiteX3" fmla="*/ 168125 w 168856"/>
              <a:gd name="connsiteY3" fmla="*/ 198686 h 198717"/>
              <a:gd name="connsiteX4" fmla="*/ 136375 w 168856"/>
              <a:gd name="connsiteY4" fmla="*/ 154236 h 198717"/>
              <a:gd name="connsiteX5" fmla="*/ 1438 w 168856"/>
              <a:gd name="connsiteY5" fmla="*/ 248 h 1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856" h="198717">
                <a:moveTo>
                  <a:pt x="1438" y="248"/>
                </a:moveTo>
                <a:cubicBezTo>
                  <a:pt x="-9939" y="-5573"/>
                  <a:pt x="49328" y="92588"/>
                  <a:pt x="68113" y="119311"/>
                </a:cubicBezTo>
                <a:cubicBezTo>
                  <a:pt x="86898" y="146034"/>
                  <a:pt x="97481" y="147357"/>
                  <a:pt x="114150" y="160586"/>
                </a:cubicBezTo>
                <a:cubicBezTo>
                  <a:pt x="130819" y="173815"/>
                  <a:pt x="164421" y="199744"/>
                  <a:pt x="168125" y="198686"/>
                </a:cubicBezTo>
                <a:cubicBezTo>
                  <a:pt x="171829" y="197628"/>
                  <a:pt x="161510" y="184928"/>
                  <a:pt x="136375" y="154236"/>
                </a:cubicBezTo>
                <a:cubicBezTo>
                  <a:pt x="111240" y="123544"/>
                  <a:pt x="12815" y="6069"/>
                  <a:pt x="1438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75FEDBD0-0706-466F-A837-2FB71552DA19}"/>
              </a:ext>
            </a:extLst>
          </p:cNvPr>
          <p:cNvSpPr/>
          <p:nvPr/>
        </p:nvSpPr>
        <p:spPr>
          <a:xfrm>
            <a:off x="5140325" y="1389063"/>
            <a:ext cx="173295" cy="209665"/>
          </a:xfrm>
          <a:custGeom>
            <a:avLst/>
            <a:gdLst>
              <a:gd name="connsiteX0" fmla="*/ 0 w 173295"/>
              <a:gd name="connsiteY0" fmla="*/ 0 h 209665"/>
              <a:gd name="connsiteX1" fmla="*/ 80963 w 173295"/>
              <a:gd name="connsiteY1" fmla="*/ 142875 h 209665"/>
              <a:gd name="connsiteX2" fmla="*/ 119063 w 173295"/>
              <a:gd name="connsiteY2" fmla="*/ 179387 h 209665"/>
              <a:gd name="connsiteX3" fmla="*/ 173038 w 173295"/>
              <a:gd name="connsiteY3" fmla="*/ 209550 h 209665"/>
              <a:gd name="connsiteX4" fmla="*/ 138113 w 173295"/>
              <a:gd name="connsiteY4" fmla="*/ 168275 h 209665"/>
              <a:gd name="connsiteX5" fmla="*/ 106363 w 173295"/>
              <a:gd name="connsiteY5" fmla="*/ 127000 h 209665"/>
              <a:gd name="connsiteX6" fmla="*/ 0 w 173295"/>
              <a:gd name="connsiteY6" fmla="*/ 0 h 2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95" h="209665">
                <a:moveTo>
                  <a:pt x="0" y="0"/>
                </a:moveTo>
                <a:cubicBezTo>
                  <a:pt x="30559" y="56488"/>
                  <a:pt x="61119" y="112977"/>
                  <a:pt x="80963" y="142875"/>
                </a:cubicBezTo>
                <a:cubicBezTo>
                  <a:pt x="100807" y="172773"/>
                  <a:pt x="103717" y="168275"/>
                  <a:pt x="119063" y="179387"/>
                </a:cubicBezTo>
                <a:cubicBezTo>
                  <a:pt x="134409" y="190499"/>
                  <a:pt x="169863" y="211402"/>
                  <a:pt x="173038" y="209550"/>
                </a:cubicBezTo>
                <a:cubicBezTo>
                  <a:pt x="176213" y="207698"/>
                  <a:pt x="149226" y="182033"/>
                  <a:pt x="138113" y="168275"/>
                </a:cubicBezTo>
                <a:cubicBezTo>
                  <a:pt x="127000" y="154517"/>
                  <a:pt x="126207" y="153194"/>
                  <a:pt x="106363" y="127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5BB989B9-D08B-4B4A-ACAB-11021F5296A7}"/>
              </a:ext>
            </a:extLst>
          </p:cNvPr>
          <p:cNvSpPr/>
          <p:nvPr/>
        </p:nvSpPr>
        <p:spPr>
          <a:xfrm>
            <a:off x="5002190" y="1528652"/>
            <a:ext cx="624274" cy="160487"/>
          </a:xfrm>
          <a:custGeom>
            <a:avLst/>
            <a:gdLst>
              <a:gd name="connsiteX0" fmla="*/ 23 w 624274"/>
              <a:gd name="connsiteY0" fmla="*/ 160448 h 160487"/>
              <a:gd name="connsiteX1" fmla="*/ 322285 w 624274"/>
              <a:gd name="connsiteY1" fmla="*/ 57261 h 160487"/>
              <a:gd name="connsiteX2" fmla="*/ 611210 w 624274"/>
              <a:gd name="connsiteY2" fmla="*/ 1698 h 160487"/>
              <a:gd name="connsiteX3" fmla="*/ 550885 w 624274"/>
              <a:gd name="connsiteY3" fmla="*/ 19161 h 160487"/>
              <a:gd name="connsiteX4" fmla="*/ 338160 w 624274"/>
              <a:gd name="connsiteY4" fmla="*/ 68373 h 160487"/>
              <a:gd name="connsiteX5" fmla="*/ 23 w 624274"/>
              <a:gd name="connsiteY5" fmla="*/ 160448 h 16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274" h="160487">
                <a:moveTo>
                  <a:pt x="23" y="160448"/>
                </a:moveTo>
                <a:cubicBezTo>
                  <a:pt x="-2623" y="158596"/>
                  <a:pt x="220421" y="83719"/>
                  <a:pt x="322285" y="57261"/>
                </a:cubicBezTo>
                <a:cubicBezTo>
                  <a:pt x="424149" y="30803"/>
                  <a:pt x="573110" y="8048"/>
                  <a:pt x="611210" y="1698"/>
                </a:cubicBezTo>
                <a:cubicBezTo>
                  <a:pt x="649310" y="-4652"/>
                  <a:pt x="596393" y="8048"/>
                  <a:pt x="550885" y="19161"/>
                </a:cubicBezTo>
                <a:cubicBezTo>
                  <a:pt x="505377" y="30274"/>
                  <a:pt x="435527" y="38740"/>
                  <a:pt x="338160" y="68373"/>
                </a:cubicBezTo>
                <a:cubicBezTo>
                  <a:pt x="240793" y="98006"/>
                  <a:pt x="2669" y="162300"/>
                  <a:pt x="23" y="160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18C8455C-082A-4B57-AC9B-89BDFE055213}"/>
              </a:ext>
            </a:extLst>
          </p:cNvPr>
          <p:cNvSpPr/>
          <p:nvPr/>
        </p:nvSpPr>
        <p:spPr>
          <a:xfrm>
            <a:off x="5613400" y="1475802"/>
            <a:ext cx="755507" cy="37086"/>
          </a:xfrm>
          <a:custGeom>
            <a:avLst/>
            <a:gdLst>
              <a:gd name="connsiteX0" fmla="*/ 0 w 755507"/>
              <a:gd name="connsiteY0" fmla="*/ 37086 h 37086"/>
              <a:gd name="connsiteX1" fmla="*/ 350838 w 755507"/>
              <a:gd name="connsiteY1" fmla="*/ 2161 h 37086"/>
              <a:gd name="connsiteX2" fmla="*/ 739775 w 755507"/>
              <a:gd name="connsiteY2" fmla="*/ 3748 h 37086"/>
              <a:gd name="connsiteX3" fmla="*/ 657225 w 755507"/>
              <a:gd name="connsiteY3" fmla="*/ 3748 h 37086"/>
              <a:gd name="connsiteX4" fmla="*/ 450850 w 755507"/>
              <a:gd name="connsiteY4" fmla="*/ 22798 h 37086"/>
              <a:gd name="connsiteX5" fmla="*/ 0 w 755507"/>
              <a:gd name="connsiteY5" fmla="*/ 37086 h 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507" h="37086">
                <a:moveTo>
                  <a:pt x="0" y="37086"/>
                </a:moveTo>
                <a:cubicBezTo>
                  <a:pt x="113771" y="22401"/>
                  <a:pt x="227542" y="7717"/>
                  <a:pt x="350838" y="2161"/>
                </a:cubicBezTo>
                <a:cubicBezTo>
                  <a:pt x="474134" y="-3395"/>
                  <a:pt x="688711" y="3484"/>
                  <a:pt x="739775" y="3748"/>
                </a:cubicBezTo>
                <a:cubicBezTo>
                  <a:pt x="790839" y="4012"/>
                  <a:pt x="705379" y="573"/>
                  <a:pt x="657225" y="3748"/>
                </a:cubicBezTo>
                <a:cubicBezTo>
                  <a:pt x="609071" y="6923"/>
                  <a:pt x="450850" y="22798"/>
                  <a:pt x="450850" y="22798"/>
                </a:cubicBezTo>
                <a:lnTo>
                  <a:pt x="0" y="370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0D8BEDC1-CEDC-4920-B200-86E7798D0637}"/>
              </a:ext>
            </a:extLst>
          </p:cNvPr>
          <p:cNvSpPr/>
          <p:nvPr/>
        </p:nvSpPr>
        <p:spPr>
          <a:xfrm>
            <a:off x="6092899" y="1477617"/>
            <a:ext cx="888132" cy="733727"/>
          </a:xfrm>
          <a:custGeom>
            <a:avLst/>
            <a:gdLst>
              <a:gd name="connsiteX0" fmla="*/ 6276 w 888132"/>
              <a:gd name="connsiteY0" fmla="*/ 17808 h 733727"/>
              <a:gd name="connsiteX1" fmla="*/ 244401 w 888132"/>
              <a:gd name="connsiteY1" fmla="*/ 27333 h 733727"/>
              <a:gd name="connsiteX2" fmla="*/ 568251 w 888132"/>
              <a:gd name="connsiteY2" fmla="*/ 208308 h 733727"/>
              <a:gd name="connsiteX3" fmla="*/ 749226 w 888132"/>
              <a:gd name="connsiteY3" fmla="*/ 379758 h 733727"/>
              <a:gd name="connsiteX4" fmla="*/ 819076 w 888132"/>
              <a:gd name="connsiteY4" fmla="*/ 465483 h 733727"/>
              <a:gd name="connsiteX5" fmla="*/ 879401 w 888132"/>
              <a:gd name="connsiteY5" fmla="*/ 725833 h 733727"/>
              <a:gd name="connsiteX6" fmla="*/ 869876 w 888132"/>
              <a:gd name="connsiteY6" fmla="*/ 636933 h 733727"/>
              <a:gd name="connsiteX7" fmla="*/ 714301 w 888132"/>
              <a:gd name="connsiteY7" fmla="*/ 341658 h 733727"/>
              <a:gd name="connsiteX8" fmla="*/ 501576 w 888132"/>
              <a:gd name="connsiteY8" fmla="*/ 192433 h 733727"/>
              <a:gd name="connsiteX9" fmla="*/ 6276 w 888132"/>
              <a:gd name="connsiteY9" fmla="*/ 17808 h 73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8132" h="733727">
                <a:moveTo>
                  <a:pt x="6276" y="17808"/>
                </a:moveTo>
                <a:cubicBezTo>
                  <a:pt x="-36586" y="-9709"/>
                  <a:pt x="150738" y="-4417"/>
                  <a:pt x="244401" y="27333"/>
                </a:cubicBezTo>
                <a:cubicBezTo>
                  <a:pt x="338064" y="59083"/>
                  <a:pt x="484114" y="149571"/>
                  <a:pt x="568251" y="208308"/>
                </a:cubicBezTo>
                <a:cubicBezTo>
                  <a:pt x="652388" y="267045"/>
                  <a:pt x="707422" y="336895"/>
                  <a:pt x="749226" y="379758"/>
                </a:cubicBezTo>
                <a:cubicBezTo>
                  <a:pt x="791030" y="422621"/>
                  <a:pt x="797380" y="407804"/>
                  <a:pt x="819076" y="465483"/>
                </a:cubicBezTo>
                <a:cubicBezTo>
                  <a:pt x="840772" y="523162"/>
                  <a:pt x="870934" y="697258"/>
                  <a:pt x="879401" y="725833"/>
                </a:cubicBezTo>
                <a:cubicBezTo>
                  <a:pt x="887868" y="754408"/>
                  <a:pt x="897393" y="700962"/>
                  <a:pt x="869876" y="636933"/>
                </a:cubicBezTo>
                <a:cubicBezTo>
                  <a:pt x="842359" y="572904"/>
                  <a:pt x="775684" y="415741"/>
                  <a:pt x="714301" y="341658"/>
                </a:cubicBezTo>
                <a:cubicBezTo>
                  <a:pt x="652918" y="267575"/>
                  <a:pt x="618522" y="244820"/>
                  <a:pt x="501576" y="192433"/>
                </a:cubicBezTo>
                <a:cubicBezTo>
                  <a:pt x="384630" y="140046"/>
                  <a:pt x="49138" y="45325"/>
                  <a:pt x="6276" y="17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0E72EB71-F8D8-4FA0-8CA5-1F938B27387C}"/>
              </a:ext>
            </a:extLst>
          </p:cNvPr>
          <p:cNvSpPr/>
          <p:nvPr/>
        </p:nvSpPr>
        <p:spPr>
          <a:xfrm>
            <a:off x="6084544" y="1581955"/>
            <a:ext cx="499956" cy="172149"/>
          </a:xfrm>
          <a:custGeom>
            <a:avLst/>
            <a:gdLst>
              <a:gd name="connsiteX0" fmla="*/ 1931 w 499956"/>
              <a:gd name="connsiteY0" fmla="*/ 2370 h 172149"/>
              <a:gd name="connsiteX1" fmla="*/ 262281 w 499956"/>
              <a:gd name="connsiteY1" fmla="*/ 24595 h 172149"/>
              <a:gd name="connsiteX2" fmla="*/ 490881 w 499956"/>
              <a:gd name="connsiteY2" fmla="*/ 170645 h 172149"/>
              <a:gd name="connsiteX3" fmla="*/ 449606 w 499956"/>
              <a:gd name="connsiteY3" fmla="*/ 97620 h 172149"/>
              <a:gd name="connsiteX4" fmla="*/ 405156 w 499956"/>
              <a:gd name="connsiteY4" fmla="*/ 49995 h 172149"/>
              <a:gd name="connsiteX5" fmla="*/ 1931 w 499956"/>
              <a:gd name="connsiteY5" fmla="*/ 2370 h 1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956" h="172149">
                <a:moveTo>
                  <a:pt x="1931" y="2370"/>
                </a:moveTo>
                <a:cubicBezTo>
                  <a:pt x="-21881" y="-1863"/>
                  <a:pt x="180789" y="-3451"/>
                  <a:pt x="262281" y="24595"/>
                </a:cubicBezTo>
                <a:cubicBezTo>
                  <a:pt x="343773" y="52641"/>
                  <a:pt x="459660" y="158474"/>
                  <a:pt x="490881" y="170645"/>
                </a:cubicBezTo>
                <a:cubicBezTo>
                  <a:pt x="522102" y="182816"/>
                  <a:pt x="463893" y="117728"/>
                  <a:pt x="449606" y="97620"/>
                </a:cubicBezTo>
                <a:cubicBezTo>
                  <a:pt x="435319" y="77512"/>
                  <a:pt x="478181" y="67987"/>
                  <a:pt x="405156" y="49995"/>
                </a:cubicBezTo>
                <a:cubicBezTo>
                  <a:pt x="332131" y="32003"/>
                  <a:pt x="25743" y="6603"/>
                  <a:pt x="1931" y="2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0846EAA8-A0BB-4744-9C48-80F0272025F3}"/>
              </a:ext>
            </a:extLst>
          </p:cNvPr>
          <p:cNvSpPr/>
          <p:nvPr/>
        </p:nvSpPr>
        <p:spPr>
          <a:xfrm>
            <a:off x="6044787" y="1708093"/>
            <a:ext cx="781494" cy="666532"/>
          </a:xfrm>
          <a:custGeom>
            <a:avLst/>
            <a:gdLst>
              <a:gd name="connsiteX0" fmla="*/ 413 w 781494"/>
              <a:gd name="connsiteY0" fmla="*/ 57 h 666532"/>
              <a:gd name="connsiteX1" fmla="*/ 438563 w 781494"/>
              <a:gd name="connsiteY1" fmla="*/ 254057 h 666532"/>
              <a:gd name="connsiteX2" fmla="*/ 559213 w 781494"/>
              <a:gd name="connsiteY2" fmla="*/ 342957 h 666532"/>
              <a:gd name="connsiteX3" fmla="*/ 625888 w 781494"/>
              <a:gd name="connsiteY3" fmla="*/ 419157 h 666532"/>
              <a:gd name="connsiteX4" fmla="*/ 778288 w 781494"/>
              <a:gd name="connsiteY4" fmla="*/ 660457 h 666532"/>
              <a:gd name="connsiteX5" fmla="*/ 714788 w 781494"/>
              <a:gd name="connsiteY5" fmla="*/ 574732 h 666532"/>
              <a:gd name="connsiteX6" fmla="*/ 543338 w 781494"/>
              <a:gd name="connsiteY6" fmla="*/ 365182 h 666532"/>
              <a:gd name="connsiteX7" fmla="*/ 362363 w 781494"/>
              <a:gd name="connsiteY7" fmla="*/ 231832 h 666532"/>
              <a:gd name="connsiteX8" fmla="*/ 413 w 781494"/>
              <a:gd name="connsiteY8" fmla="*/ 57 h 66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494" h="666532">
                <a:moveTo>
                  <a:pt x="413" y="57"/>
                </a:moveTo>
                <a:cubicBezTo>
                  <a:pt x="13113" y="3761"/>
                  <a:pt x="345430" y="196907"/>
                  <a:pt x="438563" y="254057"/>
                </a:cubicBezTo>
                <a:cubicBezTo>
                  <a:pt x="531696" y="311207"/>
                  <a:pt x="527992" y="315440"/>
                  <a:pt x="559213" y="342957"/>
                </a:cubicBezTo>
                <a:cubicBezTo>
                  <a:pt x="590434" y="370474"/>
                  <a:pt x="589376" y="366240"/>
                  <a:pt x="625888" y="419157"/>
                </a:cubicBezTo>
                <a:cubicBezTo>
                  <a:pt x="662401" y="472074"/>
                  <a:pt x="763471" y="634528"/>
                  <a:pt x="778288" y="660457"/>
                </a:cubicBezTo>
                <a:cubicBezTo>
                  <a:pt x="793105" y="686386"/>
                  <a:pt x="753946" y="623945"/>
                  <a:pt x="714788" y="574732"/>
                </a:cubicBezTo>
                <a:cubicBezTo>
                  <a:pt x="675630" y="525520"/>
                  <a:pt x="602075" y="422332"/>
                  <a:pt x="543338" y="365182"/>
                </a:cubicBezTo>
                <a:cubicBezTo>
                  <a:pt x="484601" y="308032"/>
                  <a:pt x="453909" y="292157"/>
                  <a:pt x="362363" y="231832"/>
                </a:cubicBezTo>
                <a:cubicBezTo>
                  <a:pt x="270817" y="171507"/>
                  <a:pt x="-12287" y="-3647"/>
                  <a:pt x="413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D365DD20-F29D-4C5D-8E71-CF2122CA268C}"/>
              </a:ext>
            </a:extLst>
          </p:cNvPr>
          <p:cNvSpPr/>
          <p:nvPr/>
        </p:nvSpPr>
        <p:spPr>
          <a:xfrm>
            <a:off x="6596872" y="1691345"/>
            <a:ext cx="449954" cy="288326"/>
          </a:xfrm>
          <a:custGeom>
            <a:avLst/>
            <a:gdLst>
              <a:gd name="connsiteX0" fmla="*/ 778 w 449954"/>
              <a:gd name="connsiteY0" fmla="*/ 35855 h 288326"/>
              <a:gd name="connsiteX1" fmla="*/ 134128 w 449954"/>
              <a:gd name="connsiteY1" fmla="*/ 245405 h 288326"/>
              <a:gd name="connsiteX2" fmla="*/ 264303 w 449954"/>
              <a:gd name="connsiteY2" fmla="*/ 286680 h 288326"/>
              <a:gd name="connsiteX3" fmla="*/ 343678 w 449954"/>
              <a:gd name="connsiteY3" fmla="*/ 267630 h 288326"/>
              <a:gd name="connsiteX4" fmla="*/ 429403 w 449954"/>
              <a:gd name="connsiteY4" fmla="*/ 156505 h 288326"/>
              <a:gd name="connsiteX5" fmla="*/ 432578 w 449954"/>
              <a:gd name="connsiteY5" fmla="*/ 930 h 288326"/>
              <a:gd name="connsiteX6" fmla="*/ 448453 w 449954"/>
              <a:gd name="connsiteY6" fmla="*/ 96180 h 288326"/>
              <a:gd name="connsiteX7" fmla="*/ 442103 w 449954"/>
              <a:gd name="connsiteY7" fmla="*/ 188255 h 288326"/>
              <a:gd name="connsiteX8" fmla="*/ 384953 w 449954"/>
              <a:gd name="connsiteY8" fmla="*/ 254930 h 288326"/>
              <a:gd name="connsiteX9" fmla="*/ 197628 w 449954"/>
              <a:gd name="connsiteY9" fmla="*/ 270805 h 288326"/>
              <a:gd name="connsiteX10" fmla="*/ 778 w 449954"/>
              <a:gd name="connsiteY10" fmla="*/ 35855 h 28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954" h="288326">
                <a:moveTo>
                  <a:pt x="778" y="35855"/>
                </a:moveTo>
                <a:cubicBezTo>
                  <a:pt x="-9805" y="31622"/>
                  <a:pt x="90207" y="203601"/>
                  <a:pt x="134128" y="245405"/>
                </a:cubicBezTo>
                <a:cubicBezTo>
                  <a:pt x="178049" y="287209"/>
                  <a:pt x="229378" y="282976"/>
                  <a:pt x="264303" y="286680"/>
                </a:cubicBezTo>
                <a:cubicBezTo>
                  <a:pt x="299228" y="290384"/>
                  <a:pt x="316161" y="289326"/>
                  <a:pt x="343678" y="267630"/>
                </a:cubicBezTo>
                <a:cubicBezTo>
                  <a:pt x="371195" y="245934"/>
                  <a:pt x="414586" y="200955"/>
                  <a:pt x="429403" y="156505"/>
                </a:cubicBezTo>
                <a:cubicBezTo>
                  <a:pt x="444220" y="112055"/>
                  <a:pt x="429403" y="10984"/>
                  <a:pt x="432578" y="930"/>
                </a:cubicBezTo>
                <a:cubicBezTo>
                  <a:pt x="435753" y="-9124"/>
                  <a:pt x="446866" y="64959"/>
                  <a:pt x="448453" y="96180"/>
                </a:cubicBezTo>
                <a:cubicBezTo>
                  <a:pt x="450040" y="127401"/>
                  <a:pt x="452686" y="161797"/>
                  <a:pt x="442103" y="188255"/>
                </a:cubicBezTo>
                <a:cubicBezTo>
                  <a:pt x="431520" y="214713"/>
                  <a:pt x="425699" y="241172"/>
                  <a:pt x="384953" y="254930"/>
                </a:cubicBezTo>
                <a:cubicBezTo>
                  <a:pt x="344207" y="268688"/>
                  <a:pt x="262186" y="312080"/>
                  <a:pt x="197628" y="270805"/>
                </a:cubicBezTo>
                <a:cubicBezTo>
                  <a:pt x="133070" y="229530"/>
                  <a:pt x="11361" y="40088"/>
                  <a:pt x="778" y="3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38A0C35C-7C9D-4FA1-8C42-1F9AC8111758}"/>
              </a:ext>
            </a:extLst>
          </p:cNvPr>
          <p:cNvSpPr/>
          <p:nvPr/>
        </p:nvSpPr>
        <p:spPr>
          <a:xfrm>
            <a:off x="6743330" y="1713271"/>
            <a:ext cx="331052" cy="301118"/>
          </a:xfrm>
          <a:custGeom>
            <a:avLst/>
            <a:gdLst>
              <a:gd name="connsiteX0" fmla="*/ 301995 w 331052"/>
              <a:gd name="connsiteY0" fmla="*/ 1229 h 301118"/>
              <a:gd name="connsiteX1" fmla="*/ 330570 w 331052"/>
              <a:gd name="connsiteY1" fmla="*/ 134579 h 301118"/>
              <a:gd name="connsiteX2" fmla="*/ 314695 w 331052"/>
              <a:gd name="connsiteY2" fmla="*/ 201254 h 301118"/>
              <a:gd name="connsiteX3" fmla="*/ 251195 w 331052"/>
              <a:gd name="connsiteY3" fmla="*/ 264754 h 301118"/>
              <a:gd name="connsiteX4" fmla="*/ 370 w 331052"/>
              <a:gd name="connsiteY4" fmla="*/ 299679 h 301118"/>
              <a:gd name="connsiteX5" fmla="*/ 197220 w 331052"/>
              <a:gd name="connsiteY5" fmla="*/ 286979 h 301118"/>
              <a:gd name="connsiteX6" fmla="*/ 292470 w 331052"/>
              <a:gd name="connsiteY6" fmla="*/ 220304 h 301118"/>
              <a:gd name="connsiteX7" fmla="*/ 301995 w 331052"/>
              <a:gd name="connsiteY7" fmla="*/ 1229 h 30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052" h="301118">
                <a:moveTo>
                  <a:pt x="301995" y="1229"/>
                </a:moveTo>
                <a:cubicBezTo>
                  <a:pt x="308345" y="-13059"/>
                  <a:pt x="328453" y="101242"/>
                  <a:pt x="330570" y="134579"/>
                </a:cubicBezTo>
                <a:cubicBezTo>
                  <a:pt x="332687" y="167916"/>
                  <a:pt x="327924" y="179558"/>
                  <a:pt x="314695" y="201254"/>
                </a:cubicBezTo>
                <a:cubicBezTo>
                  <a:pt x="301466" y="222950"/>
                  <a:pt x="303583" y="248350"/>
                  <a:pt x="251195" y="264754"/>
                </a:cubicBezTo>
                <a:cubicBezTo>
                  <a:pt x="198807" y="281158"/>
                  <a:pt x="9366" y="295975"/>
                  <a:pt x="370" y="299679"/>
                </a:cubicBezTo>
                <a:cubicBezTo>
                  <a:pt x="-8626" y="303383"/>
                  <a:pt x="148537" y="300208"/>
                  <a:pt x="197220" y="286979"/>
                </a:cubicBezTo>
                <a:cubicBezTo>
                  <a:pt x="245903" y="273750"/>
                  <a:pt x="276066" y="265812"/>
                  <a:pt x="292470" y="220304"/>
                </a:cubicBezTo>
                <a:cubicBezTo>
                  <a:pt x="308874" y="174796"/>
                  <a:pt x="295645" y="15517"/>
                  <a:pt x="301995" y="1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FB27A2CD-196E-4AB3-B3EF-7403168FA268}"/>
              </a:ext>
            </a:extLst>
          </p:cNvPr>
          <p:cNvSpPr/>
          <p:nvPr/>
        </p:nvSpPr>
        <p:spPr>
          <a:xfrm>
            <a:off x="6532247" y="1673681"/>
            <a:ext cx="415698" cy="493367"/>
          </a:xfrm>
          <a:custGeom>
            <a:avLst/>
            <a:gdLst>
              <a:gd name="connsiteX0" fmla="*/ 1903 w 415698"/>
              <a:gd name="connsiteY0" fmla="*/ 2719 h 493367"/>
              <a:gd name="connsiteX1" fmla="*/ 233678 w 415698"/>
              <a:gd name="connsiteY1" fmla="*/ 113844 h 493367"/>
              <a:gd name="connsiteX2" fmla="*/ 351153 w 415698"/>
              <a:gd name="connsiteY2" fmla="*/ 269419 h 493367"/>
              <a:gd name="connsiteX3" fmla="*/ 398778 w 415698"/>
              <a:gd name="connsiteY3" fmla="*/ 488494 h 493367"/>
              <a:gd name="connsiteX4" fmla="*/ 411478 w 415698"/>
              <a:gd name="connsiteY4" fmla="*/ 405944 h 493367"/>
              <a:gd name="connsiteX5" fmla="*/ 373378 w 415698"/>
              <a:gd name="connsiteY5" fmla="*/ 228144 h 493367"/>
              <a:gd name="connsiteX6" fmla="*/ 1903 w 415698"/>
              <a:gd name="connsiteY6" fmla="*/ 2719 h 49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698" h="493367">
                <a:moveTo>
                  <a:pt x="1903" y="2719"/>
                </a:moveTo>
                <a:cubicBezTo>
                  <a:pt x="-21380" y="-16331"/>
                  <a:pt x="175470" y="69394"/>
                  <a:pt x="233678" y="113844"/>
                </a:cubicBezTo>
                <a:cubicBezTo>
                  <a:pt x="291886" y="158294"/>
                  <a:pt x="323636" y="206977"/>
                  <a:pt x="351153" y="269419"/>
                </a:cubicBezTo>
                <a:cubicBezTo>
                  <a:pt x="378670" y="331861"/>
                  <a:pt x="388724" y="465740"/>
                  <a:pt x="398778" y="488494"/>
                </a:cubicBezTo>
                <a:cubicBezTo>
                  <a:pt x="408832" y="511248"/>
                  <a:pt x="415711" y="449336"/>
                  <a:pt x="411478" y="405944"/>
                </a:cubicBezTo>
                <a:cubicBezTo>
                  <a:pt x="407245" y="362552"/>
                  <a:pt x="439524" y="298523"/>
                  <a:pt x="373378" y="228144"/>
                </a:cubicBezTo>
                <a:cubicBezTo>
                  <a:pt x="307232" y="157765"/>
                  <a:pt x="25186" y="21769"/>
                  <a:pt x="1903" y="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18F3FBA7-0F8A-4439-A918-EE6CD93EEA04}"/>
              </a:ext>
            </a:extLst>
          </p:cNvPr>
          <p:cNvSpPr/>
          <p:nvPr/>
        </p:nvSpPr>
        <p:spPr>
          <a:xfrm>
            <a:off x="6927776" y="1903440"/>
            <a:ext cx="105011" cy="348082"/>
          </a:xfrm>
          <a:custGeom>
            <a:avLst/>
            <a:gdLst>
              <a:gd name="connsiteX0" fmla="*/ 74 w 105011"/>
              <a:gd name="connsiteY0" fmla="*/ 1560 h 348082"/>
              <a:gd name="connsiteX1" fmla="*/ 82624 w 105011"/>
              <a:gd name="connsiteY1" fmla="*/ 182535 h 348082"/>
              <a:gd name="connsiteX2" fmla="*/ 98499 w 105011"/>
              <a:gd name="connsiteY2" fmla="*/ 341285 h 348082"/>
              <a:gd name="connsiteX3" fmla="*/ 98499 w 105011"/>
              <a:gd name="connsiteY3" fmla="*/ 290485 h 348082"/>
              <a:gd name="connsiteX4" fmla="*/ 74 w 105011"/>
              <a:gd name="connsiteY4" fmla="*/ 1560 h 34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11" h="348082">
                <a:moveTo>
                  <a:pt x="74" y="1560"/>
                </a:moveTo>
                <a:cubicBezTo>
                  <a:pt x="-2572" y="-16432"/>
                  <a:pt x="66220" y="125914"/>
                  <a:pt x="82624" y="182535"/>
                </a:cubicBezTo>
                <a:cubicBezTo>
                  <a:pt x="99028" y="239156"/>
                  <a:pt x="95853" y="323293"/>
                  <a:pt x="98499" y="341285"/>
                </a:cubicBezTo>
                <a:cubicBezTo>
                  <a:pt x="101145" y="359277"/>
                  <a:pt x="111728" y="341285"/>
                  <a:pt x="98499" y="290485"/>
                </a:cubicBezTo>
                <a:cubicBezTo>
                  <a:pt x="85270" y="239685"/>
                  <a:pt x="2720" y="19552"/>
                  <a:pt x="74" y="1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60863B4F-55A1-4B3C-ADB6-6CC7EBE6FCEC}"/>
              </a:ext>
            </a:extLst>
          </p:cNvPr>
          <p:cNvSpPr/>
          <p:nvPr/>
        </p:nvSpPr>
        <p:spPr>
          <a:xfrm>
            <a:off x="6752736" y="2002065"/>
            <a:ext cx="512886" cy="954101"/>
          </a:xfrm>
          <a:custGeom>
            <a:avLst/>
            <a:gdLst>
              <a:gd name="connsiteX0" fmla="*/ 489 w 512886"/>
              <a:gd name="connsiteY0" fmla="*/ 1360 h 954101"/>
              <a:gd name="connsiteX1" fmla="*/ 295764 w 512886"/>
              <a:gd name="connsiteY1" fmla="*/ 325210 h 954101"/>
              <a:gd name="connsiteX2" fmla="*/ 419589 w 512886"/>
              <a:gd name="connsiteY2" fmla="*/ 541110 h 954101"/>
              <a:gd name="connsiteX3" fmla="*/ 486264 w 512886"/>
              <a:gd name="connsiteY3" fmla="*/ 668110 h 954101"/>
              <a:gd name="connsiteX4" fmla="*/ 460864 w 512886"/>
              <a:gd name="connsiteY4" fmla="*/ 947510 h 954101"/>
              <a:gd name="connsiteX5" fmla="*/ 505314 w 512886"/>
              <a:gd name="connsiteY5" fmla="*/ 852260 h 954101"/>
              <a:gd name="connsiteX6" fmla="*/ 498964 w 512886"/>
              <a:gd name="connsiteY6" fmla="*/ 696685 h 954101"/>
              <a:gd name="connsiteX7" fmla="*/ 371964 w 512886"/>
              <a:gd name="connsiteY7" fmla="*/ 458560 h 954101"/>
              <a:gd name="connsiteX8" fmla="*/ 489 w 512886"/>
              <a:gd name="connsiteY8" fmla="*/ 1360 h 95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86" h="954101">
                <a:moveTo>
                  <a:pt x="489" y="1360"/>
                </a:moveTo>
                <a:cubicBezTo>
                  <a:pt x="-12211" y="-20865"/>
                  <a:pt x="225914" y="235252"/>
                  <a:pt x="295764" y="325210"/>
                </a:cubicBezTo>
                <a:cubicBezTo>
                  <a:pt x="365614" y="415168"/>
                  <a:pt x="387839" y="483960"/>
                  <a:pt x="419589" y="541110"/>
                </a:cubicBezTo>
                <a:cubicBezTo>
                  <a:pt x="451339" y="598260"/>
                  <a:pt x="479385" y="600377"/>
                  <a:pt x="486264" y="668110"/>
                </a:cubicBezTo>
                <a:cubicBezTo>
                  <a:pt x="493143" y="735843"/>
                  <a:pt x="457689" y="916818"/>
                  <a:pt x="460864" y="947510"/>
                </a:cubicBezTo>
                <a:cubicBezTo>
                  <a:pt x="464039" y="978202"/>
                  <a:pt x="498964" y="894064"/>
                  <a:pt x="505314" y="852260"/>
                </a:cubicBezTo>
                <a:cubicBezTo>
                  <a:pt x="511664" y="810456"/>
                  <a:pt x="521189" y="762302"/>
                  <a:pt x="498964" y="696685"/>
                </a:cubicBezTo>
                <a:cubicBezTo>
                  <a:pt x="476739" y="631068"/>
                  <a:pt x="452397" y="571272"/>
                  <a:pt x="371964" y="458560"/>
                </a:cubicBezTo>
                <a:cubicBezTo>
                  <a:pt x="291531" y="345848"/>
                  <a:pt x="13189" y="23585"/>
                  <a:pt x="489" y="1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5C041E97-9AE8-4516-8365-D10D32B41761}"/>
              </a:ext>
            </a:extLst>
          </p:cNvPr>
          <p:cNvSpPr/>
          <p:nvPr/>
        </p:nvSpPr>
        <p:spPr>
          <a:xfrm>
            <a:off x="6816574" y="2189993"/>
            <a:ext cx="414177" cy="749029"/>
          </a:xfrm>
          <a:custGeom>
            <a:avLst/>
            <a:gdLst>
              <a:gd name="connsiteX0" fmla="*/ 151 w 414177"/>
              <a:gd name="connsiteY0" fmla="*/ 757 h 749029"/>
              <a:gd name="connsiteX1" fmla="*/ 327176 w 414177"/>
              <a:gd name="connsiteY1" fmla="*/ 362707 h 749029"/>
              <a:gd name="connsiteX2" fmla="*/ 377976 w 414177"/>
              <a:gd name="connsiteY2" fmla="*/ 473832 h 749029"/>
              <a:gd name="connsiteX3" fmla="*/ 384326 w 414177"/>
              <a:gd name="connsiteY3" fmla="*/ 546857 h 749029"/>
              <a:gd name="connsiteX4" fmla="*/ 377976 w 414177"/>
              <a:gd name="connsiteY4" fmla="*/ 607182 h 749029"/>
              <a:gd name="connsiteX5" fmla="*/ 244626 w 414177"/>
              <a:gd name="connsiteY5" fmla="*/ 746882 h 749029"/>
              <a:gd name="connsiteX6" fmla="*/ 355751 w 414177"/>
              <a:gd name="connsiteY6" fmla="*/ 686557 h 749029"/>
              <a:gd name="connsiteX7" fmla="*/ 409726 w 414177"/>
              <a:gd name="connsiteY7" fmla="*/ 613532 h 749029"/>
              <a:gd name="connsiteX8" fmla="*/ 397026 w 414177"/>
              <a:gd name="connsiteY8" fmla="*/ 483357 h 749029"/>
              <a:gd name="connsiteX9" fmla="*/ 285901 w 414177"/>
              <a:gd name="connsiteY9" fmla="*/ 273807 h 749029"/>
              <a:gd name="connsiteX10" fmla="*/ 151 w 414177"/>
              <a:gd name="connsiteY10" fmla="*/ 757 h 74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177" h="749029">
                <a:moveTo>
                  <a:pt x="151" y="757"/>
                </a:moveTo>
                <a:cubicBezTo>
                  <a:pt x="7030" y="15574"/>
                  <a:pt x="264205" y="283861"/>
                  <a:pt x="327176" y="362707"/>
                </a:cubicBezTo>
                <a:cubicBezTo>
                  <a:pt x="390147" y="441553"/>
                  <a:pt x="368451" y="443140"/>
                  <a:pt x="377976" y="473832"/>
                </a:cubicBezTo>
                <a:cubicBezTo>
                  <a:pt x="387501" y="504524"/>
                  <a:pt x="384326" y="524632"/>
                  <a:pt x="384326" y="546857"/>
                </a:cubicBezTo>
                <a:cubicBezTo>
                  <a:pt x="384326" y="569082"/>
                  <a:pt x="401259" y="573845"/>
                  <a:pt x="377976" y="607182"/>
                </a:cubicBezTo>
                <a:cubicBezTo>
                  <a:pt x="354693" y="640519"/>
                  <a:pt x="248330" y="733653"/>
                  <a:pt x="244626" y="746882"/>
                </a:cubicBezTo>
                <a:cubicBezTo>
                  <a:pt x="240922" y="760111"/>
                  <a:pt x="328234" y="708782"/>
                  <a:pt x="355751" y="686557"/>
                </a:cubicBezTo>
                <a:cubicBezTo>
                  <a:pt x="383268" y="664332"/>
                  <a:pt x="402847" y="647399"/>
                  <a:pt x="409726" y="613532"/>
                </a:cubicBezTo>
                <a:cubicBezTo>
                  <a:pt x="416605" y="579665"/>
                  <a:pt x="417663" y="539978"/>
                  <a:pt x="397026" y="483357"/>
                </a:cubicBezTo>
                <a:cubicBezTo>
                  <a:pt x="376389" y="426736"/>
                  <a:pt x="349401" y="355299"/>
                  <a:pt x="285901" y="273807"/>
                </a:cubicBezTo>
                <a:cubicBezTo>
                  <a:pt x="222401" y="192315"/>
                  <a:pt x="-6728" y="-14060"/>
                  <a:pt x="151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D3677593-1CBA-46A8-86DC-FCD00255B998}"/>
              </a:ext>
            </a:extLst>
          </p:cNvPr>
          <p:cNvSpPr/>
          <p:nvPr/>
        </p:nvSpPr>
        <p:spPr>
          <a:xfrm>
            <a:off x="6980624" y="2457450"/>
            <a:ext cx="101935" cy="485995"/>
          </a:xfrm>
          <a:custGeom>
            <a:avLst/>
            <a:gdLst>
              <a:gd name="connsiteX0" fmla="*/ 83751 w 101935"/>
              <a:gd name="connsiteY0" fmla="*/ 0 h 485995"/>
              <a:gd name="connsiteX1" fmla="*/ 69464 w 101935"/>
              <a:gd name="connsiteY1" fmla="*/ 193675 h 485995"/>
              <a:gd name="connsiteX2" fmla="*/ 1201 w 101935"/>
              <a:gd name="connsiteY2" fmla="*/ 469900 h 485995"/>
              <a:gd name="connsiteX3" fmla="*/ 31364 w 101935"/>
              <a:gd name="connsiteY3" fmla="*/ 425450 h 485995"/>
              <a:gd name="connsiteX4" fmla="*/ 99626 w 101935"/>
              <a:gd name="connsiteY4" fmla="*/ 195263 h 485995"/>
              <a:gd name="connsiteX5" fmla="*/ 83751 w 101935"/>
              <a:gd name="connsiteY5" fmla="*/ 0 h 48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35" h="485995">
                <a:moveTo>
                  <a:pt x="83751" y="0"/>
                </a:moveTo>
                <a:cubicBezTo>
                  <a:pt x="78724" y="-265"/>
                  <a:pt x="83222" y="115358"/>
                  <a:pt x="69464" y="193675"/>
                </a:cubicBezTo>
                <a:cubicBezTo>
                  <a:pt x="55706" y="271992"/>
                  <a:pt x="7551" y="431271"/>
                  <a:pt x="1201" y="469900"/>
                </a:cubicBezTo>
                <a:cubicBezTo>
                  <a:pt x="-5149" y="508529"/>
                  <a:pt x="14960" y="471223"/>
                  <a:pt x="31364" y="425450"/>
                </a:cubicBezTo>
                <a:cubicBezTo>
                  <a:pt x="47768" y="379677"/>
                  <a:pt x="90630" y="264848"/>
                  <a:pt x="99626" y="195263"/>
                </a:cubicBezTo>
                <a:cubicBezTo>
                  <a:pt x="108622" y="125678"/>
                  <a:pt x="88778" y="265"/>
                  <a:pt x="837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610F23E0-DEC2-4EFC-8FC1-C8D763ADB90B}"/>
              </a:ext>
            </a:extLst>
          </p:cNvPr>
          <p:cNvSpPr/>
          <p:nvPr/>
        </p:nvSpPr>
        <p:spPr>
          <a:xfrm>
            <a:off x="6964225" y="2370118"/>
            <a:ext cx="93483" cy="320298"/>
          </a:xfrm>
          <a:custGeom>
            <a:avLst/>
            <a:gdLst>
              <a:gd name="connsiteX0" fmla="*/ 138 w 93483"/>
              <a:gd name="connsiteY0" fmla="*/ 20 h 320298"/>
              <a:gd name="connsiteX1" fmla="*/ 69988 w 93483"/>
              <a:gd name="connsiteY1" fmla="*/ 166707 h 320298"/>
              <a:gd name="connsiteX2" fmla="*/ 69988 w 93483"/>
              <a:gd name="connsiteY2" fmla="*/ 319107 h 320298"/>
              <a:gd name="connsiteX3" fmla="*/ 74750 w 93483"/>
              <a:gd name="connsiteY3" fmla="*/ 233382 h 320298"/>
              <a:gd name="connsiteX4" fmla="*/ 90625 w 93483"/>
              <a:gd name="connsiteY4" fmla="*/ 155595 h 320298"/>
              <a:gd name="connsiteX5" fmla="*/ 138 w 93483"/>
              <a:gd name="connsiteY5" fmla="*/ 20 h 32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83" h="320298">
                <a:moveTo>
                  <a:pt x="138" y="20"/>
                </a:moveTo>
                <a:cubicBezTo>
                  <a:pt x="-3301" y="1872"/>
                  <a:pt x="58346" y="113526"/>
                  <a:pt x="69988" y="166707"/>
                </a:cubicBezTo>
                <a:cubicBezTo>
                  <a:pt x="81630" y="219888"/>
                  <a:pt x="69194" y="307995"/>
                  <a:pt x="69988" y="319107"/>
                </a:cubicBezTo>
                <a:cubicBezTo>
                  <a:pt x="70782" y="330219"/>
                  <a:pt x="71311" y="260634"/>
                  <a:pt x="74750" y="233382"/>
                </a:cubicBezTo>
                <a:cubicBezTo>
                  <a:pt x="78190" y="206130"/>
                  <a:pt x="101473" y="188668"/>
                  <a:pt x="90625" y="155595"/>
                </a:cubicBezTo>
                <a:cubicBezTo>
                  <a:pt x="79777" y="122522"/>
                  <a:pt x="3577" y="-1832"/>
                  <a:pt x="13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000515F-828B-45AB-946C-BA10341C09C2}"/>
              </a:ext>
            </a:extLst>
          </p:cNvPr>
          <p:cNvSpPr/>
          <p:nvPr/>
        </p:nvSpPr>
        <p:spPr>
          <a:xfrm>
            <a:off x="6843054" y="2239401"/>
            <a:ext cx="148127" cy="557091"/>
          </a:xfrm>
          <a:custGeom>
            <a:avLst/>
            <a:gdLst>
              <a:gd name="connsiteX0" fmla="*/ 659 w 148127"/>
              <a:gd name="connsiteY0" fmla="*/ 2149 h 557091"/>
              <a:gd name="connsiteX1" fmla="*/ 89559 w 148127"/>
              <a:gd name="connsiteY1" fmla="*/ 170424 h 557091"/>
              <a:gd name="connsiteX2" fmla="*/ 132421 w 148127"/>
              <a:gd name="connsiteY2" fmla="*/ 416487 h 557091"/>
              <a:gd name="connsiteX3" fmla="*/ 110196 w 148127"/>
              <a:gd name="connsiteY3" fmla="*/ 556187 h 557091"/>
              <a:gd name="connsiteX4" fmla="*/ 135596 w 148127"/>
              <a:gd name="connsiteY4" fmla="*/ 467287 h 557091"/>
              <a:gd name="connsiteX5" fmla="*/ 140359 w 148127"/>
              <a:gd name="connsiteY5" fmla="*/ 287899 h 557091"/>
              <a:gd name="connsiteX6" fmla="*/ 659 w 148127"/>
              <a:gd name="connsiteY6" fmla="*/ 2149 h 55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27" h="557091">
                <a:moveTo>
                  <a:pt x="659" y="2149"/>
                </a:moveTo>
                <a:cubicBezTo>
                  <a:pt x="-7808" y="-17430"/>
                  <a:pt x="67599" y="101368"/>
                  <a:pt x="89559" y="170424"/>
                </a:cubicBezTo>
                <a:cubicBezTo>
                  <a:pt x="111519" y="239480"/>
                  <a:pt x="128982" y="352193"/>
                  <a:pt x="132421" y="416487"/>
                </a:cubicBezTo>
                <a:cubicBezTo>
                  <a:pt x="135860" y="480781"/>
                  <a:pt x="109667" y="547720"/>
                  <a:pt x="110196" y="556187"/>
                </a:cubicBezTo>
                <a:cubicBezTo>
                  <a:pt x="110725" y="564654"/>
                  <a:pt x="130569" y="512002"/>
                  <a:pt x="135596" y="467287"/>
                </a:cubicBezTo>
                <a:cubicBezTo>
                  <a:pt x="140623" y="422572"/>
                  <a:pt x="158086" y="362247"/>
                  <a:pt x="140359" y="287899"/>
                </a:cubicBezTo>
                <a:cubicBezTo>
                  <a:pt x="122632" y="213551"/>
                  <a:pt x="9126" y="21728"/>
                  <a:pt x="659" y="2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B0E6450B-26D8-475D-946C-07F6CA7BB589}"/>
              </a:ext>
            </a:extLst>
          </p:cNvPr>
          <p:cNvSpPr/>
          <p:nvPr/>
        </p:nvSpPr>
        <p:spPr>
          <a:xfrm>
            <a:off x="6974472" y="2390218"/>
            <a:ext cx="26644" cy="303284"/>
          </a:xfrm>
          <a:custGeom>
            <a:avLst/>
            <a:gdLst>
              <a:gd name="connsiteX0" fmla="*/ 13703 w 26644"/>
              <a:gd name="connsiteY0" fmla="*/ 557 h 303284"/>
              <a:gd name="connsiteX1" fmla="*/ 26403 w 26644"/>
              <a:gd name="connsiteY1" fmla="*/ 168832 h 303284"/>
              <a:gd name="connsiteX2" fmla="*/ 1003 w 26644"/>
              <a:gd name="connsiteY2" fmla="*/ 300595 h 303284"/>
              <a:gd name="connsiteX3" fmla="*/ 5766 w 26644"/>
              <a:gd name="connsiteY3" fmla="*/ 246620 h 303284"/>
              <a:gd name="connsiteX4" fmla="*/ 12116 w 26644"/>
              <a:gd name="connsiteY4" fmla="*/ 118032 h 303284"/>
              <a:gd name="connsiteX5" fmla="*/ 13703 w 26644"/>
              <a:gd name="connsiteY5" fmla="*/ 557 h 3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44" h="303284">
                <a:moveTo>
                  <a:pt x="13703" y="557"/>
                </a:moveTo>
                <a:cubicBezTo>
                  <a:pt x="16084" y="9023"/>
                  <a:pt x="28520" y="118826"/>
                  <a:pt x="26403" y="168832"/>
                </a:cubicBezTo>
                <a:cubicBezTo>
                  <a:pt x="24286" y="218838"/>
                  <a:pt x="4442" y="287630"/>
                  <a:pt x="1003" y="300595"/>
                </a:cubicBezTo>
                <a:cubicBezTo>
                  <a:pt x="-2436" y="313560"/>
                  <a:pt x="3914" y="277047"/>
                  <a:pt x="5766" y="246620"/>
                </a:cubicBezTo>
                <a:cubicBezTo>
                  <a:pt x="7618" y="216193"/>
                  <a:pt x="8941" y="153751"/>
                  <a:pt x="12116" y="118032"/>
                </a:cubicBezTo>
                <a:cubicBezTo>
                  <a:pt x="15291" y="82313"/>
                  <a:pt x="11322" y="-7909"/>
                  <a:pt x="13703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F9BE99F4-DB60-43F1-93AE-F7CEA0BF7151}"/>
              </a:ext>
            </a:extLst>
          </p:cNvPr>
          <p:cNvSpPr/>
          <p:nvPr/>
        </p:nvSpPr>
        <p:spPr>
          <a:xfrm>
            <a:off x="6611397" y="1926812"/>
            <a:ext cx="343689" cy="589842"/>
          </a:xfrm>
          <a:custGeom>
            <a:avLst/>
            <a:gdLst>
              <a:gd name="connsiteX0" fmla="*/ 541 w 343689"/>
              <a:gd name="connsiteY0" fmla="*/ 2001 h 589842"/>
              <a:gd name="connsiteX1" fmla="*/ 156116 w 343689"/>
              <a:gd name="connsiteY1" fmla="*/ 181388 h 589842"/>
              <a:gd name="connsiteX2" fmla="*/ 238666 w 343689"/>
              <a:gd name="connsiteY2" fmla="*/ 335376 h 589842"/>
              <a:gd name="connsiteX3" fmla="*/ 275178 w 343689"/>
              <a:gd name="connsiteY3" fmla="*/ 451263 h 589842"/>
              <a:gd name="connsiteX4" fmla="*/ 343441 w 343689"/>
              <a:gd name="connsiteY4" fmla="*/ 586201 h 589842"/>
              <a:gd name="connsiteX5" fmla="*/ 295816 w 343689"/>
              <a:gd name="connsiteY5" fmla="*/ 538576 h 589842"/>
              <a:gd name="connsiteX6" fmla="*/ 235491 w 343689"/>
              <a:gd name="connsiteY6" fmla="*/ 403638 h 589842"/>
              <a:gd name="connsiteX7" fmla="*/ 214853 w 343689"/>
              <a:gd name="connsiteY7" fmla="*/ 305213 h 589842"/>
              <a:gd name="connsiteX8" fmla="*/ 541 w 343689"/>
              <a:gd name="connsiteY8" fmla="*/ 2001 h 58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689" h="589842">
                <a:moveTo>
                  <a:pt x="541" y="2001"/>
                </a:moveTo>
                <a:cubicBezTo>
                  <a:pt x="-9248" y="-18636"/>
                  <a:pt x="116429" y="125826"/>
                  <a:pt x="156116" y="181388"/>
                </a:cubicBezTo>
                <a:cubicBezTo>
                  <a:pt x="195803" y="236950"/>
                  <a:pt x="218822" y="290397"/>
                  <a:pt x="238666" y="335376"/>
                </a:cubicBezTo>
                <a:cubicBezTo>
                  <a:pt x="258510" y="380355"/>
                  <a:pt x="257716" y="409459"/>
                  <a:pt x="275178" y="451263"/>
                </a:cubicBezTo>
                <a:cubicBezTo>
                  <a:pt x="292640" y="493067"/>
                  <a:pt x="340001" y="571649"/>
                  <a:pt x="343441" y="586201"/>
                </a:cubicBezTo>
                <a:cubicBezTo>
                  <a:pt x="346881" y="600753"/>
                  <a:pt x="313808" y="569003"/>
                  <a:pt x="295816" y="538576"/>
                </a:cubicBezTo>
                <a:cubicBezTo>
                  <a:pt x="277824" y="508149"/>
                  <a:pt x="248985" y="442532"/>
                  <a:pt x="235491" y="403638"/>
                </a:cubicBezTo>
                <a:cubicBezTo>
                  <a:pt x="221997" y="364744"/>
                  <a:pt x="249513" y="372417"/>
                  <a:pt x="214853" y="305213"/>
                </a:cubicBezTo>
                <a:cubicBezTo>
                  <a:pt x="180193" y="238009"/>
                  <a:pt x="10330" y="22638"/>
                  <a:pt x="541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2004A939-3CB3-4F61-87F9-CFFDA0F59A63}"/>
              </a:ext>
            </a:extLst>
          </p:cNvPr>
          <p:cNvSpPr/>
          <p:nvPr/>
        </p:nvSpPr>
        <p:spPr>
          <a:xfrm>
            <a:off x="6854948" y="2483884"/>
            <a:ext cx="50915" cy="246391"/>
          </a:xfrm>
          <a:custGeom>
            <a:avLst/>
            <a:gdLst>
              <a:gd name="connsiteX0" fmla="*/ 49090 w 50915"/>
              <a:gd name="connsiteY0" fmla="*/ 554 h 246391"/>
              <a:gd name="connsiteX1" fmla="*/ 39565 w 50915"/>
              <a:gd name="connsiteY1" fmla="*/ 129141 h 246391"/>
              <a:gd name="connsiteX2" fmla="*/ 3052 w 50915"/>
              <a:gd name="connsiteY2" fmla="*/ 245029 h 246391"/>
              <a:gd name="connsiteX3" fmla="*/ 7815 w 50915"/>
              <a:gd name="connsiteY3" fmla="*/ 181529 h 246391"/>
              <a:gd name="connsiteX4" fmla="*/ 49090 w 50915"/>
              <a:gd name="connsiteY4" fmla="*/ 554 h 24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5" h="246391">
                <a:moveTo>
                  <a:pt x="49090" y="554"/>
                </a:moveTo>
                <a:cubicBezTo>
                  <a:pt x="54382" y="-8177"/>
                  <a:pt x="47238" y="88395"/>
                  <a:pt x="39565" y="129141"/>
                </a:cubicBezTo>
                <a:cubicBezTo>
                  <a:pt x="31892" y="169887"/>
                  <a:pt x="8344" y="236298"/>
                  <a:pt x="3052" y="245029"/>
                </a:cubicBezTo>
                <a:cubicBezTo>
                  <a:pt x="-2240" y="253760"/>
                  <a:pt x="-652" y="219100"/>
                  <a:pt x="7815" y="181529"/>
                </a:cubicBezTo>
                <a:cubicBezTo>
                  <a:pt x="16282" y="143958"/>
                  <a:pt x="43798" y="9285"/>
                  <a:pt x="49090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AFBD3E54-9D6D-4624-AC91-8F67A568F70C}"/>
              </a:ext>
            </a:extLst>
          </p:cNvPr>
          <p:cNvSpPr/>
          <p:nvPr/>
        </p:nvSpPr>
        <p:spPr>
          <a:xfrm>
            <a:off x="6880023" y="2468432"/>
            <a:ext cx="100296" cy="223998"/>
          </a:xfrm>
          <a:custGeom>
            <a:avLst/>
            <a:gdLst>
              <a:gd name="connsiteX0" fmla="*/ 202 w 100296"/>
              <a:gd name="connsiteY0" fmla="*/ 131 h 223998"/>
              <a:gd name="connsiteX1" fmla="*/ 70052 w 100296"/>
              <a:gd name="connsiteY1" fmla="*/ 106493 h 223998"/>
              <a:gd name="connsiteX2" fmla="*/ 100215 w 100296"/>
              <a:gd name="connsiteY2" fmla="*/ 222381 h 223998"/>
              <a:gd name="connsiteX3" fmla="*/ 77990 w 100296"/>
              <a:gd name="connsiteY3" fmla="*/ 168406 h 223998"/>
              <a:gd name="connsiteX4" fmla="*/ 49415 w 100296"/>
              <a:gd name="connsiteY4" fmla="*/ 85856 h 223998"/>
              <a:gd name="connsiteX5" fmla="*/ 202 w 100296"/>
              <a:gd name="connsiteY5" fmla="*/ 131 h 22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96" h="223998">
                <a:moveTo>
                  <a:pt x="202" y="131"/>
                </a:moveTo>
                <a:cubicBezTo>
                  <a:pt x="3641" y="3570"/>
                  <a:pt x="53383" y="69451"/>
                  <a:pt x="70052" y="106493"/>
                </a:cubicBezTo>
                <a:cubicBezTo>
                  <a:pt x="86721" y="143535"/>
                  <a:pt x="98892" y="212062"/>
                  <a:pt x="100215" y="222381"/>
                </a:cubicBezTo>
                <a:cubicBezTo>
                  <a:pt x="101538" y="232700"/>
                  <a:pt x="86457" y="191160"/>
                  <a:pt x="77990" y="168406"/>
                </a:cubicBezTo>
                <a:cubicBezTo>
                  <a:pt x="69523" y="145652"/>
                  <a:pt x="60792" y="110198"/>
                  <a:pt x="49415" y="85856"/>
                </a:cubicBezTo>
                <a:cubicBezTo>
                  <a:pt x="38038" y="61514"/>
                  <a:pt x="-3237" y="-3308"/>
                  <a:pt x="202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28752AE4-6DB8-4582-B668-700272F9BE48}"/>
              </a:ext>
            </a:extLst>
          </p:cNvPr>
          <p:cNvSpPr/>
          <p:nvPr/>
        </p:nvSpPr>
        <p:spPr>
          <a:xfrm>
            <a:off x="6892337" y="2530434"/>
            <a:ext cx="59645" cy="249344"/>
          </a:xfrm>
          <a:custGeom>
            <a:avLst/>
            <a:gdLst>
              <a:gd name="connsiteX0" fmla="*/ 588 w 59645"/>
              <a:gd name="connsiteY0" fmla="*/ 41 h 249344"/>
              <a:gd name="connsiteX1" fmla="*/ 27576 w 59645"/>
              <a:gd name="connsiteY1" fmla="*/ 139741 h 249344"/>
              <a:gd name="connsiteX2" fmla="*/ 54563 w 59645"/>
              <a:gd name="connsiteY2" fmla="*/ 249279 h 249344"/>
              <a:gd name="connsiteX3" fmla="*/ 54563 w 59645"/>
              <a:gd name="connsiteY3" fmla="*/ 154029 h 249344"/>
              <a:gd name="connsiteX4" fmla="*/ 588 w 59645"/>
              <a:gd name="connsiteY4" fmla="*/ 41 h 24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45" h="249344">
                <a:moveTo>
                  <a:pt x="588" y="41"/>
                </a:moveTo>
                <a:cubicBezTo>
                  <a:pt x="-3910" y="-2340"/>
                  <a:pt x="18580" y="98201"/>
                  <a:pt x="27576" y="139741"/>
                </a:cubicBezTo>
                <a:cubicBezTo>
                  <a:pt x="36572" y="181281"/>
                  <a:pt x="50065" y="246898"/>
                  <a:pt x="54563" y="249279"/>
                </a:cubicBezTo>
                <a:cubicBezTo>
                  <a:pt x="59061" y="251660"/>
                  <a:pt x="63294" y="188954"/>
                  <a:pt x="54563" y="154029"/>
                </a:cubicBezTo>
                <a:cubicBezTo>
                  <a:pt x="45832" y="119104"/>
                  <a:pt x="5086" y="2422"/>
                  <a:pt x="58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891456E6-B25C-40C5-BD77-255BC15E4153}"/>
              </a:ext>
            </a:extLst>
          </p:cNvPr>
          <p:cNvSpPr/>
          <p:nvPr/>
        </p:nvSpPr>
        <p:spPr>
          <a:xfrm>
            <a:off x="6343388" y="1930157"/>
            <a:ext cx="448595" cy="522629"/>
          </a:xfrm>
          <a:custGeom>
            <a:avLst/>
            <a:gdLst>
              <a:gd name="connsiteX0" fmla="*/ 262 w 448595"/>
              <a:gd name="connsiteY0" fmla="*/ 243 h 522629"/>
              <a:gd name="connsiteX1" fmla="*/ 192350 w 448595"/>
              <a:gd name="connsiteY1" fmla="*/ 174868 h 522629"/>
              <a:gd name="connsiteX2" fmla="*/ 349512 w 448595"/>
              <a:gd name="connsiteY2" fmla="*/ 376481 h 522629"/>
              <a:gd name="connsiteX3" fmla="*/ 446350 w 448595"/>
              <a:gd name="connsiteY3" fmla="*/ 517768 h 522629"/>
              <a:gd name="connsiteX4" fmla="*/ 403487 w 448595"/>
              <a:gd name="connsiteY4" fmla="*/ 468556 h 522629"/>
              <a:gd name="connsiteX5" fmla="*/ 247912 w 448595"/>
              <a:gd name="connsiteY5" fmla="*/ 263768 h 522629"/>
              <a:gd name="connsiteX6" fmla="*/ 152662 w 448595"/>
              <a:gd name="connsiteY6" fmla="*/ 139943 h 522629"/>
              <a:gd name="connsiteX7" fmla="*/ 262 w 448595"/>
              <a:gd name="connsiteY7" fmla="*/ 243 h 52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595" h="522629">
                <a:moveTo>
                  <a:pt x="262" y="243"/>
                </a:moveTo>
                <a:cubicBezTo>
                  <a:pt x="6877" y="6064"/>
                  <a:pt x="134142" y="112162"/>
                  <a:pt x="192350" y="174868"/>
                </a:cubicBezTo>
                <a:cubicBezTo>
                  <a:pt x="250558" y="237574"/>
                  <a:pt x="307179" y="319331"/>
                  <a:pt x="349512" y="376481"/>
                </a:cubicBezTo>
                <a:cubicBezTo>
                  <a:pt x="391845" y="433631"/>
                  <a:pt x="437354" y="502422"/>
                  <a:pt x="446350" y="517768"/>
                </a:cubicBezTo>
                <a:cubicBezTo>
                  <a:pt x="455346" y="533114"/>
                  <a:pt x="436560" y="510889"/>
                  <a:pt x="403487" y="468556"/>
                </a:cubicBezTo>
                <a:cubicBezTo>
                  <a:pt x="370414" y="426223"/>
                  <a:pt x="289716" y="318537"/>
                  <a:pt x="247912" y="263768"/>
                </a:cubicBezTo>
                <a:cubicBezTo>
                  <a:pt x="206108" y="208999"/>
                  <a:pt x="191556" y="185451"/>
                  <a:pt x="152662" y="139943"/>
                </a:cubicBezTo>
                <a:cubicBezTo>
                  <a:pt x="113768" y="94435"/>
                  <a:pt x="-6353" y="-5578"/>
                  <a:pt x="262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42E39722-C563-4B66-8A07-F1A048B25F1B}"/>
              </a:ext>
            </a:extLst>
          </p:cNvPr>
          <p:cNvSpPr/>
          <p:nvPr/>
        </p:nvSpPr>
        <p:spPr>
          <a:xfrm>
            <a:off x="6811482" y="2411413"/>
            <a:ext cx="40502" cy="309903"/>
          </a:xfrm>
          <a:custGeom>
            <a:avLst/>
            <a:gdLst>
              <a:gd name="connsiteX0" fmla="*/ 481 w 40502"/>
              <a:gd name="connsiteY0" fmla="*/ 0 h 309903"/>
              <a:gd name="connsiteX1" fmla="*/ 40168 w 40502"/>
              <a:gd name="connsiteY1" fmla="*/ 144462 h 309903"/>
              <a:gd name="connsiteX2" fmla="*/ 19531 w 40502"/>
              <a:gd name="connsiteY2" fmla="*/ 307975 h 309903"/>
              <a:gd name="connsiteX3" fmla="*/ 19531 w 40502"/>
              <a:gd name="connsiteY3" fmla="*/ 228600 h 309903"/>
              <a:gd name="connsiteX4" fmla="*/ 17943 w 40502"/>
              <a:gd name="connsiteY4" fmla="*/ 144462 h 309903"/>
              <a:gd name="connsiteX5" fmla="*/ 481 w 40502"/>
              <a:gd name="connsiteY5" fmla="*/ 0 h 3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02" h="309903">
                <a:moveTo>
                  <a:pt x="481" y="0"/>
                </a:moveTo>
                <a:cubicBezTo>
                  <a:pt x="4185" y="0"/>
                  <a:pt x="36993" y="93133"/>
                  <a:pt x="40168" y="144462"/>
                </a:cubicBezTo>
                <a:cubicBezTo>
                  <a:pt x="43343" y="195791"/>
                  <a:pt x="22970" y="293952"/>
                  <a:pt x="19531" y="307975"/>
                </a:cubicBezTo>
                <a:cubicBezTo>
                  <a:pt x="16092" y="321998"/>
                  <a:pt x="19796" y="255852"/>
                  <a:pt x="19531" y="228600"/>
                </a:cubicBezTo>
                <a:cubicBezTo>
                  <a:pt x="19266" y="201348"/>
                  <a:pt x="20324" y="179916"/>
                  <a:pt x="17943" y="144462"/>
                </a:cubicBezTo>
                <a:cubicBezTo>
                  <a:pt x="15562" y="109008"/>
                  <a:pt x="-3223" y="0"/>
                  <a:pt x="4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5AD90EBF-F150-4801-8F73-13242021C3FB}"/>
              </a:ext>
            </a:extLst>
          </p:cNvPr>
          <p:cNvSpPr/>
          <p:nvPr/>
        </p:nvSpPr>
        <p:spPr>
          <a:xfrm>
            <a:off x="6482373" y="2058934"/>
            <a:ext cx="149597" cy="432747"/>
          </a:xfrm>
          <a:custGeom>
            <a:avLst/>
            <a:gdLst>
              <a:gd name="connsiteX0" fmla="*/ 977 w 149597"/>
              <a:gd name="connsiteY0" fmla="*/ 1641 h 432747"/>
              <a:gd name="connsiteX1" fmla="*/ 129565 w 149597"/>
              <a:gd name="connsiteY1" fmla="*/ 261991 h 432747"/>
              <a:gd name="connsiteX2" fmla="*/ 143852 w 149597"/>
              <a:gd name="connsiteY2" fmla="*/ 425504 h 432747"/>
              <a:gd name="connsiteX3" fmla="*/ 143852 w 149597"/>
              <a:gd name="connsiteY3" fmla="*/ 379466 h 432747"/>
              <a:gd name="connsiteX4" fmla="*/ 74002 w 149597"/>
              <a:gd name="connsiteY4" fmla="*/ 161979 h 432747"/>
              <a:gd name="connsiteX5" fmla="*/ 977 w 149597"/>
              <a:gd name="connsiteY5" fmla="*/ 1641 h 43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97" h="432747">
                <a:moveTo>
                  <a:pt x="977" y="1641"/>
                </a:moveTo>
                <a:cubicBezTo>
                  <a:pt x="10237" y="18310"/>
                  <a:pt x="105753" y="191347"/>
                  <a:pt x="129565" y="261991"/>
                </a:cubicBezTo>
                <a:cubicBezTo>
                  <a:pt x="153377" y="332635"/>
                  <a:pt x="141471" y="405925"/>
                  <a:pt x="143852" y="425504"/>
                </a:cubicBezTo>
                <a:cubicBezTo>
                  <a:pt x="146233" y="445083"/>
                  <a:pt x="155494" y="423387"/>
                  <a:pt x="143852" y="379466"/>
                </a:cubicBezTo>
                <a:cubicBezTo>
                  <a:pt x="132210" y="335545"/>
                  <a:pt x="97285" y="224685"/>
                  <a:pt x="74002" y="161979"/>
                </a:cubicBezTo>
                <a:cubicBezTo>
                  <a:pt x="50719" y="99273"/>
                  <a:pt x="-8283" y="-15028"/>
                  <a:pt x="977" y="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940F22D8-5182-444B-A434-306D0CD68E64}"/>
              </a:ext>
            </a:extLst>
          </p:cNvPr>
          <p:cNvSpPr/>
          <p:nvPr/>
        </p:nvSpPr>
        <p:spPr>
          <a:xfrm>
            <a:off x="6604248" y="2443139"/>
            <a:ext cx="44292" cy="471337"/>
          </a:xfrm>
          <a:custGeom>
            <a:avLst/>
            <a:gdLst>
              <a:gd name="connsiteX0" fmla="*/ 36265 w 44292"/>
              <a:gd name="connsiteY0" fmla="*/ 24 h 471337"/>
              <a:gd name="connsiteX1" fmla="*/ 42615 w 44292"/>
              <a:gd name="connsiteY1" fmla="*/ 212749 h 471337"/>
              <a:gd name="connsiteX2" fmla="*/ 1340 w 44292"/>
              <a:gd name="connsiteY2" fmla="*/ 461986 h 471337"/>
              <a:gd name="connsiteX3" fmla="*/ 12452 w 44292"/>
              <a:gd name="connsiteY3" fmla="*/ 400074 h 471337"/>
              <a:gd name="connsiteX4" fmla="*/ 36265 w 44292"/>
              <a:gd name="connsiteY4" fmla="*/ 225449 h 471337"/>
              <a:gd name="connsiteX5" fmla="*/ 36265 w 44292"/>
              <a:gd name="connsiteY5" fmla="*/ 24 h 47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92" h="471337">
                <a:moveTo>
                  <a:pt x="36265" y="24"/>
                </a:moveTo>
                <a:cubicBezTo>
                  <a:pt x="37323" y="-2093"/>
                  <a:pt x="48436" y="135755"/>
                  <a:pt x="42615" y="212749"/>
                </a:cubicBezTo>
                <a:cubicBezTo>
                  <a:pt x="36794" y="289743"/>
                  <a:pt x="6367" y="430765"/>
                  <a:pt x="1340" y="461986"/>
                </a:cubicBezTo>
                <a:cubicBezTo>
                  <a:pt x="-3687" y="493207"/>
                  <a:pt x="6631" y="439497"/>
                  <a:pt x="12452" y="400074"/>
                </a:cubicBezTo>
                <a:cubicBezTo>
                  <a:pt x="18273" y="360651"/>
                  <a:pt x="34148" y="291066"/>
                  <a:pt x="36265" y="225449"/>
                </a:cubicBezTo>
                <a:cubicBezTo>
                  <a:pt x="38382" y="159832"/>
                  <a:pt x="35207" y="2141"/>
                  <a:pt x="3626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50A2A241-4BF7-469E-977A-3CCD7BCE956F}"/>
              </a:ext>
            </a:extLst>
          </p:cNvPr>
          <p:cNvSpPr/>
          <p:nvPr/>
        </p:nvSpPr>
        <p:spPr>
          <a:xfrm>
            <a:off x="6640258" y="2441563"/>
            <a:ext cx="136628" cy="509376"/>
          </a:xfrm>
          <a:custGeom>
            <a:avLst/>
            <a:gdLst>
              <a:gd name="connsiteX0" fmla="*/ 255 w 136628"/>
              <a:gd name="connsiteY0" fmla="*/ 12 h 509376"/>
              <a:gd name="connsiteX1" fmla="*/ 108205 w 136628"/>
              <a:gd name="connsiteY1" fmla="*/ 285762 h 509376"/>
              <a:gd name="connsiteX2" fmla="*/ 135192 w 136628"/>
              <a:gd name="connsiteY2" fmla="*/ 498487 h 509376"/>
              <a:gd name="connsiteX3" fmla="*/ 127255 w 136628"/>
              <a:gd name="connsiteY3" fmla="*/ 457212 h 509376"/>
              <a:gd name="connsiteX4" fmla="*/ 79630 w 136628"/>
              <a:gd name="connsiteY4" fmla="*/ 274650 h 509376"/>
              <a:gd name="connsiteX5" fmla="*/ 255 w 136628"/>
              <a:gd name="connsiteY5" fmla="*/ 12 h 50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28" h="509376">
                <a:moveTo>
                  <a:pt x="255" y="12"/>
                </a:moveTo>
                <a:cubicBezTo>
                  <a:pt x="5018" y="1864"/>
                  <a:pt x="85716" y="202683"/>
                  <a:pt x="108205" y="285762"/>
                </a:cubicBezTo>
                <a:cubicBezTo>
                  <a:pt x="130694" y="368841"/>
                  <a:pt x="132017" y="469912"/>
                  <a:pt x="135192" y="498487"/>
                </a:cubicBezTo>
                <a:cubicBezTo>
                  <a:pt x="138367" y="527062"/>
                  <a:pt x="136515" y="494518"/>
                  <a:pt x="127255" y="457212"/>
                </a:cubicBezTo>
                <a:cubicBezTo>
                  <a:pt x="117995" y="419906"/>
                  <a:pt x="100532" y="348204"/>
                  <a:pt x="79630" y="274650"/>
                </a:cubicBezTo>
                <a:cubicBezTo>
                  <a:pt x="58728" y="201096"/>
                  <a:pt x="-4508" y="-1840"/>
                  <a:pt x="25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11B5BC55-977A-495D-B9D8-EFA0CEAC05C5}"/>
              </a:ext>
            </a:extLst>
          </p:cNvPr>
          <p:cNvSpPr/>
          <p:nvPr/>
        </p:nvSpPr>
        <p:spPr>
          <a:xfrm>
            <a:off x="6986532" y="2646294"/>
            <a:ext cx="54389" cy="490015"/>
          </a:xfrm>
          <a:custGeom>
            <a:avLst/>
            <a:gdLst>
              <a:gd name="connsiteX0" fmla="*/ 56 w 54389"/>
              <a:gd name="connsiteY0" fmla="*/ 69 h 490015"/>
              <a:gd name="connsiteX1" fmla="*/ 50856 w 54389"/>
              <a:gd name="connsiteY1" fmla="*/ 184219 h 490015"/>
              <a:gd name="connsiteX2" fmla="*/ 49268 w 54389"/>
              <a:gd name="connsiteY2" fmla="*/ 257244 h 490015"/>
              <a:gd name="connsiteX3" fmla="*/ 42918 w 54389"/>
              <a:gd name="connsiteY3" fmla="*/ 479494 h 490015"/>
              <a:gd name="connsiteX4" fmla="*/ 50856 w 54389"/>
              <a:gd name="connsiteY4" fmla="*/ 428694 h 490015"/>
              <a:gd name="connsiteX5" fmla="*/ 41331 w 54389"/>
              <a:gd name="connsiteY5" fmla="*/ 206444 h 490015"/>
              <a:gd name="connsiteX6" fmla="*/ 56 w 54389"/>
              <a:gd name="connsiteY6" fmla="*/ 69 h 49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9" h="490015">
                <a:moveTo>
                  <a:pt x="56" y="69"/>
                </a:moveTo>
                <a:cubicBezTo>
                  <a:pt x="1643" y="-3635"/>
                  <a:pt x="42654" y="141356"/>
                  <a:pt x="50856" y="184219"/>
                </a:cubicBezTo>
                <a:cubicBezTo>
                  <a:pt x="59058" y="227082"/>
                  <a:pt x="50591" y="208032"/>
                  <a:pt x="49268" y="257244"/>
                </a:cubicBezTo>
                <a:cubicBezTo>
                  <a:pt x="47945" y="306456"/>
                  <a:pt x="42653" y="450919"/>
                  <a:pt x="42918" y="479494"/>
                </a:cubicBezTo>
                <a:cubicBezTo>
                  <a:pt x="43183" y="508069"/>
                  <a:pt x="51121" y="474202"/>
                  <a:pt x="50856" y="428694"/>
                </a:cubicBezTo>
                <a:cubicBezTo>
                  <a:pt x="50592" y="383186"/>
                  <a:pt x="51914" y="272325"/>
                  <a:pt x="41331" y="206444"/>
                </a:cubicBezTo>
                <a:cubicBezTo>
                  <a:pt x="30748" y="140563"/>
                  <a:pt x="-1531" y="3773"/>
                  <a:pt x="5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ED4EC021-92CB-4D2B-98FF-8161E02AC035}"/>
              </a:ext>
            </a:extLst>
          </p:cNvPr>
          <p:cNvSpPr/>
          <p:nvPr/>
        </p:nvSpPr>
        <p:spPr>
          <a:xfrm>
            <a:off x="6996064" y="2870162"/>
            <a:ext cx="44507" cy="215991"/>
          </a:xfrm>
          <a:custGeom>
            <a:avLst/>
            <a:gdLst>
              <a:gd name="connsiteX0" fmla="*/ 17511 w 44507"/>
              <a:gd name="connsiteY0" fmla="*/ 38 h 215991"/>
              <a:gd name="connsiteX1" fmla="*/ 27036 w 44507"/>
              <a:gd name="connsiteY1" fmla="*/ 146088 h 215991"/>
              <a:gd name="connsiteX2" fmla="*/ 49 w 44507"/>
              <a:gd name="connsiteY2" fmla="*/ 215938 h 215991"/>
              <a:gd name="connsiteX3" fmla="*/ 34974 w 44507"/>
              <a:gd name="connsiteY3" fmla="*/ 157201 h 215991"/>
              <a:gd name="connsiteX4" fmla="*/ 44499 w 44507"/>
              <a:gd name="connsiteY4" fmla="*/ 131801 h 215991"/>
              <a:gd name="connsiteX5" fmla="*/ 17511 w 44507"/>
              <a:gd name="connsiteY5" fmla="*/ 38 h 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7" h="215991">
                <a:moveTo>
                  <a:pt x="17511" y="38"/>
                </a:moveTo>
                <a:cubicBezTo>
                  <a:pt x="14601" y="2419"/>
                  <a:pt x="29946" y="110105"/>
                  <a:pt x="27036" y="146088"/>
                </a:cubicBezTo>
                <a:cubicBezTo>
                  <a:pt x="24126" y="182071"/>
                  <a:pt x="-1274" y="214086"/>
                  <a:pt x="49" y="215938"/>
                </a:cubicBezTo>
                <a:cubicBezTo>
                  <a:pt x="1372" y="217790"/>
                  <a:pt x="27566" y="171224"/>
                  <a:pt x="34974" y="157201"/>
                </a:cubicBezTo>
                <a:cubicBezTo>
                  <a:pt x="42382" y="143178"/>
                  <a:pt x="43970" y="158259"/>
                  <a:pt x="44499" y="131801"/>
                </a:cubicBezTo>
                <a:cubicBezTo>
                  <a:pt x="45028" y="105343"/>
                  <a:pt x="20421" y="-2343"/>
                  <a:pt x="17511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E0FEEB5E-73DE-47EB-8593-E7F5C154EB3E}"/>
              </a:ext>
            </a:extLst>
          </p:cNvPr>
          <p:cNvSpPr/>
          <p:nvPr/>
        </p:nvSpPr>
        <p:spPr>
          <a:xfrm>
            <a:off x="6925526" y="2769951"/>
            <a:ext cx="336271" cy="663734"/>
          </a:xfrm>
          <a:custGeom>
            <a:avLst/>
            <a:gdLst>
              <a:gd name="connsiteX0" fmla="*/ 64237 w 336271"/>
              <a:gd name="connsiteY0" fmla="*/ 1824 h 663734"/>
              <a:gd name="connsiteX1" fmla="*/ 32487 w 336271"/>
              <a:gd name="connsiteY1" fmla="*/ 100249 h 663734"/>
              <a:gd name="connsiteX2" fmla="*/ 32487 w 336271"/>
              <a:gd name="connsiteY2" fmla="*/ 170099 h 663734"/>
              <a:gd name="connsiteX3" fmla="*/ 105512 w 336271"/>
              <a:gd name="connsiteY3" fmla="*/ 430449 h 663734"/>
              <a:gd name="connsiteX4" fmla="*/ 138849 w 336271"/>
              <a:gd name="connsiteY4" fmla="*/ 506649 h 663734"/>
              <a:gd name="connsiteX5" fmla="*/ 175362 w 336271"/>
              <a:gd name="connsiteY5" fmla="*/ 576499 h 663734"/>
              <a:gd name="connsiteX6" fmla="*/ 330937 w 336271"/>
              <a:gd name="connsiteY6" fmla="*/ 660637 h 663734"/>
              <a:gd name="connsiteX7" fmla="*/ 286487 w 336271"/>
              <a:gd name="connsiteY7" fmla="*/ 636824 h 663734"/>
              <a:gd name="connsiteX8" fmla="*/ 153137 w 336271"/>
              <a:gd name="connsiteY8" fmla="*/ 554274 h 663734"/>
              <a:gd name="connsiteX9" fmla="*/ 2324 w 336271"/>
              <a:gd name="connsiteY9" fmla="*/ 192324 h 663734"/>
              <a:gd name="connsiteX10" fmla="*/ 64237 w 336271"/>
              <a:gd name="connsiteY10" fmla="*/ 1824 h 66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271" h="663734">
                <a:moveTo>
                  <a:pt x="64237" y="1824"/>
                </a:moveTo>
                <a:cubicBezTo>
                  <a:pt x="69264" y="-13522"/>
                  <a:pt x="37779" y="72203"/>
                  <a:pt x="32487" y="100249"/>
                </a:cubicBezTo>
                <a:cubicBezTo>
                  <a:pt x="27195" y="128295"/>
                  <a:pt x="20316" y="115066"/>
                  <a:pt x="32487" y="170099"/>
                </a:cubicBezTo>
                <a:cubicBezTo>
                  <a:pt x="44658" y="225132"/>
                  <a:pt x="87785" y="374357"/>
                  <a:pt x="105512" y="430449"/>
                </a:cubicBezTo>
                <a:cubicBezTo>
                  <a:pt x="123239" y="486541"/>
                  <a:pt x="127207" y="482307"/>
                  <a:pt x="138849" y="506649"/>
                </a:cubicBezTo>
                <a:cubicBezTo>
                  <a:pt x="150491" y="530991"/>
                  <a:pt x="143347" y="550834"/>
                  <a:pt x="175362" y="576499"/>
                </a:cubicBezTo>
                <a:cubicBezTo>
                  <a:pt x="207377" y="602164"/>
                  <a:pt x="312416" y="650583"/>
                  <a:pt x="330937" y="660637"/>
                </a:cubicBezTo>
                <a:cubicBezTo>
                  <a:pt x="349458" y="670691"/>
                  <a:pt x="316120" y="654551"/>
                  <a:pt x="286487" y="636824"/>
                </a:cubicBezTo>
                <a:cubicBezTo>
                  <a:pt x="256854" y="619097"/>
                  <a:pt x="200497" y="628357"/>
                  <a:pt x="153137" y="554274"/>
                </a:cubicBezTo>
                <a:cubicBezTo>
                  <a:pt x="105777" y="480191"/>
                  <a:pt x="18464" y="284663"/>
                  <a:pt x="2324" y="192324"/>
                </a:cubicBezTo>
                <a:cubicBezTo>
                  <a:pt x="-13816" y="99985"/>
                  <a:pt x="59210" y="17170"/>
                  <a:pt x="64237" y="1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512A662D-1CB4-4B3D-A5DB-28EB4D151151}"/>
              </a:ext>
            </a:extLst>
          </p:cNvPr>
          <p:cNvSpPr/>
          <p:nvPr/>
        </p:nvSpPr>
        <p:spPr>
          <a:xfrm>
            <a:off x="6853054" y="2813398"/>
            <a:ext cx="94449" cy="474527"/>
          </a:xfrm>
          <a:custGeom>
            <a:avLst/>
            <a:gdLst>
              <a:gd name="connsiteX0" fmla="*/ 184 w 94449"/>
              <a:gd name="connsiteY0" fmla="*/ 1240 h 474527"/>
              <a:gd name="connsiteX1" fmla="*/ 63684 w 94449"/>
              <a:gd name="connsiteY1" fmla="*/ 148877 h 474527"/>
              <a:gd name="connsiteX2" fmla="*/ 84321 w 94449"/>
              <a:gd name="connsiteY2" fmla="*/ 439390 h 474527"/>
              <a:gd name="connsiteX3" fmla="*/ 84321 w 94449"/>
              <a:gd name="connsiteY3" fmla="*/ 458440 h 474527"/>
              <a:gd name="connsiteX4" fmla="*/ 92259 w 94449"/>
              <a:gd name="connsiteY4" fmla="*/ 339377 h 474527"/>
              <a:gd name="connsiteX5" fmla="*/ 85909 w 94449"/>
              <a:gd name="connsiteY5" fmla="*/ 225077 h 474527"/>
              <a:gd name="connsiteX6" fmla="*/ 184 w 94449"/>
              <a:gd name="connsiteY6" fmla="*/ 1240 h 47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49" h="474527">
                <a:moveTo>
                  <a:pt x="184" y="1240"/>
                </a:moveTo>
                <a:cubicBezTo>
                  <a:pt x="-3520" y="-11460"/>
                  <a:pt x="49661" y="75852"/>
                  <a:pt x="63684" y="148877"/>
                </a:cubicBezTo>
                <a:cubicBezTo>
                  <a:pt x="77707" y="221902"/>
                  <a:pt x="80881" y="387796"/>
                  <a:pt x="84321" y="439390"/>
                </a:cubicBezTo>
                <a:cubicBezTo>
                  <a:pt x="87761" y="490984"/>
                  <a:pt x="82998" y="475109"/>
                  <a:pt x="84321" y="458440"/>
                </a:cubicBezTo>
                <a:cubicBezTo>
                  <a:pt x="85644" y="441771"/>
                  <a:pt x="91994" y="378271"/>
                  <a:pt x="92259" y="339377"/>
                </a:cubicBezTo>
                <a:cubicBezTo>
                  <a:pt x="92524" y="300483"/>
                  <a:pt x="99932" y="278787"/>
                  <a:pt x="85909" y="225077"/>
                </a:cubicBezTo>
                <a:cubicBezTo>
                  <a:pt x="71886" y="171367"/>
                  <a:pt x="3888" y="13940"/>
                  <a:pt x="184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B8D67329-E328-486E-A1D3-B101B76B3300}"/>
              </a:ext>
            </a:extLst>
          </p:cNvPr>
          <p:cNvSpPr/>
          <p:nvPr/>
        </p:nvSpPr>
        <p:spPr>
          <a:xfrm>
            <a:off x="6940174" y="3181343"/>
            <a:ext cx="290124" cy="262010"/>
          </a:xfrm>
          <a:custGeom>
            <a:avLst/>
            <a:gdLst>
              <a:gd name="connsiteX0" fmla="*/ 376 w 290124"/>
              <a:gd name="connsiteY0" fmla="*/ 7 h 262010"/>
              <a:gd name="connsiteX1" fmla="*/ 86101 w 290124"/>
              <a:gd name="connsiteY1" fmla="*/ 146057 h 262010"/>
              <a:gd name="connsiteX2" fmla="*/ 170239 w 290124"/>
              <a:gd name="connsiteY2" fmla="*/ 215907 h 262010"/>
              <a:gd name="connsiteX3" fmla="*/ 289301 w 290124"/>
              <a:gd name="connsiteY3" fmla="*/ 261945 h 262010"/>
              <a:gd name="connsiteX4" fmla="*/ 217864 w 290124"/>
              <a:gd name="connsiteY4" fmla="*/ 223845 h 262010"/>
              <a:gd name="connsiteX5" fmla="*/ 121026 w 290124"/>
              <a:gd name="connsiteY5" fmla="*/ 139707 h 262010"/>
              <a:gd name="connsiteX6" fmla="*/ 376 w 290124"/>
              <a:gd name="connsiteY6" fmla="*/ 7 h 26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24" h="262010">
                <a:moveTo>
                  <a:pt x="376" y="7"/>
                </a:moveTo>
                <a:cubicBezTo>
                  <a:pt x="-5445" y="1065"/>
                  <a:pt x="57791" y="110074"/>
                  <a:pt x="86101" y="146057"/>
                </a:cubicBezTo>
                <a:cubicBezTo>
                  <a:pt x="114411" y="182040"/>
                  <a:pt x="136372" y="196592"/>
                  <a:pt x="170239" y="215907"/>
                </a:cubicBezTo>
                <a:cubicBezTo>
                  <a:pt x="204106" y="235222"/>
                  <a:pt x="281364" y="260622"/>
                  <a:pt x="289301" y="261945"/>
                </a:cubicBezTo>
                <a:cubicBezTo>
                  <a:pt x="297238" y="263268"/>
                  <a:pt x="245910" y="244218"/>
                  <a:pt x="217864" y="223845"/>
                </a:cubicBezTo>
                <a:cubicBezTo>
                  <a:pt x="189818" y="203472"/>
                  <a:pt x="157539" y="175161"/>
                  <a:pt x="121026" y="139707"/>
                </a:cubicBezTo>
                <a:cubicBezTo>
                  <a:pt x="84514" y="104253"/>
                  <a:pt x="6197" y="-1051"/>
                  <a:pt x="37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90993A89-4FB1-437E-A9D7-BACD712FC695}"/>
              </a:ext>
            </a:extLst>
          </p:cNvPr>
          <p:cNvSpPr/>
          <p:nvPr/>
        </p:nvSpPr>
        <p:spPr>
          <a:xfrm>
            <a:off x="6833945" y="3204868"/>
            <a:ext cx="111678" cy="456086"/>
          </a:xfrm>
          <a:custGeom>
            <a:avLst/>
            <a:gdLst>
              <a:gd name="connsiteX0" fmla="*/ 105018 w 111678"/>
              <a:gd name="connsiteY0" fmla="*/ 295 h 456086"/>
              <a:gd name="connsiteX1" fmla="*/ 109780 w 111678"/>
              <a:gd name="connsiteY1" fmla="*/ 160632 h 456086"/>
              <a:gd name="connsiteX2" fmla="*/ 73268 w 111678"/>
              <a:gd name="connsiteY2" fmla="*/ 259057 h 456086"/>
              <a:gd name="connsiteX3" fmla="*/ 1830 w 111678"/>
              <a:gd name="connsiteY3" fmla="*/ 449557 h 456086"/>
              <a:gd name="connsiteX4" fmla="*/ 27230 w 111678"/>
              <a:gd name="connsiteY4" fmla="*/ 392407 h 456086"/>
              <a:gd name="connsiteX5" fmla="*/ 92318 w 111678"/>
              <a:gd name="connsiteY5" fmla="*/ 203495 h 456086"/>
              <a:gd name="connsiteX6" fmla="*/ 105018 w 111678"/>
              <a:gd name="connsiteY6" fmla="*/ 295 h 4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78" h="456086">
                <a:moveTo>
                  <a:pt x="105018" y="295"/>
                </a:moveTo>
                <a:cubicBezTo>
                  <a:pt x="107928" y="-6849"/>
                  <a:pt x="115072" y="117505"/>
                  <a:pt x="109780" y="160632"/>
                </a:cubicBezTo>
                <a:cubicBezTo>
                  <a:pt x="104488" y="203759"/>
                  <a:pt x="73268" y="259057"/>
                  <a:pt x="73268" y="259057"/>
                </a:cubicBezTo>
                <a:cubicBezTo>
                  <a:pt x="55276" y="307211"/>
                  <a:pt x="9503" y="427332"/>
                  <a:pt x="1830" y="449557"/>
                </a:cubicBezTo>
                <a:cubicBezTo>
                  <a:pt x="-5843" y="471782"/>
                  <a:pt x="12149" y="433417"/>
                  <a:pt x="27230" y="392407"/>
                </a:cubicBezTo>
                <a:cubicBezTo>
                  <a:pt x="42311" y="351397"/>
                  <a:pt x="79089" y="265937"/>
                  <a:pt x="92318" y="203495"/>
                </a:cubicBezTo>
                <a:cubicBezTo>
                  <a:pt x="105547" y="141053"/>
                  <a:pt x="102108" y="7439"/>
                  <a:pt x="105018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BABD6328-BA23-469A-8BB1-13736C70F31C}"/>
              </a:ext>
            </a:extLst>
          </p:cNvPr>
          <p:cNvSpPr/>
          <p:nvPr/>
        </p:nvSpPr>
        <p:spPr>
          <a:xfrm>
            <a:off x="6822942" y="3188833"/>
            <a:ext cx="107072" cy="465263"/>
          </a:xfrm>
          <a:custGeom>
            <a:avLst/>
            <a:gdLst>
              <a:gd name="connsiteX0" fmla="*/ 85858 w 107072"/>
              <a:gd name="connsiteY0" fmla="*/ 455 h 465263"/>
              <a:gd name="connsiteX1" fmla="*/ 90621 w 107072"/>
              <a:gd name="connsiteY1" fmla="*/ 200480 h 465263"/>
              <a:gd name="connsiteX2" fmla="*/ 89033 w 107072"/>
              <a:gd name="connsiteY2" fmla="*/ 254455 h 465263"/>
              <a:gd name="connsiteX3" fmla="*/ 1721 w 107072"/>
              <a:gd name="connsiteY3" fmla="*/ 457655 h 465263"/>
              <a:gd name="connsiteX4" fmla="*/ 36646 w 107072"/>
              <a:gd name="connsiteY4" fmla="*/ 406855 h 465263"/>
              <a:gd name="connsiteX5" fmla="*/ 104908 w 107072"/>
              <a:gd name="connsiteY5" fmla="*/ 262392 h 465263"/>
              <a:gd name="connsiteX6" fmla="*/ 85858 w 107072"/>
              <a:gd name="connsiteY6" fmla="*/ 455 h 4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72" h="465263">
                <a:moveTo>
                  <a:pt x="85858" y="455"/>
                </a:moveTo>
                <a:cubicBezTo>
                  <a:pt x="83477" y="-9864"/>
                  <a:pt x="90092" y="158147"/>
                  <a:pt x="90621" y="200480"/>
                </a:cubicBezTo>
                <a:cubicBezTo>
                  <a:pt x="91150" y="242813"/>
                  <a:pt x="103850" y="211593"/>
                  <a:pt x="89033" y="254455"/>
                </a:cubicBezTo>
                <a:cubicBezTo>
                  <a:pt x="74216" y="297317"/>
                  <a:pt x="10452" y="432255"/>
                  <a:pt x="1721" y="457655"/>
                </a:cubicBezTo>
                <a:cubicBezTo>
                  <a:pt x="-7010" y="483055"/>
                  <a:pt x="19448" y="439399"/>
                  <a:pt x="36646" y="406855"/>
                </a:cubicBezTo>
                <a:cubicBezTo>
                  <a:pt x="53844" y="374311"/>
                  <a:pt x="95119" y="325892"/>
                  <a:pt x="104908" y="262392"/>
                </a:cubicBezTo>
                <a:cubicBezTo>
                  <a:pt x="114697" y="198892"/>
                  <a:pt x="88239" y="10774"/>
                  <a:pt x="85858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709589AE-F5E1-4D1C-BEA8-4004DE716203}"/>
              </a:ext>
            </a:extLst>
          </p:cNvPr>
          <p:cNvSpPr/>
          <p:nvPr/>
        </p:nvSpPr>
        <p:spPr>
          <a:xfrm>
            <a:off x="6764334" y="3211497"/>
            <a:ext cx="138062" cy="369903"/>
          </a:xfrm>
          <a:custGeom>
            <a:avLst/>
            <a:gdLst>
              <a:gd name="connsiteX0" fmla="*/ 131766 w 138062"/>
              <a:gd name="connsiteY0" fmla="*/ 16 h 369903"/>
              <a:gd name="connsiteX1" fmla="*/ 133354 w 138062"/>
              <a:gd name="connsiteY1" fmla="*/ 163528 h 369903"/>
              <a:gd name="connsiteX2" fmla="*/ 66679 w 138062"/>
              <a:gd name="connsiteY2" fmla="*/ 282591 h 369903"/>
              <a:gd name="connsiteX3" fmla="*/ 4 w 138062"/>
              <a:gd name="connsiteY3" fmla="*/ 369903 h 369903"/>
              <a:gd name="connsiteX4" fmla="*/ 63504 w 138062"/>
              <a:gd name="connsiteY4" fmla="*/ 282591 h 369903"/>
              <a:gd name="connsiteX5" fmla="*/ 125416 w 138062"/>
              <a:gd name="connsiteY5" fmla="*/ 154003 h 369903"/>
              <a:gd name="connsiteX6" fmla="*/ 131766 w 138062"/>
              <a:gd name="connsiteY6" fmla="*/ 16 h 36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62" h="369903">
                <a:moveTo>
                  <a:pt x="131766" y="16"/>
                </a:moveTo>
                <a:cubicBezTo>
                  <a:pt x="133089" y="1603"/>
                  <a:pt x="144202" y="116432"/>
                  <a:pt x="133354" y="163528"/>
                </a:cubicBezTo>
                <a:cubicBezTo>
                  <a:pt x="122506" y="210624"/>
                  <a:pt x="88904" y="248195"/>
                  <a:pt x="66679" y="282591"/>
                </a:cubicBezTo>
                <a:cubicBezTo>
                  <a:pt x="44454" y="316987"/>
                  <a:pt x="533" y="369903"/>
                  <a:pt x="4" y="369903"/>
                </a:cubicBezTo>
                <a:cubicBezTo>
                  <a:pt x="-525" y="369903"/>
                  <a:pt x="42602" y="318574"/>
                  <a:pt x="63504" y="282591"/>
                </a:cubicBezTo>
                <a:cubicBezTo>
                  <a:pt x="84406" y="246608"/>
                  <a:pt x="114304" y="198718"/>
                  <a:pt x="125416" y="154003"/>
                </a:cubicBezTo>
                <a:cubicBezTo>
                  <a:pt x="136528" y="109288"/>
                  <a:pt x="130443" y="-1571"/>
                  <a:pt x="13176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26628AA4-06C9-481A-BE34-6F087F2382AA}"/>
              </a:ext>
            </a:extLst>
          </p:cNvPr>
          <p:cNvSpPr/>
          <p:nvPr/>
        </p:nvSpPr>
        <p:spPr>
          <a:xfrm>
            <a:off x="6776501" y="3108567"/>
            <a:ext cx="89459" cy="475954"/>
          </a:xfrm>
          <a:custGeom>
            <a:avLst/>
            <a:gdLst>
              <a:gd name="connsiteX0" fmla="*/ 38637 w 89459"/>
              <a:gd name="connsiteY0" fmla="*/ 1346 h 475954"/>
              <a:gd name="connsiteX1" fmla="*/ 38637 w 89459"/>
              <a:gd name="connsiteY1" fmla="*/ 112471 h 475954"/>
              <a:gd name="connsiteX2" fmla="*/ 65624 w 89459"/>
              <a:gd name="connsiteY2" fmla="*/ 177558 h 475954"/>
              <a:gd name="connsiteX3" fmla="*/ 67212 w 89459"/>
              <a:gd name="connsiteY3" fmla="*/ 255346 h 475954"/>
              <a:gd name="connsiteX4" fmla="*/ 537 w 89459"/>
              <a:gd name="connsiteY4" fmla="*/ 468071 h 475954"/>
              <a:gd name="connsiteX5" fmla="*/ 38637 w 89459"/>
              <a:gd name="connsiteY5" fmla="*/ 407746 h 475954"/>
              <a:gd name="connsiteX6" fmla="*/ 89437 w 89459"/>
              <a:gd name="connsiteY6" fmla="*/ 195021 h 475954"/>
              <a:gd name="connsiteX7" fmla="*/ 38637 w 89459"/>
              <a:gd name="connsiteY7" fmla="*/ 1346 h 4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59" h="475954">
                <a:moveTo>
                  <a:pt x="38637" y="1346"/>
                </a:moveTo>
                <a:cubicBezTo>
                  <a:pt x="30170" y="-12412"/>
                  <a:pt x="34139" y="83102"/>
                  <a:pt x="38637" y="112471"/>
                </a:cubicBezTo>
                <a:cubicBezTo>
                  <a:pt x="43135" y="141840"/>
                  <a:pt x="60862" y="153746"/>
                  <a:pt x="65624" y="177558"/>
                </a:cubicBezTo>
                <a:cubicBezTo>
                  <a:pt x="70386" y="201370"/>
                  <a:pt x="78060" y="206927"/>
                  <a:pt x="67212" y="255346"/>
                </a:cubicBezTo>
                <a:cubicBezTo>
                  <a:pt x="56364" y="303765"/>
                  <a:pt x="5299" y="442671"/>
                  <a:pt x="537" y="468071"/>
                </a:cubicBezTo>
                <a:cubicBezTo>
                  <a:pt x="-4225" y="493471"/>
                  <a:pt x="23820" y="453254"/>
                  <a:pt x="38637" y="407746"/>
                </a:cubicBezTo>
                <a:cubicBezTo>
                  <a:pt x="53454" y="362238"/>
                  <a:pt x="90495" y="258786"/>
                  <a:pt x="89437" y="195021"/>
                </a:cubicBezTo>
                <a:cubicBezTo>
                  <a:pt x="88379" y="131256"/>
                  <a:pt x="47104" y="15104"/>
                  <a:pt x="38637" y="1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D6D8EF27-77D6-43E8-92A4-BF6B4B625FDE}"/>
              </a:ext>
            </a:extLst>
          </p:cNvPr>
          <p:cNvSpPr/>
          <p:nvPr/>
        </p:nvSpPr>
        <p:spPr>
          <a:xfrm>
            <a:off x="6731626" y="3233646"/>
            <a:ext cx="222979" cy="628091"/>
          </a:xfrm>
          <a:custGeom>
            <a:avLst/>
            <a:gdLst>
              <a:gd name="connsiteX0" fmla="*/ 99387 w 222979"/>
              <a:gd name="connsiteY0" fmla="*/ 92 h 628091"/>
              <a:gd name="connsiteX1" fmla="*/ 27949 w 222979"/>
              <a:gd name="connsiteY1" fmla="*/ 171542 h 628091"/>
              <a:gd name="connsiteX2" fmla="*/ 13662 w 222979"/>
              <a:gd name="connsiteY2" fmla="*/ 301717 h 628091"/>
              <a:gd name="connsiteX3" fmla="*/ 37474 w 222979"/>
              <a:gd name="connsiteY3" fmla="*/ 449354 h 628091"/>
              <a:gd name="connsiteX4" fmla="*/ 69224 w 222979"/>
              <a:gd name="connsiteY4" fmla="*/ 538254 h 628091"/>
              <a:gd name="connsiteX5" fmla="*/ 116849 w 222979"/>
              <a:gd name="connsiteY5" fmla="*/ 592229 h 628091"/>
              <a:gd name="connsiteX6" fmla="*/ 220037 w 222979"/>
              <a:gd name="connsiteY6" fmla="*/ 623979 h 628091"/>
              <a:gd name="connsiteX7" fmla="*/ 180349 w 222979"/>
              <a:gd name="connsiteY7" fmla="*/ 612867 h 628091"/>
              <a:gd name="connsiteX8" fmla="*/ 32712 w 222979"/>
              <a:gd name="connsiteY8" fmla="*/ 490629 h 628091"/>
              <a:gd name="connsiteX9" fmla="*/ 4137 w 222979"/>
              <a:gd name="connsiteY9" fmla="*/ 195354 h 628091"/>
              <a:gd name="connsiteX10" fmla="*/ 99387 w 222979"/>
              <a:gd name="connsiteY10" fmla="*/ 92 h 6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979" h="628091">
                <a:moveTo>
                  <a:pt x="99387" y="92"/>
                </a:moveTo>
                <a:cubicBezTo>
                  <a:pt x="103356" y="-3877"/>
                  <a:pt x="42236" y="121271"/>
                  <a:pt x="27949" y="171542"/>
                </a:cubicBezTo>
                <a:cubicBezTo>
                  <a:pt x="13662" y="221813"/>
                  <a:pt x="12075" y="255415"/>
                  <a:pt x="13662" y="301717"/>
                </a:cubicBezTo>
                <a:cubicBezTo>
                  <a:pt x="15249" y="348019"/>
                  <a:pt x="28214" y="409931"/>
                  <a:pt x="37474" y="449354"/>
                </a:cubicBezTo>
                <a:cubicBezTo>
                  <a:pt x="46734" y="488777"/>
                  <a:pt x="55995" y="514442"/>
                  <a:pt x="69224" y="538254"/>
                </a:cubicBezTo>
                <a:cubicBezTo>
                  <a:pt x="82453" y="562066"/>
                  <a:pt x="91713" y="577942"/>
                  <a:pt x="116849" y="592229"/>
                </a:cubicBezTo>
                <a:cubicBezTo>
                  <a:pt x="141985" y="606517"/>
                  <a:pt x="209454" y="620539"/>
                  <a:pt x="220037" y="623979"/>
                </a:cubicBezTo>
                <a:cubicBezTo>
                  <a:pt x="230620" y="627419"/>
                  <a:pt x="211570" y="635092"/>
                  <a:pt x="180349" y="612867"/>
                </a:cubicBezTo>
                <a:cubicBezTo>
                  <a:pt x="149128" y="590642"/>
                  <a:pt x="62081" y="560214"/>
                  <a:pt x="32712" y="490629"/>
                </a:cubicBezTo>
                <a:cubicBezTo>
                  <a:pt x="3343" y="421044"/>
                  <a:pt x="-6446" y="273935"/>
                  <a:pt x="4137" y="195354"/>
                </a:cubicBezTo>
                <a:cubicBezTo>
                  <a:pt x="14720" y="116773"/>
                  <a:pt x="95418" y="4061"/>
                  <a:pt x="99387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7B6E2BF8-8D02-4A58-BD55-EDA7F50A7F64}"/>
              </a:ext>
            </a:extLst>
          </p:cNvPr>
          <p:cNvSpPr/>
          <p:nvPr/>
        </p:nvSpPr>
        <p:spPr>
          <a:xfrm>
            <a:off x="6686160" y="3524219"/>
            <a:ext cx="164298" cy="298763"/>
          </a:xfrm>
          <a:custGeom>
            <a:avLst/>
            <a:gdLst>
              <a:gd name="connsiteX0" fmla="*/ 390 w 164298"/>
              <a:gd name="connsiteY0" fmla="*/ 31 h 298763"/>
              <a:gd name="connsiteX1" fmla="*/ 27378 w 164298"/>
              <a:gd name="connsiteY1" fmla="*/ 127031 h 298763"/>
              <a:gd name="connsiteX2" fmla="*/ 62303 w 164298"/>
              <a:gd name="connsiteY2" fmla="*/ 222281 h 298763"/>
              <a:gd name="connsiteX3" fmla="*/ 163903 w 164298"/>
              <a:gd name="connsiteY3" fmla="*/ 298481 h 298763"/>
              <a:gd name="connsiteX4" fmla="*/ 95640 w 164298"/>
              <a:gd name="connsiteY4" fmla="*/ 242919 h 298763"/>
              <a:gd name="connsiteX5" fmla="*/ 48015 w 164298"/>
              <a:gd name="connsiteY5" fmla="*/ 115919 h 298763"/>
              <a:gd name="connsiteX6" fmla="*/ 390 w 164298"/>
              <a:gd name="connsiteY6" fmla="*/ 31 h 2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298" h="298763">
                <a:moveTo>
                  <a:pt x="390" y="31"/>
                </a:moveTo>
                <a:cubicBezTo>
                  <a:pt x="-3049" y="1883"/>
                  <a:pt x="17059" y="89989"/>
                  <a:pt x="27378" y="127031"/>
                </a:cubicBezTo>
                <a:cubicBezTo>
                  <a:pt x="37697" y="164073"/>
                  <a:pt x="39549" y="193706"/>
                  <a:pt x="62303" y="222281"/>
                </a:cubicBezTo>
                <a:cubicBezTo>
                  <a:pt x="85057" y="250856"/>
                  <a:pt x="163903" y="298481"/>
                  <a:pt x="163903" y="298481"/>
                </a:cubicBezTo>
                <a:cubicBezTo>
                  <a:pt x="169459" y="301921"/>
                  <a:pt x="114955" y="273346"/>
                  <a:pt x="95640" y="242919"/>
                </a:cubicBezTo>
                <a:cubicBezTo>
                  <a:pt x="76325" y="212492"/>
                  <a:pt x="60186" y="154548"/>
                  <a:pt x="48015" y="115919"/>
                </a:cubicBezTo>
                <a:cubicBezTo>
                  <a:pt x="35844" y="77290"/>
                  <a:pt x="3829" y="-1821"/>
                  <a:pt x="39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FD019B21-AADF-4939-9B93-DA7AF6F31DE0}"/>
              </a:ext>
            </a:extLst>
          </p:cNvPr>
          <p:cNvSpPr/>
          <p:nvPr/>
        </p:nvSpPr>
        <p:spPr>
          <a:xfrm>
            <a:off x="6612775" y="3576566"/>
            <a:ext cx="94620" cy="380083"/>
          </a:xfrm>
          <a:custGeom>
            <a:avLst/>
            <a:gdLst>
              <a:gd name="connsiteX0" fmla="*/ 94413 w 94620"/>
              <a:gd name="connsiteY0" fmla="*/ 72 h 380083"/>
              <a:gd name="connsiteX1" fmla="*/ 35675 w 94620"/>
              <a:gd name="connsiteY1" fmla="*/ 179459 h 380083"/>
              <a:gd name="connsiteX2" fmla="*/ 750 w 94620"/>
              <a:gd name="connsiteY2" fmla="*/ 374722 h 380083"/>
              <a:gd name="connsiteX3" fmla="*/ 11863 w 94620"/>
              <a:gd name="connsiteY3" fmla="*/ 314397 h 380083"/>
              <a:gd name="connsiteX4" fmla="*/ 13450 w 94620"/>
              <a:gd name="connsiteY4" fmla="*/ 200097 h 380083"/>
              <a:gd name="connsiteX5" fmla="*/ 94413 w 94620"/>
              <a:gd name="connsiteY5" fmla="*/ 72 h 3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20" h="380083">
                <a:moveTo>
                  <a:pt x="94413" y="72"/>
                </a:moveTo>
                <a:cubicBezTo>
                  <a:pt x="98117" y="-3368"/>
                  <a:pt x="51285" y="117017"/>
                  <a:pt x="35675" y="179459"/>
                </a:cubicBezTo>
                <a:cubicBezTo>
                  <a:pt x="20065" y="241901"/>
                  <a:pt x="4719" y="352232"/>
                  <a:pt x="750" y="374722"/>
                </a:cubicBezTo>
                <a:cubicBezTo>
                  <a:pt x="-3219" y="397212"/>
                  <a:pt x="9746" y="343501"/>
                  <a:pt x="11863" y="314397"/>
                </a:cubicBezTo>
                <a:cubicBezTo>
                  <a:pt x="13980" y="285293"/>
                  <a:pt x="3131" y="245870"/>
                  <a:pt x="13450" y="200097"/>
                </a:cubicBezTo>
                <a:cubicBezTo>
                  <a:pt x="23769" y="154324"/>
                  <a:pt x="90709" y="3512"/>
                  <a:pt x="9441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A5839A97-DB60-449A-966A-E96CE1EB17CE}"/>
              </a:ext>
            </a:extLst>
          </p:cNvPr>
          <p:cNvSpPr/>
          <p:nvPr/>
        </p:nvSpPr>
        <p:spPr>
          <a:xfrm>
            <a:off x="6599620" y="3637929"/>
            <a:ext cx="39338" cy="359178"/>
          </a:xfrm>
          <a:custGeom>
            <a:avLst/>
            <a:gdLst>
              <a:gd name="connsiteX0" fmla="*/ 39305 w 39338"/>
              <a:gd name="connsiteY0" fmla="*/ 8559 h 359178"/>
              <a:gd name="connsiteX1" fmla="*/ 4380 w 39338"/>
              <a:gd name="connsiteY1" fmla="*/ 113334 h 359178"/>
              <a:gd name="connsiteX2" fmla="*/ 1205 w 39338"/>
              <a:gd name="connsiteY2" fmla="*/ 192709 h 359178"/>
              <a:gd name="connsiteX3" fmla="*/ 10730 w 39338"/>
              <a:gd name="connsiteY3" fmla="*/ 356221 h 359178"/>
              <a:gd name="connsiteX4" fmla="*/ 39305 w 39338"/>
              <a:gd name="connsiteY4" fmla="*/ 8559 h 35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8" h="359178">
                <a:moveTo>
                  <a:pt x="39305" y="8559"/>
                </a:moveTo>
                <a:cubicBezTo>
                  <a:pt x="38247" y="-31922"/>
                  <a:pt x="10730" y="82642"/>
                  <a:pt x="4380" y="113334"/>
                </a:cubicBezTo>
                <a:cubicBezTo>
                  <a:pt x="-1970" y="144026"/>
                  <a:pt x="147" y="152228"/>
                  <a:pt x="1205" y="192709"/>
                </a:cubicBezTo>
                <a:cubicBezTo>
                  <a:pt x="2263" y="233190"/>
                  <a:pt x="5174" y="381886"/>
                  <a:pt x="10730" y="356221"/>
                </a:cubicBezTo>
                <a:cubicBezTo>
                  <a:pt x="16286" y="330556"/>
                  <a:pt x="40363" y="49040"/>
                  <a:pt x="39305" y="8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E235B360-2B93-4624-8A14-39279D916E8B}"/>
              </a:ext>
            </a:extLst>
          </p:cNvPr>
          <p:cNvSpPr/>
          <p:nvPr/>
        </p:nvSpPr>
        <p:spPr>
          <a:xfrm>
            <a:off x="6704965" y="3638428"/>
            <a:ext cx="126136" cy="289107"/>
          </a:xfrm>
          <a:custGeom>
            <a:avLst/>
            <a:gdLst>
              <a:gd name="connsiteX0" fmla="*/ 3810 w 126136"/>
              <a:gd name="connsiteY0" fmla="*/ 122 h 289107"/>
              <a:gd name="connsiteX1" fmla="*/ 10160 w 126136"/>
              <a:gd name="connsiteY1" fmla="*/ 112835 h 289107"/>
              <a:gd name="connsiteX2" fmla="*/ 59373 w 126136"/>
              <a:gd name="connsiteY2" fmla="*/ 212847 h 289107"/>
              <a:gd name="connsiteX3" fmla="*/ 126048 w 126136"/>
              <a:gd name="connsiteY3" fmla="*/ 289047 h 289107"/>
              <a:gd name="connsiteX4" fmla="*/ 72073 w 126136"/>
              <a:gd name="connsiteY4" fmla="*/ 223960 h 289107"/>
              <a:gd name="connsiteX5" fmla="*/ 6985 w 126136"/>
              <a:gd name="connsiteY5" fmla="*/ 135060 h 289107"/>
              <a:gd name="connsiteX6" fmla="*/ 3810 w 126136"/>
              <a:gd name="connsiteY6" fmla="*/ 122 h 28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36" h="289107">
                <a:moveTo>
                  <a:pt x="3810" y="122"/>
                </a:moveTo>
                <a:cubicBezTo>
                  <a:pt x="4339" y="-3582"/>
                  <a:pt x="900" y="77381"/>
                  <a:pt x="10160" y="112835"/>
                </a:cubicBezTo>
                <a:cubicBezTo>
                  <a:pt x="19420" y="148289"/>
                  <a:pt x="40058" y="183478"/>
                  <a:pt x="59373" y="212847"/>
                </a:cubicBezTo>
                <a:cubicBezTo>
                  <a:pt x="78688" y="242216"/>
                  <a:pt x="123931" y="287195"/>
                  <a:pt x="126048" y="289047"/>
                </a:cubicBezTo>
                <a:cubicBezTo>
                  <a:pt x="128165" y="290899"/>
                  <a:pt x="91917" y="249625"/>
                  <a:pt x="72073" y="223960"/>
                </a:cubicBezTo>
                <a:cubicBezTo>
                  <a:pt x="52229" y="198296"/>
                  <a:pt x="20214" y="169456"/>
                  <a:pt x="6985" y="135060"/>
                </a:cubicBezTo>
                <a:cubicBezTo>
                  <a:pt x="-6244" y="100664"/>
                  <a:pt x="3281" y="3826"/>
                  <a:pt x="381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F1B3B3A7-4179-4C7C-BD55-3ED04A7959F4}"/>
              </a:ext>
            </a:extLst>
          </p:cNvPr>
          <p:cNvSpPr/>
          <p:nvPr/>
        </p:nvSpPr>
        <p:spPr>
          <a:xfrm>
            <a:off x="6684433" y="3625514"/>
            <a:ext cx="75511" cy="296940"/>
          </a:xfrm>
          <a:custGeom>
            <a:avLst/>
            <a:gdLst>
              <a:gd name="connsiteX0" fmla="*/ 13230 w 75511"/>
              <a:gd name="connsiteY0" fmla="*/ 336 h 296940"/>
              <a:gd name="connsiteX1" fmla="*/ 530 w 75511"/>
              <a:gd name="connsiteY1" fmla="*/ 128924 h 296940"/>
              <a:gd name="connsiteX2" fmla="*/ 10055 w 75511"/>
              <a:gd name="connsiteY2" fmla="*/ 162261 h 296940"/>
              <a:gd name="connsiteX3" fmla="*/ 75142 w 75511"/>
              <a:gd name="connsiteY3" fmla="*/ 295611 h 296940"/>
              <a:gd name="connsiteX4" fmla="*/ 35455 w 75511"/>
              <a:gd name="connsiteY4" fmla="*/ 227349 h 296940"/>
              <a:gd name="connsiteX5" fmla="*/ 11642 w 75511"/>
              <a:gd name="connsiteY5" fmla="*/ 171786 h 296940"/>
              <a:gd name="connsiteX6" fmla="*/ 13230 w 75511"/>
              <a:gd name="connsiteY6" fmla="*/ 336 h 29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" h="296940">
                <a:moveTo>
                  <a:pt x="13230" y="336"/>
                </a:moveTo>
                <a:cubicBezTo>
                  <a:pt x="11378" y="-6808"/>
                  <a:pt x="1059" y="101937"/>
                  <a:pt x="530" y="128924"/>
                </a:cubicBezTo>
                <a:cubicBezTo>
                  <a:pt x="1" y="155911"/>
                  <a:pt x="-2380" y="134480"/>
                  <a:pt x="10055" y="162261"/>
                </a:cubicBezTo>
                <a:cubicBezTo>
                  <a:pt x="22490" y="190042"/>
                  <a:pt x="70909" y="284763"/>
                  <a:pt x="75142" y="295611"/>
                </a:cubicBezTo>
                <a:cubicBezTo>
                  <a:pt x="79375" y="306459"/>
                  <a:pt x="46038" y="247987"/>
                  <a:pt x="35455" y="227349"/>
                </a:cubicBezTo>
                <a:cubicBezTo>
                  <a:pt x="24872" y="206712"/>
                  <a:pt x="14552" y="207505"/>
                  <a:pt x="11642" y="171786"/>
                </a:cubicBezTo>
                <a:cubicBezTo>
                  <a:pt x="8732" y="136067"/>
                  <a:pt x="15082" y="7480"/>
                  <a:pt x="13230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064F1123-0905-4482-B6E8-864D326132B9}"/>
              </a:ext>
            </a:extLst>
          </p:cNvPr>
          <p:cNvSpPr/>
          <p:nvPr/>
        </p:nvSpPr>
        <p:spPr>
          <a:xfrm>
            <a:off x="5915022" y="2255509"/>
            <a:ext cx="135654" cy="370441"/>
          </a:xfrm>
          <a:custGeom>
            <a:avLst/>
            <a:gdLst>
              <a:gd name="connsiteX0" fmla="*/ 3 w 135654"/>
              <a:gd name="connsiteY0" fmla="*/ 329 h 370441"/>
              <a:gd name="connsiteX1" fmla="*/ 80966 w 135654"/>
              <a:gd name="connsiteY1" fmla="*/ 111454 h 370441"/>
              <a:gd name="connsiteX2" fmla="*/ 101603 w 135654"/>
              <a:gd name="connsiteY2" fmla="*/ 181304 h 370441"/>
              <a:gd name="connsiteX3" fmla="*/ 133353 w 135654"/>
              <a:gd name="connsiteY3" fmla="*/ 365454 h 370441"/>
              <a:gd name="connsiteX4" fmla="*/ 127003 w 135654"/>
              <a:gd name="connsiteY4" fmla="*/ 303541 h 370441"/>
              <a:gd name="connsiteX5" fmla="*/ 77791 w 135654"/>
              <a:gd name="connsiteY5" fmla="*/ 149554 h 370441"/>
              <a:gd name="connsiteX6" fmla="*/ 3 w 135654"/>
              <a:gd name="connsiteY6" fmla="*/ 329 h 37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54" h="370441">
                <a:moveTo>
                  <a:pt x="3" y="329"/>
                </a:moveTo>
                <a:cubicBezTo>
                  <a:pt x="532" y="-6021"/>
                  <a:pt x="64033" y="81292"/>
                  <a:pt x="80966" y="111454"/>
                </a:cubicBezTo>
                <a:cubicBezTo>
                  <a:pt x="97899" y="141616"/>
                  <a:pt x="92872" y="138971"/>
                  <a:pt x="101603" y="181304"/>
                </a:cubicBezTo>
                <a:cubicBezTo>
                  <a:pt x="110334" y="223637"/>
                  <a:pt x="129120" y="345081"/>
                  <a:pt x="133353" y="365454"/>
                </a:cubicBezTo>
                <a:cubicBezTo>
                  <a:pt x="137586" y="385827"/>
                  <a:pt x="136263" y="339524"/>
                  <a:pt x="127003" y="303541"/>
                </a:cubicBezTo>
                <a:cubicBezTo>
                  <a:pt x="117743" y="267558"/>
                  <a:pt x="96576" y="195591"/>
                  <a:pt x="77791" y="149554"/>
                </a:cubicBezTo>
                <a:cubicBezTo>
                  <a:pt x="59006" y="103517"/>
                  <a:pt x="-526" y="6679"/>
                  <a:pt x="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DADF1452-1084-4330-BE60-FE8F4462CDFB}"/>
              </a:ext>
            </a:extLst>
          </p:cNvPr>
          <p:cNvSpPr/>
          <p:nvPr/>
        </p:nvSpPr>
        <p:spPr>
          <a:xfrm>
            <a:off x="6014966" y="2396062"/>
            <a:ext cx="161292" cy="405890"/>
          </a:xfrm>
          <a:custGeom>
            <a:avLst/>
            <a:gdLst>
              <a:gd name="connsiteX0" fmla="*/ 72 w 161292"/>
              <a:gd name="connsiteY0" fmla="*/ 1063 h 405890"/>
              <a:gd name="connsiteX1" fmla="*/ 108022 w 161292"/>
              <a:gd name="connsiteY1" fmla="*/ 177276 h 405890"/>
              <a:gd name="connsiteX2" fmla="*/ 154059 w 161292"/>
              <a:gd name="connsiteY2" fmla="*/ 343963 h 405890"/>
              <a:gd name="connsiteX3" fmla="*/ 160409 w 161292"/>
              <a:gd name="connsiteY3" fmla="*/ 405876 h 405890"/>
              <a:gd name="connsiteX4" fmla="*/ 146122 w 161292"/>
              <a:gd name="connsiteY4" fmla="*/ 350313 h 405890"/>
              <a:gd name="connsiteX5" fmla="*/ 125484 w 161292"/>
              <a:gd name="connsiteY5" fmla="*/ 263001 h 405890"/>
              <a:gd name="connsiteX6" fmla="*/ 72 w 161292"/>
              <a:gd name="connsiteY6" fmla="*/ 1063 h 40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292" h="405890">
                <a:moveTo>
                  <a:pt x="72" y="1063"/>
                </a:moveTo>
                <a:cubicBezTo>
                  <a:pt x="-2838" y="-13225"/>
                  <a:pt x="82358" y="120126"/>
                  <a:pt x="108022" y="177276"/>
                </a:cubicBezTo>
                <a:cubicBezTo>
                  <a:pt x="133686" y="234426"/>
                  <a:pt x="145328" y="305863"/>
                  <a:pt x="154059" y="343963"/>
                </a:cubicBezTo>
                <a:cubicBezTo>
                  <a:pt x="162790" y="382063"/>
                  <a:pt x="161732" y="404818"/>
                  <a:pt x="160409" y="405876"/>
                </a:cubicBezTo>
                <a:cubicBezTo>
                  <a:pt x="159086" y="406934"/>
                  <a:pt x="146122" y="350313"/>
                  <a:pt x="146122" y="350313"/>
                </a:cubicBezTo>
                <a:cubicBezTo>
                  <a:pt x="140301" y="326500"/>
                  <a:pt x="149296" y="317505"/>
                  <a:pt x="125484" y="263001"/>
                </a:cubicBezTo>
                <a:cubicBezTo>
                  <a:pt x="101672" y="208497"/>
                  <a:pt x="2982" y="15351"/>
                  <a:pt x="72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3CD00319-F165-47A8-8937-EE07386D8AEE}"/>
              </a:ext>
            </a:extLst>
          </p:cNvPr>
          <p:cNvSpPr/>
          <p:nvPr/>
        </p:nvSpPr>
        <p:spPr>
          <a:xfrm>
            <a:off x="5856643" y="2258959"/>
            <a:ext cx="277589" cy="647275"/>
          </a:xfrm>
          <a:custGeom>
            <a:avLst/>
            <a:gdLst>
              <a:gd name="connsiteX0" fmla="*/ 1232 w 277589"/>
              <a:gd name="connsiteY0" fmla="*/ 1641 h 647275"/>
              <a:gd name="connsiteX1" fmla="*/ 147282 w 277589"/>
              <a:gd name="connsiteY1" fmla="*/ 325491 h 647275"/>
              <a:gd name="connsiteX2" fmla="*/ 206020 w 277589"/>
              <a:gd name="connsiteY2" fmla="*/ 454079 h 647275"/>
              <a:gd name="connsiteX3" fmla="*/ 275870 w 277589"/>
              <a:gd name="connsiteY3" fmla="*/ 644579 h 647275"/>
              <a:gd name="connsiteX4" fmla="*/ 244120 w 277589"/>
              <a:gd name="connsiteY4" fmla="*/ 547741 h 647275"/>
              <a:gd name="connsiteX5" fmla="*/ 115532 w 277589"/>
              <a:gd name="connsiteY5" fmla="*/ 298504 h 647275"/>
              <a:gd name="connsiteX6" fmla="*/ 79020 w 277589"/>
              <a:gd name="connsiteY6" fmla="*/ 203254 h 647275"/>
              <a:gd name="connsiteX7" fmla="*/ 1232 w 277589"/>
              <a:gd name="connsiteY7" fmla="*/ 1641 h 64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589" h="647275">
                <a:moveTo>
                  <a:pt x="1232" y="1641"/>
                </a:moveTo>
                <a:cubicBezTo>
                  <a:pt x="12609" y="22014"/>
                  <a:pt x="113151" y="250085"/>
                  <a:pt x="147282" y="325491"/>
                </a:cubicBezTo>
                <a:cubicBezTo>
                  <a:pt x="181413" y="400897"/>
                  <a:pt x="184589" y="400898"/>
                  <a:pt x="206020" y="454079"/>
                </a:cubicBezTo>
                <a:cubicBezTo>
                  <a:pt x="227451" y="507260"/>
                  <a:pt x="269520" y="628969"/>
                  <a:pt x="275870" y="644579"/>
                </a:cubicBezTo>
                <a:cubicBezTo>
                  <a:pt x="282220" y="660189"/>
                  <a:pt x="270843" y="605420"/>
                  <a:pt x="244120" y="547741"/>
                </a:cubicBezTo>
                <a:cubicBezTo>
                  <a:pt x="217397" y="490062"/>
                  <a:pt x="143049" y="355918"/>
                  <a:pt x="115532" y="298504"/>
                </a:cubicBezTo>
                <a:cubicBezTo>
                  <a:pt x="88015" y="241090"/>
                  <a:pt x="97541" y="250085"/>
                  <a:pt x="79020" y="203254"/>
                </a:cubicBezTo>
                <a:cubicBezTo>
                  <a:pt x="60499" y="156423"/>
                  <a:pt x="-10145" y="-18732"/>
                  <a:pt x="1232" y="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9DBCAF1D-F892-4EBC-BE80-71B40D2A2A2B}"/>
              </a:ext>
            </a:extLst>
          </p:cNvPr>
          <p:cNvSpPr/>
          <p:nvPr/>
        </p:nvSpPr>
        <p:spPr>
          <a:xfrm>
            <a:off x="5554498" y="1618690"/>
            <a:ext cx="180957" cy="231962"/>
          </a:xfrm>
          <a:custGeom>
            <a:avLst/>
            <a:gdLst>
              <a:gd name="connsiteX0" fmla="*/ 165 w 180957"/>
              <a:gd name="connsiteY0" fmla="*/ 45010 h 231962"/>
              <a:gd name="connsiteX1" fmla="*/ 60490 w 180957"/>
              <a:gd name="connsiteY1" fmla="*/ 3735 h 231962"/>
              <a:gd name="connsiteX2" fmla="*/ 76365 w 180957"/>
              <a:gd name="connsiteY2" fmla="*/ 13260 h 231962"/>
              <a:gd name="connsiteX3" fmla="*/ 135102 w 180957"/>
              <a:gd name="connsiteY3" fmla="*/ 103748 h 231962"/>
              <a:gd name="connsiteX4" fmla="*/ 179552 w 180957"/>
              <a:gd name="connsiteY4" fmla="*/ 230748 h 231962"/>
              <a:gd name="connsiteX5" fmla="*/ 166852 w 180957"/>
              <a:gd name="connsiteY5" fmla="*/ 164073 h 231962"/>
              <a:gd name="connsiteX6" fmla="*/ 136690 w 180957"/>
              <a:gd name="connsiteY6" fmla="*/ 100573 h 231962"/>
              <a:gd name="connsiteX7" fmla="*/ 81127 w 180957"/>
              <a:gd name="connsiteY7" fmla="*/ 6910 h 231962"/>
              <a:gd name="connsiteX8" fmla="*/ 165 w 180957"/>
              <a:gd name="connsiteY8" fmla="*/ 45010 h 23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957" h="231962">
                <a:moveTo>
                  <a:pt x="165" y="45010"/>
                </a:moveTo>
                <a:cubicBezTo>
                  <a:pt x="-3274" y="44481"/>
                  <a:pt x="47790" y="9027"/>
                  <a:pt x="60490" y="3735"/>
                </a:cubicBezTo>
                <a:cubicBezTo>
                  <a:pt x="73190" y="-1557"/>
                  <a:pt x="63930" y="-3409"/>
                  <a:pt x="76365" y="13260"/>
                </a:cubicBezTo>
                <a:cubicBezTo>
                  <a:pt x="88800" y="29929"/>
                  <a:pt x="117904" y="67500"/>
                  <a:pt x="135102" y="103748"/>
                </a:cubicBezTo>
                <a:cubicBezTo>
                  <a:pt x="152300" y="139996"/>
                  <a:pt x="174260" y="220694"/>
                  <a:pt x="179552" y="230748"/>
                </a:cubicBezTo>
                <a:cubicBezTo>
                  <a:pt x="184844" y="240802"/>
                  <a:pt x="173996" y="185769"/>
                  <a:pt x="166852" y="164073"/>
                </a:cubicBezTo>
                <a:cubicBezTo>
                  <a:pt x="159708" y="142377"/>
                  <a:pt x="150977" y="126767"/>
                  <a:pt x="136690" y="100573"/>
                </a:cubicBezTo>
                <a:cubicBezTo>
                  <a:pt x="122403" y="74379"/>
                  <a:pt x="99912" y="19345"/>
                  <a:pt x="81127" y="6910"/>
                </a:cubicBezTo>
                <a:cubicBezTo>
                  <a:pt x="62342" y="-5525"/>
                  <a:pt x="3604" y="45539"/>
                  <a:pt x="165" y="45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7D1B94FA-0C0F-4307-A331-D09F69A48D74}"/>
              </a:ext>
            </a:extLst>
          </p:cNvPr>
          <p:cNvSpPr/>
          <p:nvPr/>
        </p:nvSpPr>
        <p:spPr>
          <a:xfrm>
            <a:off x="5570444" y="1665083"/>
            <a:ext cx="181657" cy="225109"/>
          </a:xfrm>
          <a:custGeom>
            <a:avLst/>
            <a:gdLst>
              <a:gd name="connsiteX0" fmla="*/ 94 w 181657"/>
              <a:gd name="connsiteY0" fmla="*/ 205 h 225109"/>
              <a:gd name="connsiteX1" fmla="*/ 112806 w 181657"/>
              <a:gd name="connsiteY1" fmla="*/ 206580 h 225109"/>
              <a:gd name="connsiteX2" fmla="*/ 122331 w 181657"/>
              <a:gd name="connsiteY2" fmla="*/ 214517 h 225109"/>
              <a:gd name="connsiteX3" fmla="*/ 147731 w 181657"/>
              <a:gd name="connsiteY3" fmla="*/ 200230 h 225109"/>
              <a:gd name="connsiteX4" fmla="*/ 181069 w 181657"/>
              <a:gd name="connsiteY4" fmla="*/ 184355 h 225109"/>
              <a:gd name="connsiteX5" fmla="*/ 117569 w 181657"/>
              <a:gd name="connsiteY5" fmla="*/ 190705 h 225109"/>
              <a:gd name="connsiteX6" fmla="*/ 93756 w 181657"/>
              <a:gd name="connsiteY6" fmla="*/ 168480 h 225109"/>
              <a:gd name="connsiteX7" fmla="*/ 94 w 181657"/>
              <a:gd name="connsiteY7" fmla="*/ 205 h 22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57" h="225109">
                <a:moveTo>
                  <a:pt x="94" y="205"/>
                </a:moveTo>
                <a:cubicBezTo>
                  <a:pt x="3269" y="6555"/>
                  <a:pt x="92433" y="170861"/>
                  <a:pt x="112806" y="206580"/>
                </a:cubicBezTo>
                <a:cubicBezTo>
                  <a:pt x="133179" y="242299"/>
                  <a:pt x="116510" y="215575"/>
                  <a:pt x="122331" y="214517"/>
                </a:cubicBezTo>
                <a:cubicBezTo>
                  <a:pt x="128152" y="213459"/>
                  <a:pt x="137941" y="205257"/>
                  <a:pt x="147731" y="200230"/>
                </a:cubicBezTo>
                <a:cubicBezTo>
                  <a:pt x="157521" y="195203"/>
                  <a:pt x="186096" y="185942"/>
                  <a:pt x="181069" y="184355"/>
                </a:cubicBezTo>
                <a:cubicBezTo>
                  <a:pt x="176042" y="182768"/>
                  <a:pt x="132121" y="193351"/>
                  <a:pt x="117569" y="190705"/>
                </a:cubicBezTo>
                <a:cubicBezTo>
                  <a:pt x="103017" y="188059"/>
                  <a:pt x="112806" y="200495"/>
                  <a:pt x="93756" y="168480"/>
                </a:cubicBezTo>
                <a:cubicBezTo>
                  <a:pt x="74706" y="136465"/>
                  <a:pt x="-3081" y="-6145"/>
                  <a:pt x="94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26F63416-7FF5-4D4A-A61D-0C6B20446310}"/>
              </a:ext>
            </a:extLst>
          </p:cNvPr>
          <p:cNvSpPr/>
          <p:nvPr/>
        </p:nvSpPr>
        <p:spPr>
          <a:xfrm>
            <a:off x="5578282" y="1644636"/>
            <a:ext cx="117821" cy="221180"/>
          </a:xfrm>
          <a:custGeom>
            <a:avLst/>
            <a:gdLst>
              <a:gd name="connsiteX0" fmla="*/ 193 w 117821"/>
              <a:gd name="connsiteY0" fmla="*/ 14 h 221180"/>
              <a:gd name="connsiteX1" fmla="*/ 92268 w 117821"/>
              <a:gd name="connsiteY1" fmla="*/ 165114 h 221180"/>
              <a:gd name="connsiteX2" fmla="*/ 117668 w 117821"/>
              <a:gd name="connsiteY2" fmla="*/ 220677 h 221180"/>
              <a:gd name="connsiteX3" fmla="*/ 84331 w 117821"/>
              <a:gd name="connsiteY3" fmla="*/ 190514 h 221180"/>
              <a:gd name="connsiteX4" fmla="*/ 68456 w 117821"/>
              <a:gd name="connsiteY4" fmla="*/ 155589 h 221180"/>
              <a:gd name="connsiteX5" fmla="*/ 193 w 117821"/>
              <a:gd name="connsiteY5" fmla="*/ 14 h 2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21" h="221180">
                <a:moveTo>
                  <a:pt x="193" y="14"/>
                </a:moveTo>
                <a:cubicBezTo>
                  <a:pt x="4162" y="1601"/>
                  <a:pt x="72689" y="128337"/>
                  <a:pt x="92268" y="165114"/>
                </a:cubicBezTo>
                <a:cubicBezTo>
                  <a:pt x="111847" y="201891"/>
                  <a:pt x="118991" y="216444"/>
                  <a:pt x="117668" y="220677"/>
                </a:cubicBezTo>
                <a:cubicBezTo>
                  <a:pt x="116345" y="224910"/>
                  <a:pt x="92533" y="201362"/>
                  <a:pt x="84331" y="190514"/>
                </a:cubicBezTo>
                <a:cubicBezTo>
                  <a:pt x="76129" y="179666"/>
                  <a:pt x="82479" y="185751"/>
                  <a:pt x="68456" y="155589"/>
                </a:cubicBezTo>
                <a:cubicBezTo>
                  <a:pt x="54433" y="125427"/>
                  <a:pt x="-3776" y="-1573"/>
                  <a:pt x="1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A1AE230C-4C5D-4EDB-8561-17F968F672ED}"/>
              </a:ext>
            </a:extLst>
          </p:cNvPr>
          <p:cNvSpPr/>
          <p:nvPr/>
        </p:nvSpPr>
        <p:spPr>
          <a:xfrm>
            <a:off x="5840489" y="1912031"/>
            <a:ext cx="278552" cy="388537"/>
          </a:xfrm>
          <a:custGeom>
            <a:avLst/>
            <a:gdLst>
              <a:gd name="connsiteX0" fmla="*/ 1511 w 278552"/>
              <a:gd name="connsiteY0" fmla="*/ 907 h 388537"/>
              <a:gd name="connsiteX1" fmla="*/ 153911 w 278552"/>
              <a:gd name="connsiteY1" fmla="*/ 173944 h 388537"/>
              <a:gd name="connsiteX2" fmla="*/ 272974 w 278552"/>
              <a:gd name="connsiteY2" fmla="*/ 380319 h 388537"/>
              <a:gd name="connsiteX3" fmla="*/ 241224 w 278552"/>
              <a:gd name="connsiteY3" fmla="*/ 324757 h 388537"/>
              <a:gd name="connsiteX4" fmla="*/ 85649 w 278552"/>
              <a:gd name="connsiteY4" fmla="*/ 115207 h 388537"/>
              <a:gd name="connsiteX5" fmla="*/ 1511 w 278552"/>
              <a:gd name="connsiteY5" fmla="*/ 907 h 3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552" h="388537">
                <a:moveTo>
                  <a:pt x="1511" y="907"/>
                </a:moveTo>
                <a:cubicBezTo>
                  <a:pt x="12888" y="10696"/>
                  <a:pt x="108667" y="110709"/>
                  <a:pt x="153911" y="173944"/>
                </a:cubicBezTo>
                <a:cubicBezTo>
                  <a:pt x="199155" y="237179"/>
                  <a:pt x="258422" y="355184"/>
                  <a:pt x="272974" y="380319"/>
                </a:cubicBezTo>
                <a:cubicBezTo>
                  <a:pt x="287526" y="405454"/>
                  <a:pt x="272445" y="368942"/>
                  <a:pt x="241224" y="324757"/>
                </a:cubicBezTo>
                <a:cubicBezTo>
                  <a:pt x="210003" y="280572"/>
                  <a:pt x="125866" y="167859"/>
                  <a:pt x="85649" y="115207"/>
                </a:cubicBezTo>
                <a:cubicBezTo>
                  <a:pt x="45432" y="62555"/>
                  <a:pt x="-9866" y="-8882"/>
                  <a:pt x="1511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83A8FD9F-96D0-4D47-8C82-47AABB4B3035}"/>
              </a:ext>
            </a:extLst>
          </p:cNvPr>
          <p:cNvSpPr/>
          <p:nvPr/>
        </p:nvSpPr>
        <p:spPr>
          <a:xfrm>
            <a:off x="6297352" y="2206425"/>
            <a:ext cx="286671" cy="704941"/>
          </a:xfrm>
          <a:custGeom>
            <a:avLst/>
            <a:gdLst>
              <a:gd name="connsiteX0" fmla="*/ 261 w 286671"/>
              <a:gd name="connsiteY0" fmla="*/ 200 h 704941"/>
              <a:gd name="connsiteX1" fmla="*/ 139961 w 286671"/>
              <a:gd name="connsiteY1" fmla="*/ 184350 h 704941"/>
              <a:gd name="connsiteX2" fmla="*/ 211398 w 286671"/>
              <a:gd name="connsiteY2" fmla="*/ 336750 h 704941"/>
              <a:gd name="connsiteX3" fmla="*/ 268548 w 286671"/>
              <a:gd name="connsiteY3" fmla="*/ 539950 h 704941"/>
              <a:gd name="connsiteX4" fmla="*/ 286011 w 286671"/>
              <a:gd name="connsiteY4" fmla="*/ 703463 h 704941"/>
              <a:gd name="connsiteX5" fmla="*/ 282836 w 286671"/>
              <a:gd name="connsiteY5" fmla="*/ 612975 h 704941"/>
              <a:gd name="connsiteX6" fmla="*/ 281248 w 286671"/>
              <a:gd name="connsiteY6" fmla="*/ 482800 h 704941"/>
              <a:gd name="connsiteX7" fmla="*/ 262198 w 286671"/>
              <a:gd name="connsiteY7" fmla="*/ 406600 h 704941"/>
              <a:gd name="connsiteX8" fmla="*/ 178061 w 286671"/>
              <a:gd name="connsiteY8" fmla="*/ 220863 h 704941"/>
              <a:gd name="connsiteX9" fmla="*/ 261 w 286671"/>
              <a:gd name="connsiteY9" fmla="*/ 200 h 70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671" h="704941">
                <a:moveTo>
                  <a:pt x="261" y="200"/>
                </a:moveTo>
                <a:cubicBezTo>
                  <a:pt x="-6089" y="-5886"/>
                  <a:pt x="104772" y="128258"/>
                  <a:pt x="139961" y="184350"/>
                </a:cubicBezTo>
                <a:cubicBezTo>
                  <a:pt x="175150" y="240442"/>
                  <a:pt x="189967" y="277483"/>
                  <a:pt x="211398" y="336750"/>
                </a:cubicBezTo>
                <a:cubicBezTo>
                  <a:pt x="232829" y="396017"/>
                  <a:pt x="256113" y="478831"/>
                  <a:pt x="268548" y="539950"/>
                </a:cubicBezTo>
                <a:cubicBezTo>
                  <a:pt x="280984" y="601069"/>
                  <a:pt x="283630" y="691292"/>
                  <a:pt x="286011" y="703463"/>
                </a:cubicBezTo>
                <a:cubicBezTo>
                  <a:pt x="288392" y="715634"/>
                  <a:pt x="283630" y="649752"/>
                  <a:pt x="282836" y="612975"/>
                </a:cubicBezTo>
                <a:cubicBezTo>
                  <a:pt x="282042" y="576198"/>
                  <a:pt x="284688" y="517196"/>
                  <a:pt x="281248" y="482800"/>
                </a:cubicBezTo>
                <a:cubicBezTo>
                  <a:pt x="277808" y="448404"/>
                  <a:pt x="279396" y="450256"/>
                  <a:pt x="262198" y="406600"/>
                </a:cubicBezTo>
                <a:cubicBezTo>
                  <a:pt x="245000" y="362944"/>
                  <a:pt x="218278" y="288067"/>
                  <a:pt x="178061" y="220863"/>
                </a:cubicBezTo>
                <a:cubicBezTo>
                  <a:pt x="137844" y="153659"/>
                  <a:pt x="6611" y="6286"/>
                  <a:pt x="261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CE7F5DC1-39B5-4008-8488-73A8B9814077}"/>
              </a:ext>
            </a:extLst>
          </p:cNvPr>
          <p:cNvSpPr/>
          <p:nvPr/>
        </p:nvSpPr>
        <p:spPr>
          <a:xfrm>
            <a:off x="6604686" y="2446180"/>
            <a:ext cx="52633" cy="491342"/>
          </a:xfrm>
          <a:custGeom>
            <a:avLst/>
            <a:gdLst>
              <a:gd name="connsiteX0" fmla="*/ 43764 w 52633"/>
              <a:gd name="connsiteY0" fmla="*/ 158 h 491342"/>
              <a:gd name="connsiteX1" fmla="*/ 50114 w 52633"/>
              <a:gd name="connsiteY1" fmla="*/ 230345 h 491342"/>
              <a:gd name="connsiteX2" fmla="*/ 4077 w 52633"/>
              <a:gd name="connsiteY2" fmla="*/ 479583 h 491342"/>
              <a:gd name="connsiteX3" fmla="*/ 4077 w 52633"/>
              <a:gd name="connsiteY3" fmla="*/ 431958 h 491342"/>
              <a:gd name="connsiteX4" fmla="*/ 19952 w 52633"/>
              <a:gd name="connsiteY4" fmla="*/ 265270 h 491342"/>
              <a:gd name="connsiteX5" fmla="*/ 43764 w 52633"/>
              <a:gd name="connsiteY5" fmla="*/ 158 h 49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33" h="491342">
                <a:moveTo>
                  <a:pt x="43764" y="158"/>
                </a:moveTo>
                <a:cubicBezTo>
                  <a:pt x="48791" y="-5663"/>
                  <a:pt x="56729" y="150441"/>
                  <a:pt x="50114" y="230345"/>
                </a:cubicBezTo>
                <a:cubicBezTo>
                  <a:pt x="43499" y="310249"/>
                  <a:pt x="11750" y="445981"/>
                  <a:pt x="4077" y="479583"/>
                </a:cubicBezTo>
                <a:cubicBezTo>
                  <a:pt x="-3596" y="513185"/>
                  <a:pt x="1431" y="467677"/>
                  <a:pt x="4077" y="431958"/>
                </a:cubicBezTo>
                <a:cubicBezTo>
                  <a:pt x="6723" y="396239"/>
                  <a:pt x="13073" y="335649"/>
                  <a:pt x="19952" y="265270"/>
                </a:cubicBezTo>
                <a:cubicBezTo>
                  <a:pt x="26831" y="194891"/>
                  <a:pt x="38737" y="5979"/>
                  <a:pt x="43764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B55D46D7-0E00-4F81-BB49-58E2ABDB5C06}"/>
              </a:ext>
            </a:extLst>
          </p:cNvPr>
          <p:cNvSpPr/>
          <p:nvPr/>
        </p:nvSpPr>
        <p:spPr>
          <a:xfrm>
            <a:off x="6356114" y="2289077"/>
            <a:ext cx="183341" cy="548814"/>
          </a:xfrm>
          <a:custGeom>
            <a:avLst/>
            <a:gdLst>
              <a:gd name="connsiteX0" fmla="*/ 236 w 183341"/>
              <a:gd name="connsiteY0" fmla="*/ 98 h 548814"/>
              <a:gd name="connsiteX1" fmla="*/ 84374 w 183341"/>
              <a:gd name="connsiteY1" fmla="*/ 182661 h 548814"/>
              <a:gd name="connsiteX2" fmla="*/ 146286 w 183341"/>
              <a:gd name="connsiteY2" fmla="*/ 344586 h 548814"/>
              <a:gd name="connsiteX3" fmla="*/ 182799 w 183341"/>
              <a:gd name="connsiteY3" fmla="*/ 449361 h 548814"/>
              <a:gd name="connsiteX4" fmla="*/ 168511 w 183341"/>
              <a:gd name="connsiteY4" fmla="*/ 547786 h 548814"/>
              <a:gd name="connsiteX5" fmla="*/ 173274 w 183341"/>
              <a:gd name="connsiteY5" fmla="*/ 495398 h 548814"/>
              <a:gd name="connsiteX6" fmla="*/ 168511 w 183341"/>
              <a:gd name="connsiteY6" fmla="*/ 409673 h 548814"/>
              <a:gd name="connsiteX7" fmla="*/ 62149 w 183341"/>
              <a:gd name="connsiteY7" fmla="*/ 160436 h 548814"/>
              <a:gd name="connsiteX8" fmla="*/ 236 w 183341"/>
              <a:gd name="connsiteY8" fmla="*/ 98 h 54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341" h="548814">
                <a:moveTo>
                  <a:pt x="236" y="98"/>
                </a:moveTo>
                <a:cubicBezTo>
                  <a:pt x="3940" y="3802"/>
                  <a:pt x="60032" y="125246"/>
                  <a:pt x="84374" y="182661"/>
                </a:cubicBezTo>
                <a:cubicBezTo>
                  <a:pt x="108716" y="240076"/>
                  <a:pt x="129882" y="300136"/>
                  <a:pt x="146286" y="344586"/>
                </a:cubicBezTo>
                <a:cubicBezTo>
                  <a:pt x="162690" y="389036"/>
                  <a:pt x="179095" y="415494"/>
                  <a:pt x="182799" y="449361"/>
                </a:cubicBezTo>
                <a:cubicBezTo>
                  <a:pt x="186503" y="483228"/>
                  <a:pt x="170098" y="540113"/>
                  <a:pt x="168511" y="547786"/>
                </a:cubicBezTo>
                <a:cubicBezTo>
                  <a:pt x="166924" y="555459"/>
                  <a:pt x="173274" y="518417"/>
                  <a:pt x="173274" y="495398"/>
                </a:cubicBezTo>
                <a:cubicBezTo>
                  <a:pt x="173274" y="472379"/>
                  <a:pt x="187032" y="465500"/>
                  <a:pt x="168511" y="409673"/>
                </a:cubicBezTo>
                <a:cubicBezTo>
                  <a:pt x="149990" y="353846"/>
                  <a:pt x="87020" y="222349"/>
                  <a:pt x="62149" y="160436"/>
                </a:cubicBezTo>
                <a:cubicBezTo>
                  <a:pt x="37278" y="98523"/>
                  <a:pt x="-3468" y="-3606"/>
                  <a:pt x="236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0A5FC86C-1AE4-4C27-9969-9B319F9F4AC5}"/>
              </a:ext>
            </a:extLst>
          </p:cNvPr>
          <p:cNvSpPr/>
          <p:nvPr/>
        </p:nvSpPr>
        <p:spPr>
          <a:xfrm>
            <a:off x="6384595" y="2578034"/>
            <a:ext cx="295704" cy="452926"/>
          </a:xfrm>
          <a:custGeom>
            <a:avLst/>
            <a:gdLst>
              <a:gd name="connsiteX0" fmla="*/ 330 w 295704"/>
              <a:gd name="connsiteY0" fmla="*/ 66 h 452926"/>
              <a:gd name="connsiteX1" fmla="*/ 100343 w 295704"/>
              <a:gd name="connsiteY1" fmla="*/ 212791 h 452926"/>
              <a:gd name="connsiteX2" fmla="*/ 214643 w 295704"/>
              <a:gd name="connsiteY2" fmla="*/ 341379 h 452926"/>
              <a:gd name="connsiteX3" fmla="*/ 294018 w 295704"/>
              <a:gd name="connsiteY3" fmla="*/ 449329 h 452926"/>
              <a:gd name="connsiteX4" fmla="*/ 252743 w 295704"/>
              <a:gd name="connsiteY4" fmla="*/ 404879 h 452926"/>
              <a:gd name="connsiteX5" fmla="*/ 74943 w 295704"/>
              <a:gd name="connsiteY5" fmla="*/ 192154 h 452926"/>
              <a:gd name="connsiteX6" fmla="*/ 330 w 295704"/>
              <a:gd name="connsiteY6" fmla="*/ 66 h 45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704" h="452926">
                <a:moveTo>
                  <a:pt x="330" y="66"/>
                </a:moveTo>
                <a:cubicBezTo>
                  <a:pt x="4563" y="3505"/>
                  <a:pt x="64624" y="155906"/>
                  <a:pt x="100343" y="212791"/>
                </a:cubicBezTo>
                <a:cubicBezTo>
                  <a:pt x="136062" y="269676"/>
                  <a:pt x="182364" y="301956"/>
                  <a:pt x="214643" y="341379"/>
                </a:cubicBezTo>
                <a:cubicBezTo>
                  <a:pt x="246922" y="380802"/>
                  <a:pt x="287668" y="438746"/>
                  <a:pt x="294018" y="449329"/>
                </a:cubicBezTo>
                <a:cubicBezTo>
                  <a:pt x="300368" y="459912"/>
                  <a:pt x="289256" y="447742"/>
                  <a:pt x="252743" y="404879"/>
                </a:cubicBezTo>
                <a:cubicBezTo>
                  <a:pt x="216231" y="362017"/>
                  <a:pt x="116747" y="257506"/>
                  <a:pt x="74943" y="192154"/>
                </a:cubicBezTo>
                <a:cubicBezTo>
                  <a:pt x="33139" y="126802"/>
                  <a:pt x="-3903" y="-3373"/>
                  <a:pt x="33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536872BA-5BF6-4073-A08C-174FC55E8315}"/>
              </a:ext>
            </a:extLst>
          </p:cNvPr>
          <p:cNvSpPr/>
          <p:nvPr/>
        </p:nvSpPr>
        <p:spPr>
          <a:xfrm>
            <a:off x="6206715" y="2296889"/>
            <a:ext cx="265337" cy="577134"/>
          </a:xfrm>
          <a:custGeom>
            <a:avLst/>
            <a:gdLst>
              <a:gd name="connsiteX0" fmla="*/ 410 w 265337"/>
              <a:gd name="connsiteY0" fmla="*/ 224 h 577134"/>
              <a:gd name="connsiteX1" fmla="*/ 79785 w 265337"/>
              <a:gd name="connsiteY1" fmla="*/ 243111 h 577134"/>
              <a:gd name="connsiteX2" fmla="*/ 133760 w 265337"/>
              <a:gd name="connsiteY2" fmla="*/ 357411 h 577134"/>
              <a:gd name="connsiteX3" fmla="*/ 260760 w 265337"/>
              <a:gd name="connsiteY3" fmla="*/ 571724 h 577134"/>
              <a:gd name="connsiteX4" fmla="*/ 225835 w 265337"/>
              <a:gd name="connsiteY4" fmla="*/ 493936 h 577134"/>
              <a:gd name="connsiteX5" fmla="*/ 116298 w 265337"/>
              <a:gd name="connsiteY5" fmla="*/ 289149 h 577134"/>
              <a:gd name="connsiteX6" fmla="*/ 410 w 265337"/>
              <a:gd name="connsiteY6" fmla="*/ 224 h 57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37" h="577134">
                <a:moveTo>
                  <a:pt x="410" y="224"/>
                </a:moveTo>
                <a:cubicBezTo>
                  <a:pt x="-5675" y="-7449"/>
                  <a:pt x="57560" y="183580"/>
                  <a:pt x="79785" y="243111"/>
                </a:cubicBezTo>
                <a:cubicBezTo>
                  <a:pt x="102010" y="302642"/>
                  <a:pt x="103598" y="302642"/>
                  <a:pt x="133760" y="357411"/>
                </a:cubicBezTo>
                <a:cubicBezTo>
                  <a:pt x="163922" y="412180"/>
                  <a:pt x="245414" y="548970"/>
                  <a:pt x="260760" y="571724"/>
                </a:cubicBezTo>
                <a:cubicBezTo>
                  <a:pt x="276106" y="594478"/>
                  <a:pt x="249912" y="541032"/>
                  <a:pt x="225835" y="493936"/>
                </a:cubicBezTo>
                <a:cubicBezTo>
                  <a:pt x="201758" y="446840"/>
                  <a:pt x="150694" y="368789"/>
                  <a:pt x="116298" y="289149"/>
                </a:cubicBezTo>
                <a:cubicBezTo>
                  <a:pt x="81902" y="209510"/>
                  <a:pt x="6495" y="7897"/>
                  <a:pt x="410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4E82B406-771E-464E-9873-673AEC9DB135}"/>
              </a:ext>
            </a:extLst>
          </p:cNvPr>
          <p:cNvSpPr/>
          <p:nvPr/>
        </p:nvSpPr>
        <p:spPr>
          <a:xfrm>
            <a:off x="6224415" y="2516140"/>
            <a:ext cx="105230" cy="725187"/>
          </a:xfrm>
          <a:custGeom>
            <a:avLst/>
            <a:gdLst>
              <a:gd name="connsiteX0" fmla="*/ 173 w 105230"/>
              <a:gd name="connsiteY0" fmla="*/ 48 h 725187"/>
              <a:gd name="connsiteX1" fmla="*/ 39860 w 105230"/>
              <a:gd name="connsiteY1" fmla="*/ 150860 h 725187"/>
              <a:gd name="connsiteX2" fmla="*/ 74785 w 105230"/>
              <a:gd name="connsiteY2" fmla="*/ 403273 h 725187"/>
              <a:gd name="connsiteX3" fmla="*/ 82723 w 105230"/>
              <a:gd name="connsiteY3" fmla="*/ 709660 h 725187"/>
              <a:gd name="connsiteX4" fmla="*/ 82723 w 105230"/>
              <a:gd name="connsiteY4" fmla="*/ 650923 h 725187"/>
              <a:gd name="connsiteX5" fmla="*/ 103360 w 105230"/>
              <a:gd name="connsiteY5" fmla="*/ 400098 h 725187"/>
              <a:gd name="connsiteX6" fmla="*/ 28748 w 105230"/>
              <a:gd name="connsiteY6" fmla="*/ 165148 h 725187"/>
              <a:gd name="connsiteX7" fmla="*/ 173 w 105230"/>
              <a:gd name="connsiteY7" fmla="*/ 48 h 72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30" h="725187">
                <a:moveTo>
                  <a:pt x="173" y="48"/>
                </a:moveTo>
                <a:cubicBezTo>
                  <a:pt x="2025" y="-2333"/>
                  <a:pt x="27425" y="83656"/>
                  <a:pt x="39860" y="150860"/>
                </a:cubicBezTo>
                <a:cubicBezTo>
                  <a:pt x="52295" y="218064"/>
                  <a:pt x="67641" y="310140"/>
                  <a:pt x="74785" y="403273"/>
                </a:cubicBezTo>
                <a:cubicBezTo>
                  <a:pt x="81929" y="496406"/>
                  <a:pt x="81400" y="668385"/>
                  <a:pt x="82723" y="709660"/>
                </a:cubicBezTo>
                <a:cubicBezTo>
                  <a:pt x="84046" y="750935"/>
                  <a:pt x="79283" y="702517"/>
                  <a:pt x="82723" y="650923"/>
                </a:cubicBezTo>
                <a:cubicBezTo>
                  <a:pt x="86163" y="599329"/>
                  <a:pt x="112356" y="481061"/>
                  <a:pt x="103360" y="400098"/>
                </a:cubicBezTo>
                <a:cubicBezTo>
                  <a:pt x="94364" y="319136"/>
                  <a:pt x="45946" y="233146"/>
                  <a:pt x="28748" y="165148"/>
                </a:cubicBezTo>
                <a:cubicBezTo>
                  <a:pt x="11550" y="97150"/>
                  <a:pt x="-1679" y="2429"/>
                  <a:pt x="173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F1DCA5D4-0B04-4ABD-902F-19CC47F65B00}"/>
              </a:ext>
            </a:extLst>
          </p:cNvPr>
          <p:cNvSpPr/>
          <p:nvPr/>
        </p:nvSpPr>
        <p:spPr>
          <a:xfrm>
            <a:off x="6163177" y="2738070"/>
            <a:ext cx="111933" cy="568228"/>
          </a:xfrm>
          <a:custGeom>
            <a:avLst/>
            <a:gdLst>
              <a:gd name="connsiteX0" fmla="*/ 109036 w 111933"/>
              <a:gd name="connsiteY0" fmla="*/ 368 h 568228"/>
              <a:gd name="connsiteX1" fmla="*/ 104273 w 111933"/>
              <a:gd name="connsiteY1" fmla="*/ 200393 h 568228"/>
              <a:gd name="connsiteX2" fmla="*/ 88398 w 111933"/>
              <a:gd name="connsiteY2" fmla="*/ 360730 h 568228"/>
              <a:gd name="connsiteX3" fmla="*/ 1086 w 111933"/>
              <a:gd name="connsiteY3" fmla="*/ 562343 h 568228"/>
              <a:gd name="connsiteX4" fmla="*/ 40773 w 111933"/>
              <a:gd name="connsiteY4" fmla="*/ 490905 h 568228"/>
              <a:gd name="connsiteX5" fmla="*/ 59823 w 111933"/>
              <a:gd name="connsiteY5" fmla="*/ 252780 h 568228"/>
              <a:gd name="connsiteX6" fmla="*/ 109036 w 111933"/>
              <a:gd name="connsiteY6" fmla="*/ 368 h 5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33" h="568228">
                <a:moveTo>
                  <a:pt x="109036" y="368"/>
                </a:moveTo>
                <a:cubicBezTo>
                  <a:pt x="116444" y="-8363"/>
                  <a:pt x="107713" y="140333"/>
                  <a:pt x="104273" y="200393"/>
                </a:cubicBezTo>
                <a:cubicBezTo>
                  <a:pt x="100833" y="260453"/>
                  <a:pt x="105596" y="300405"/>
                  <a:pt x="88398" y="360730"/>
                </a:cubicBezTo>
                <a:cubicBezTo>
                  <a:pt x="71200" y="421055"/>
                  <a:pt x="9023" y="540647"/>
                  <a:pt x="1086" y="562343"/>
                </a:cubicBezTo>
                <a:cubicBezTo>
                  <a:pt x="-6851" y="584039"/>
                  <a:pt x="30983" y="542499"/>
                  <a:pt x="40773" y="490905"/>
                </a:cubicBezTo>
                <a:cubicBezTo>
                  <a:pt x="50562" y="439311"/>
                  <a:pt x="46594" y="335595"/>
                  <a:pt x="59823" y="252780"/>
                </a:cubicBezTo>
                <a:cubicBezTo>
                  <a:pt x="73052" y="169965"/>
                  <a:pt x="101628" y="9099"/>
                  <a:pt x="109036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B3A92708-304A-42F3-94E8-92B3A350F8AA}"/>
              </a:ext>
            </a:extLst>
          </p:cNvPr>
          <p:cNvSpPr/>
          <p:nvPr/>
        </p:nvSpPr>
        <p:spPr>
          <a:xfrm>
            <a:off x="6392521" y="2805071"/>
            <a:ext cx="45926" cy="311254"/>
          </a:xfrm>
          <a:custGeom>
            <a:avLst/>
            <a:gdLst>
              <a:gd name="connsiteX0" fmla="*/ 38442 w 45926"/>
              <a:gd name="connsiteY0" fmla="*/ 42 h 311254"/>
              <a:gd name="connsiteX1" fmla="*/ 43204 w 45926"/>
              <a:gd name="connsiteY1" fmla="*/ 123867 h 311254"/>
              <a:gd name="connsiteX2" fmla="*/ 342 w 45926"/>
              <a:gd name="connsiteY2" fmla="*/ 308017 h 311254"/>
              <a:gd name="connsiteX3" fmla="*/ 22567 w 45926"/>
              <a:gd name="connsiteY3" fmla="*/ 231817 h 311254"/>
              <a:gd name="connsiteX4" fmla="*/ 13042 w 45926"/>
              <a:gd name="connsiteY4" fmla="*/ 111167 h 311254"/>
              <a:gd name="connsiteX5" fmla="*/ 38442 w 45926"/>
              <a:gd name="connsiteY5" fmla="*/ 42 h 31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26" h="311254">
                <a:moveTo>
                  <a:pt x="38442" y="42"/>
                </a:moveTo>
                <a:cubicBezTo>
                  <a:pt x="43469" y="2159"/>
                  <a:pt x="49554" y="72538"/>
                  <a:pt x="43204" y="123867"/>
                </a:cubicBezTo>
                <a:cubicBezTo>
                  <a:pt x="36854" y="175196"/>
                  <a:pt x="3781" y="290025"/>
                  <a:pt x="342" y="308017"/>
                </a:cubicBezTo>
                <a:cubicBezTo>
                  <a:pt x="-3097" y="326009"/>
                  <a:pt x="20450" y="264625"/>
                  <a:pt x="22567" y="231817"/>
                </a:cubicBezTo>
                <a:cubicBezTo>
                  <a:pt x="24684" y="199009"/>
                  <a:pt x="11454" y="147415"/>
                  <a:pt x="13042" y="111167"/>
                </a:cubicBezTo>
                <a:cubicBezTo>
                  <a:pt x="14629" y="74919"/>
                  <a:pt x="33415" y="-2075"/>
                  <a:pt x="3844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2CC7D4F7-ACE9-490B-BA84-829BBE27A656}"/>
              </a:ext>
            </a:extLst>
          </p:cNvPr>
          <p:cNvSpPr/>
          <p:nvPr/>
        </p:nvSpPr>
        <p:spPr>
          <a:xfrm>
            <a:off x="6419732" y="2862191"/>
            <a:ext cx="52606" cy="339037"/>
          </a:xfrm>
          <a:custGeom>
            <a:avLst/>
            <a:gdLst>
              <a:gd name="connsiteX0" fmla="*/ 39806 w 52606"/>
              <a:gd name="connsiteY0" fmla="*/ 72 h 339037"/>
              <a:gd name="connsiteX1" fmla="*/ 52506 w 52606"/>
              <a:gd name="connsiteY1" fmla="*/ 133422 h 339037"/>
              <a:gd name="connsiteX2" fmla="*/ 42981 w 52606"/>
              <a:gd name="connsiteY2" fmla="*/ 206447 h 339037"/>
              <a:gd name="connsiteX3" fmla="*/ 118 w 52606"/>
              <a:gd name="connsiteY3" fmla="*/ 338209 h 339037"/>
              <a:gd name="connsiteX4" fmla="*/ 30281 w 52606"/>
              <a:gd name="connsiteY4" fmla="*/ 257247 h 339037"/>
              <a:gd name="connsiteX5" fmla="*/ 31868 w 52606"/>
              <a:gd name="connsiteY5" fmla="*/ 152472 h 339037"/>
              <a:gd name="connsiteX6" fmla="*/ 39806 w 52606"/>
              <a:gd name="connsiteY6" fmla="*/ 72 h 33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06" h="339037">
                <a:moveTo>
                  <a:pt x="39806" y="72"/>
                </a:moveTo>
                <a:cubicBezTo>
                  <a:pt x="43246" y="-3103"/>
                  <a:pt x="51977" y="99026"/>
                  <a:pt x="52506" y="133422"/>
                </a:cubicBezTo>
                <a:cubicBezTo>
                  <a:pt x="53035" y="167818"/>
                  <a:pt x="51712" y="172316"/>
                  <a:pt x="42981" y="206447"/>
                </a:cubicBezTo>
                <a:cubicBezTo>
                  <a:pt x="34250" y="240578"/>
                  <a:pt x="2235" y="329742"/>
                  <a:pt x="118" y="338209"/>
                </a:cubicBezTo>
                <a:cubicBezTo>
                  <a:pt x="-1999" y="346676"/>
                  <a:pt x="24989" y="288203"/>
                  <a:pt x="30281" y="257247"/>
                </a:cubicBezTo>
                <a:cubicBezTo>
                  <a:pt x="35573" y="226291"/>
                  <a:pt x="31604" y="193482"/>
                  <a:pt x="31868" y="152472"/>
                </a:cubicBezTo>
                <a:cubicBezTo>
                  <a:pt x="32132" y="111462"/>
                  <a:pt x="36366" y="3247"/>
                  <a:pt x="3980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479AA570-D01E-42EF-BAFC-21CA9FA4E2B3}"/>
              </a:ext>
            </a:extLst>
          </p:cNvPr>
          <p:cNvSpPr/>
          <p:nvPr/>
        </p:nvSpPr>
        <p:spPr>
          <a:xfrm>
            <a:off x="6491231" y="2901929"/>
            <a:ext cx="240144" cy="181062"/>
          </a:xfrm>
          <a:custGeom>
            <a:avLst/>
            <a:gdLst>
              <a:gd name="connsiteX0" fmla="*/ 57 w 240144"/>
              <a:gd name="connsiteY0" fmla="*/ 21 h 181062"/>
              <a:gd name="connsiteX1" fmla="*/ 114357 w 240144"/>
              <a:gd name="connsiteY1" fmla="*/ 114321 h 181062"/>
              <a:gd name="connsiteX2" fmla="*/ 161982 w 240144"/>
              <a:gd name="connsiteY2" fmla="*/ 152421 h 181062"/>
              <a:gd name="connsiteX3" fmla="*/ 239769 w 240144"/>
              <a:gd name="connsiteY3" fmla="*/ 180996 h 181062"/>
              <a:gd name="connsiteX4" fmla="*/ 188969 w 240144"/>
              <a:gd name="connsiteY4" fmla="*/ 144484 h 181062"/>
              <a:gd name="connsiteX5" fmla="*/ 130232 w 240144"/>
              <a:gd name="connsiteY5" fmla="*/ 104796 h 181062"/>
              <a:gd name="connsiteX6" fmla="*/ 57 w 240144"/>
              <a:gd name="connsiteY6" fmla="*/ 21 h 1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44" h="181062">
                <a:moveTo>
                  <a:pt x="57" y="21"/>
                </a:moveTo>
                <a:cubicBezTo>
                  <a:pt x="-2589" y="1609"/>
                  <a:pt x="87370" y="88921"/>
                  <a:pt x="114357" y="114321"/>
                </a:cubicBezTo>
                <a:cubicBezTo>
                  <a:pt x="141345" y="139721"/>
                  <a:pt x="141080" y="141309"/>
                  <a:pt x="161982" y="152421"/>
                </a:cubicBezTo>
                <a:cubicBezTo>
                  <a:pt x="182884" y="163534"/>
                  <a:pt x="235271" y="182319"/>
                  <a:pt x="239769" y="180996"/>
                </a:cubicBezTo>
                <a:cubicBezTo>
                  <a:pt x="244267" y="179673"/>
                  <a:pt x="207225" y="157184"/>
                  <a:pt x="188969" y="144484"/>
                </a:cubicBezTo>
                <a:cubicBezTo>
                  <a:pt x="170713" y="131784"/>
                  <a:pt x="159336" y="125698"/>
                  <a:pt x="130232" y="104796"/>
                </a:cubicBezTo>
                <a:cubicBezTo>
                  <a:pt x="101128" y="83894"/>
                  <a:pt x="2703" y="-1567"/>
                  <a:pt x="5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63591FA9-ADAA-449F-9310-704F9C6D95ED}"/>
              </a:ext>
            </a:extLst>
          </p:cNvPr>
          <p:cNvSpPr/>
          <p:nvPr/>
        </p:nvSpPr>
        <p:spPr>
          <a:xfrm>
            <a:off x="6469866" y="3016221"/>
            <a:ext cx="123094" cy="365834"/>
          </a:xfrm>
          <a:custGeom>
            <a:avLst/>
            <a:gdLst>
              <a:gd name="connsiteX0" fmla="*/ 123022 w 123094"/>
              <a:gd name="connsiteY0" fmla="*/ 29 h 365834"/>
              <a:gd name="connsiteX1" fmla="*/ 48409 w 123094"/>
              <a:gd name="connsiteY1" fmla="*/ 239742 h 365834"/>
              <a:gd name="connsiteX2" fmla="*/ 784 w 123094"/>
              <a:gd name="connsiteY2" fmla="*/ 363567 h 365834"/>
              <a:gd name="connsiteX3" fmla="*/ 19834 w 123094"/>
              <a:gd name="connsiteY3" fmla="*/ 312767 h 365834"/>
              <a:gd name="connsiteX4" fmla="*/ 34122 w 123094"/>
              <a:gd name="connsiteY4" fmla="*/ 223867 h 365834"/>
              <a:gd name="connsiteX5" fmla="*/ 123022 w 123094"/>
              <a:gd name="connsiteY5" fmla="*/ 29 h 3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94" h="365834">
                <a:moveTo>
                  <a:pt x="123022" y="29"/>
                </a:moveTo>
                <a:cubicBezTo>
                  <a:pt x="125403" y="2675"/>
                  <a:pt x="68782" y="179152"/>
                  <a:pt x="48409" y="239742"/>
                </a:cubicBezTo>
                <a:cubicBezTo>
                  <a:pt x="28036" y="300332"/>
                  <a:pt x="5546" y="351396"/>
                  <a:pt x="784" y="363567"/>
                </a:cubicBezTo>
                <a:cubicBezTo>
                  <a:pt x="-3978" y="375738"/>
                  <a:pt x="14278" y="336050"/>
                  <a:pt x="19834" y="312767"/>
                </a:cubicBezTo>
                <a:cubicBezTo>
                  <a:pt x="25390" y="289484"/>
                  <a:pt x="19570" y="274138"/>
                  <a:pt x="34122" y="223867"/>
                </a:cubicBezTo>
                <a:cubicBezTo>
                  <a:pt x="48674" y="173596"/>
                  <a:pt x="120641" y="-2617"/>
                  <a:pt x="12302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E2C3C52E-6445-449A-85E2-230520A8C273}"/>
              </a:ext>
            </a:extLst>
          </p:cNvPr>
          <p:cNvSpPr/>
          <p:nvPr/>
        </p:nvSpPr>
        <p:spPr>
          <a:xfrm>
            <a:off x="6398849" y="2930008"/>
            <a:ext cx="106566" cy="434017"/>
          </a:xfrm>
          <a:custGeom>
            <a:avLst/>
            <a:gdLst>
              <a:gd name="connsiteX0" fmla="*/ 103551 w 106566"/>
              <a:gd name="connsiteY0" fmla="*/ 517 h 434017"/>
              <a:gd name="connsiteX1" fmla="*/ 98789 w 106566"/>
              <a:gd name="connsiteY1" fmla="*/ 135455 h 434017"/>
              <a:gd name="connsiteX2" fmla="*/ 46401 w 106566"/>
              <a:gd name="connsiteY2" fmla="*/ 311667 h 434017"/>
              <a:gd name="connsiteX3" fmla="*/ 364 w 106566"/>
              <a:gd name="connsiteY3" fmla="*/ 432317 h 434017"/>
              <a:gd name="connsiteX4" fmla="*/ 27351 w 106566"/>
              <a:gd name="connsiteY4" fmla="*/ 368817 h 434017"/>
              <a:gd name="connsiteX5" fmla="*/ 71801 w 106566"/>
              <a:gd name="connsiteY5" fmla="*/ 184667 h 434017"/>
              <a:gd name="connsiteX6" fmla="*/ 103551 w 106566"/>
              <a:gd name="connsiteY6" fmla="*/ 517 h 4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6" h="434017">
                <a:moveTo>
                  <a:pt x="103551" y="517"/>
                </a:moveTo>
                <a:cubicBezTo>
                  <a:pt x="108049" y="-7685"/>
                  <a:pt x="108314" y="83597"/>
                  <a:pt x="98789" y="135455"/>
                </a:cubicBezTo>
                <a:cubicBezTo>
                  <a:pt x="89264" y="187313"/>
                  <a:pt x="62805" y="262190"/>
                  <a:pt x="46401" y="311667"/>
                </a:cubicBezTo>
                <a:cubicBezTo>
                  <a:pt x="29997" y="361144"/>
                  <a:pt x="3539" y="422792"/>
                  <a:pt x="364" y="432317"/>
                </a:cubicBezTo>
                <a:cubicBezTo>
                  <a:pt x="-2811" y="441842"/>
                  <a:pt x="15445" y="410092"/>
                  <a:pt x="27351" y="368817"/>
                </a:cubicBezTo>
                <a:cubicBezTo>
                  <a:pt x="39257" y="327542"/>
                  <a:pt x="61218" y="245521"/>
                  <a:pt x="71801" y="184667"/>
                </a:cubicBezTo>
                <a:cubicBezTo>
                  <a:pt x="82384" y="123813"/>
                  <a:pt x="99053" y="8719"/>
                  <a:pt x="103551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C15B5AFB-5D5F-4020-9E59-B85EDB0910D2}"/>
              </a:ext>
            </a:extLst>
          </p:cNvPr>
          <p:cNvSpPr/>
          <p:nvPr/>
        </p:nvSpPr>
        <p:spPr>
          <a:xfrm>
            <a:off x="6393771" y="3066242"/>
            <a:ext cx="170594" cy="331667"/>
          </a:xfrm>
          <a:custGeom>
            <a:avLst/>
            <a:gdLst>
              <a:gd name="connsiteX0" fmla="*/ 170542 w 170594"/>
              <a:gd name="connsiteY0" fmla="*/ 808 h 331667"/>
              <a:gd name="connsiteX1" fmla="*/ 57829 w 170594"/>
              <a:gd name="connsiteY1" fmla="*/ 240521 h 331667"/>
              <a:gd name="connsiteX2" fmla="*/ 679 w 170594"/>
              <a:gd name="connsiteY2" fmla="*/ 331008 h 331667"/>
              <a:gd name="connsiteX3" fmla="*/ 29254 w 170594"/>
              <a:gd name="connsiteY3" fmla="*/ 275446 h 331667"/>
              <a:gd name="connsiteX4" fmla="*/ 72117 w 170594"/>
              <a:gd name="connsiteY4" fmla="*/ 165908 h 331667"/>
              <a:gd name="connsiteX5" fmla="*/ 170542 w 170594"/>
              <a:gd name="connsiteY5" fmla="*/ 808 h 33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94" h="331667">
                <a:moveTo>
                  <a:pt x="170542" y="808"/>
                </a:moveTo>
                <a:cubicBezTo>
                  <a:pt x="168161" y="13243"/>
                  <a:pt x="86139" y="185488"/>
                  <a:pt x="57829" y="240521"/>
                </a:cubicBezTo>
                <a:cubicBezTo>
                  <a:pt x="29519" y="295554"/>
                  <a:pt x="5441" y="325187"/>
                  <a:pt x="679" y="331008"/>
                </a:cubicBezTo>
                <a:cubicBezTo>
                  <a:pt x="-4083" y="336829"/>
                  <a:pt x="17348" y="302963"/>
                  <a:pt x="29254" y="275446"/>
                </a:cubicBezTo>
                <a:cubicBezTo>
                  <a:pt x="41160" y="247929"/>
                  <a:pt x="50686" y="209035"/>
                  <a:pt x="72117" y="165908"/>
                </a:cubicBezTo>
                <a:cubicBezTo>
                  <a:pt x="93548" y="122781"/>
                  <a:pt x="172923" y="-11627"/>
                  <a:pt x="170542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6AD6FFE9-F031-4EA9-B9A1-3C247912E1D0}"/>
              </a:ext>
            </a:extLst>
          </p:cNvPr>
          <p:cNvSpPr/>
          <p:nvPr/>
        </p:nvSpPr>
        <p:spPr>
          <a:xfrm>
            <a:off x="5848032" y="4211961"/>
            <a:ext cx="152736" cy="158191"/>
          </a:xfrm>
          <a:custGeom>
            <a:avLst/>
            <a:gdLst>
              <a:gd name="connsiteX0" fmla="*/ 152718 w 152736"/>
              <a:gd name="connsiteY0" fmla="*/ 206 h 158191"/>
              <a:gd name="connsiteX1" fmla="*/ 49001 w 152736"/>
              <a:gd name="connsiteY1" fmla="*/ 93339 h 158191"/>
              <a:gd name="connsiteX2" fmla="*/ 8785 w 152736"/>
              <a:gd name="connsiteY2" fmla="*/ 156839 h 158191"/>
              <a:gd name="connsiteX3" fmla="*/ 2435 w 152736"/>
              <a:gd name="connsiteY3" fmla="*/ 131439 h 158191"/>
              <a:gd name="connsiteX4" fmla="*/ 40535 w 152736"/>
              <a:gd name="connsiteY4" fmla="*/ 70056 h 158191"/>
              <a:gd name="connsiteX5" fmla="*/ 152718 w 152736"/>
              <a:gd name="connsiteY5" fmla="*/ 206 h 1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6" h="158191">
                <a:moveTo>
                  <a:pt x="152718" y="206"/>
                </a:moveTo>
                <a:cubicBezTo>
                  <a:pt x="154129" y="4087"/>
                  <a:pt x="72990" y="67234"/>
                  <a:pt x="49001" y="93339"/>
                </a:cubicBezTo>
                <a:cubicBezTo>
                  <a:pt x="25012" y="119444"/>
                  <a:pt x="16546" y="150489"/>
                  <a:pt x="8785" y="156839"/>
                </a:cubicBezTo>
                <a:cubicBezTo>
                  <a:pt x="1024" y="163189"/>
                  <a:pt x="-2857" y="145903"/>
                  <a:pt x="2435" y="131439"/>
                </a:cubicBezTo>
                <a:cubicBezTo>
                  <a:pt x="7727" y="116975"/>
                  <a:pt x="20074" y="91928"/>
                  <a:pt x="40535" y="70056"/>
                </a:cubicBezTo>
                <a:cubicBezTo>
                  <a:pt x="60996" y="48184"/>
                  <a:pt x="151307" y="-3675"/>
                  <a:pt x="152718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D078F44B-6820-402E-94BC-2577441AC952}"/>
              </a:ext>
            </a:extLst>
          </p:cNvPr>
          <p:cNvSpPr/>
          <p:nvPr/>
        </p:nvSpPr>
        <p:spPr>
          <a:xfrm>
            <a:off x="5054600" y="796393"/>
            <a:ext cx="1398125" cy="270407"/>
          </a:xfrm>
          <a:custGeom>
            <a:avLst/>
            <a:gdLst>
              <a:gd name="connsiteX0" fmla="*/ 0 w 1398125"/>
              <a:gd name="connsiteY0" fmla="*/ 270407 h 270407"/>
              <a:gd name="connsiteX1" fmla="*/ 770467 w 1398125"/>
              <a:gd name="connsiteY1" fmla="*/ 115890 h 270407"/>
              <a:gd name="connsiteX2" fmla="*/ 1384300 w 1398125"/>
              <a:gd name="connsiteY2" fmla="*/ 1590 h 270407"/>
              <a:gd name="connsiteX3" fmla="*/ 1212850 w 1398125"/>
              <a:gd name="connsiteY3" fmla="*/ 46040 h 270407"/>
              <a:gd name="connsiteX4" fmla="*/ 596900 w 1398125"/>
              <a:gd name="connsiteY4" fmla="*/ 185740 h 270407"/>
              <a:gd name="connsiteX5" fmla="*/ 0 w 1398125"/>
              <a:gd name="connsiteY5" fmla="*/ 270407 h 27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125" h="270407">
                <a:moveTo>
                  <a:pt x="0" y="270407"/>
                </a:moveTo>
                <a:lnTo>
                  <a:pt x="770467" y="115890"/>
                </a:lnTo>
                <a:lnTo>
                  <a:pt x="1384300" y="1590"/>
                </a:lnTo>
                <a:cubicBezTo>
                  <a:pt x="1458031" y="-10052"/>
                  <a:pt x="1212850" y="46040"/>
                  <a:pt x="1212850" y="46040"/>
                </a:cubicBezTo>
                <a:cubicBezTo>
                  <a:pt x="1081617" y="76732"/>
                  <a:pt x="804333" y="144465"/>
                  <a:pt x="596900" y="185740"/>
                </a:cubicBezTo>
                <a:cubicBezTo>
                  <a:pt x="389467" y="227015"/>
                  <a:pt x="178858" y="260352"/>
                  <a:pt x="0" y="270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06D150D4-2803-4E1D-ADA0-3FEB4679699D}"/>
              </a:ext>
            </a:extLst>
          </p:cNvPr>
          <p:cNvSpPr/>
          <p:nvPr/>
        </p:nvSpPr>
        <p:spPr>
          <a:xfrm>
            <a:off x="5572599" y="977244"/>
            <a:ext cx="1571255" cy="532672"/>
          </a:xfrm>
          <a:custGeom>
            <a:avLst/>
            <a:gdLst>
              <a:gd name="connsiteX0" fmla="*/ 38684 w 1571255"/>
              <a:gd name="connsiteY0" fmla="*/ 656 h 532672"/>
              <a:gd name="connsiteX1" fmla="*/ 584 w 1571255"/>
              <a:gd name="connsiteY1" fmla="*/ 78973 h 532672"/>
              <a:gd name="connsiteX2" fmla="*/ 70434 w 1571255"/>
              <a:gd name="connsiteY2" fmla="*/ 138239 h 532672"/>
              <a:gd name="connsiteX3" fmla="*/ 358301 w 1571255"/>
              <a:gd name="connsiteY3" fmla="*/ 288523 h 532672"/>
              <a:gd name="connsiteX4" fmla="*/ 879001 w 1571255"/>
              <a:gd name="connsiteY4" fmla="*/ 432456 h 532672"/>
              <a:gd name="connsiteX5" fmla="*/ 1543634 w 1571255"/>
              <a:gd name="connsiteY5" fmla="*/ 529823 h 532672"/>
              <a:gd name="connsiteX6" fmla="*/ 1454734 w 1571255"/>
              <a:gd name="connsiteY6" fmla="*/ 508656 h 532672"/>
              <a:gd name="connsiteX7" fmla="*/ 978484 w 1571255"/>
              <a:gd name="connsiteY7" fmla="*/ 409173 h 532672"/>
              <a:gd name="connsiteX8" fmla="*/ 292684 w 1571255"/>
              <a:gd name="connsiteY8" fmla="*/ 220789 h 532672"/>
              <a:gd name="connsiteX9" fmla="*/ 68318 w 1571255"/>
              <a:gd name="connsiteY9" fmla="*/ 125539 h 532672"/>
              <a:gd name="connsiteX10" fmla="*/ 38684 w 1571255"/>
              <a:gd name="connsiteY10" fmla="*/ 656 h 5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1255" h="532672">
                <a:moveTo>
                  <a:pt x="38684" y="656"/>
                </a:moveTo>
                <a:cubicBezTo>
                  <a:pt x="27395" y="-7105"/>
                  <a:pt x="-4708" y="56043"/>
                  <a:pt x="584" y="78973"/>
                </a:cubicBezTo>
                <a:cubicBezTo>
                  <a:pt x="5876" y="101903"/>
                  <a:pt x="10815" y="103314"/>
                  <a:pt x="70434" y="138239"/>
                </a:cubicBezTo>
                <a:cubicBezTo>
                  <a:pt x="130053" y="173164"/>
                  <a:pt x="223540" y="239487"/>
                  <a:pt x="358301" y="288523"/>
                </a:cubicBezTo>
                <a:cubicBezTo>
                  <a:pt x="493062" y="337559"/>
                  <a:pt x="681446" y="392239"/>
                  <a:pt x="879001" y="432456"/>
                </a:cubicBezTo>
                <a:cubicBezTo>
                  <a:pt x="1076557" y="472673"/>
                  <a:pt x="1447678" y="517123"/>
                  <a:pt x="1543634" y="529823"/>
                </a:cubicBezTo>
                <a:cubicBezTo>
                  <a:pt x="1639590" y="542523"/>
                  <a:pt x="1454734" y="508656"/>
                  <a:pt x="1454734" y="508656"/>
                </a:cubicBezTo>
                <a:cubicBezTo>
                  <a:pt x="1360542" y="488548"/>
                  <a:pt x="1172159" y="457151"/>
                  <a:pt x="978484" y="409173"/>
                </a:cubicBezTo>
                <a:cubicBezTo>
                  <a:pt x="784809" y="361195"/>
                  <a:pt x="444378" y="268061"/>
                  <a:pt x="292684" y="220789"/>
                </a:cubicBezTo>
                <a:cubicBezTo>
                  <a:pt x="140990" y="173517"/>
                  <a:pt x="109240" y="159406"/>
                  <a:pt x="68318" y="125539"/>
                </a:cubicBezTo>
                <a:cubicBezTo>
                  <a:pt x="27396" y="91672"/>
                  <a:pt x="49973" y="8417"/>
                  <a:pt x="38684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C0C3EE70-8B26-44D8-BB47-6E044107EFE4}"/>
              </a:ext>
            </a:extLst>
          </p:cNvPr>
          <p:cNvSpPr/>
          <p:nvPr/>
        </p:nvSpPr>
        <p:spPr>
          <a:xfrm>
            <a:off x="6153150" y="1456238"/>
            <a:ext cx="1115643" cy="67854"/>
          </a:xfrm>
          <a:custGeom>
            <a:avLst/>
            <a:gdLst>
              <a:gd name="connsiteX0" fmla="*/ 0 w 1115643"/>
              <a:gd name="connsiteY0" fmla="*/ 23312 h 67854"/>
              <a:gd name="connsiteX1" fmla="*/ 446617 w 1115643"/>
              <a:gd name="connsiteY1" fmla="*/ 29 h 67854"/>
              <a:gd name="connsiteX2" fmla="*/ 880533 w 1115643"/>
              <a:gd name="connsiteY2" fmla="*/ 27545 h 67854"/>
              <a:gd name="connsiteX3" fmla="*/ 1113367 w 1115643"/>
              <a:gd name="connsiteY3" fmla="*/ 65645 h 67854"/>
              <a:gd name="connsiteX4" fmla="*/ 1005417 w 1115643"/>
              <a:gd name="connsiteY4" fmla="*/ 63529 h 67854"/>
              <a:gd name="connsiteX5" fmla="*/ 554567 w 1115643"/>
              <a:gd name="connsiteY5" fmla="*/ 46595 h 67854"/>
              <a:gd name="connsiteX6" fmla="*/ 0 w 1115643"/>
              <a:gd name="connsiteY6" fmla="*/ 23312 h 6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643" h="67854">
                <a:moveTo>
                  <a:pt x="0" y="23312"/>
                </a:moveTo>
                <a:cubicBezTo>
                  <a:pt x="149931" y="11318"/>
                  <a:pt x="299862" y="-676"/>
                  <a:pt x="446617" y="29"/>
                </a:cubicBezTo>
                <a:cubicBezTo>
                  <a:pt x="593372" y="734"/>
                  <a:pt x="769408" y="16609"/>
                  <a:pt x="880533" y="27545"/>
                </a:cubicBezTo>
                <a:cubicBezTo>
                  <a:pt x="991658" y="38481"/>
                  <a:pt x="1092553" y="59648"/>
                  <a:pt x="1113367" y="65645"/>
                </a:cubicBezTo>
                <a:cubicBezTo>
                  <a:pt x="1134181" y="71642"/>
                  <a:pt x="1005417" y="63529"/>
                  <a:pt x="1005417" y="63529"/>
                </a:cubicBezTo>
                <a:lnTo>
                  <a:pt x="554567" y="46595"/>
                </a:lnTo>
                <a:lnTo>
                  <a:pt x="0" y="233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D49B962A-DA41-4F45-BDD2-818D628B1D9C}"/>
              </a:ext>
            </a:extLst>
          </p:cNvPr>
          <p:cNvSpPr/>
          <p:nvPr/>
        </p:nvSpPr>
        <p:spPr>
          <a:xfrm>
            <a:off x="6220883" y="653809"/>
            <a:ext cx="1387417" cy="180158"/>
          </a:xfrm>
          <a:custGeom>
            <a:avLst/>
            <a:gdLst>
              <a:gd name="connsiteX0" fmla="*/ 0 w 1387417"/>
              <a:gd name="connsiteY0" fmla="*/ 180158 h 180158"/>
              <a:gd name="connsiteX1" fmla="*/ 937684 w 1387417"/>
              <a:gd name="connsiteY1" fmla="*/ 29874 h 180158"/>
              <a:gd name="connsiteX2" fmla="*/ 1375834 w 1387417"/>
              <a:gd name="connsiteY2" fmla="*/ 241 h 180158"/>
              <a:gd name="connsiteX3" fmla="*/ 1270000 w 1387417"/>
              <a:gd name="connsiteY3" fmla="*/ 15058 h 180158"/>
              <a:gd name="connsiteX4" fmla="*/ 982134 w 1387417"/>
              <a:gd name="connsiteY4" fmla="*/ 65858 h 180158"/>
              <a:gd name="connsiteX5" fmla="*/ 338667 w 1387417"/>
              <a:gd name="connsiteY5" fmla="*/ 150524 h 180158"/>
              <a:gd name="connsiteX6" fmla="*/ 0 w 1387417"/>
              <a:gd name="connsiteY6" fmla="*/ 180158 h 1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417" h="180158">
                <a:moveTo>
                  <a:pt x="0" y="180158"/>
                </a:moveTo>
                <a:lnTo>
                  <a:pt x="937684" y="29874"/>
                </a:lnTo>
                <a:cubicBezTo>
                  <a:pt x="1166990" y="-112"/>
                  <a:pt x="1320448" y="2710"/>
                  <a:pt x="1375834" y="241"/>
                </a:cubicBezTo>
                <a:cubicBezTo>
                  <a:pt x="1431220" y="-2228"/>
                  <a:pt x="1270000" y="15058"/>
                  <a:pt x="1270000" y="15058"/>
                </a:cubicBezTo>
                <a:cubicBezTo>
                  <a:pt x="1204383" y="25994"/>
                  <a:pt x="1137356" y="43280"/>
                  <a:pt x="982134" y="65858"/>
                </a:cubicBezTo>
                <a:cubicBezTo>
                  <a:pt x="826912" y="88436"/>
                  <a:pt x="338667" y="150524"/>
                  <a:pt x="338667" y="150524"/>
                </a:cubicBezTo>
                <a:lnTo>
                  <a:pt x="0" y="1801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6F8BA0DF-38F2-4593-B66F-AF8E4698C928}"/>
              </a:ext>
            </a:extLst>
          </p:cNvPr>
          <p:cNvSpPr/>
          <p:nvPr/>
        </p:nvSpPr>
        <p:spPr>
          <a:xfrm>
            <a:off x="7573929" y="594264"/>
            <a:ext cx="839500" cy="366278"/>
          </a:xfrm>
          <a:custGeom>
            <a:avLst/>
            <a:gdLst>
              <a:gd name="connsiteX0" fmla="*/ 1621 w 839500"/>
              <a:gd name="connsiteY0" fmla="*/ 61903 h 366278"/>
              <a:gd name="connsiteX1" fmla="*/ 465171 w 839500"/>
              <a:gd name="connsiteY1" fmla="*/ 19569 h 366278"/>
              <a:gd name="connsiteX2" fmla="*/ 651438 w 839500"/>
              <a:gd name="connsiteY2" fmla="*/ 519 h 366278"/>
              <a:gd name="connsiteX3" fmla="*/ 733988 w 839500"/>
              <a:gd name="connsiteY3" fmla="*/ 38619 h 366278"/>
              <a:gd name="connsiteX4" fmla="*/ 801721 w 839500"/>
              <a:gd name="connsiteY4" fmla="*/ 129636 h 366278"/>
              <a:gd name="connsiteX5" fmla="*/ 825004 w 839500"/>
              <a:gd name="connsiteY5" fmla="*/ 167736 h 366278"/>
              <a:gd name="connsiteX6" fmla="*/ 835588 w 839500"/>
              <a:gd name="connsiteY6" fmla="*/ 360353 h 366278"/>
              <a:gd name="connsiteX7" fmla="*/ 833471 w 839500"/>
              <a:gd name="connsiteY7" fmla="*/ 303203 h 366278"/>
              <a:gd name="connsiteX8" fmla="*/ 767854 w 839500"/>
              <a:gd name="connsiteY8" fmla="*/ 163503 h 366278"/>
              <a:gd name="connsiteX9" fmla="*/ 666254 w 839500"/>
              <a:gd name="connsiteY9" fmla="*/ 61903 h 366278"/>
              <a:gd name="connsiteX10" fmla="*/ 1621 w 839500"/>
              <a:gd name="connsiteY10" fmla="*/ 61903 h 36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9500" h="366278">
                <a:moveTo>
                  <a:pt x="1621" y="61903"/>
                </a:moveTo>
                <a:cubicBezTo>
                  <a:pt x="-31893" y="54847"/>
                  <a:pt x="465171" y="19569"/>
                  <a:pt x="465171" y="19569"/>
                </a:cubicBezTo>
                <a:cubicBezTo>
                  <a:pt x="573474" y="9338"/>
                  <a:pt x="606635" y="-2656"/>
                  <a:pt x="651438" y="519"/>
                </a:cubicBezTo>
                <a:cubicBezTo>
                  <a:pt x="696241" y="3694"/>
                  <a:pt x="708941" y="17100"/>
                  <a:pt x="733988" y="38619"/>
                </a:cubicBezTo>
                <a:cubicBezTo>
                  <a:pt x="759035" y="60138"/>
                  <a:pt x="786552" y="108117"/>
                  <a:pt x="801721" y="129636"/>
                </a:cubicBezTo>
                <a:cubicBezTo>
                  <a:pt x="816890" y="151155"/>
                  <a:pt x="819360" y="129283"/>
                  <a:pt x="825004" y="167736"/>
                </a:cubicBezTo>
                <a:cubicBezTo>
                  <a:pt x="830648" y="206189"/>
                  <a:pt x="834177" y="337775"/>
                  <a:pt x="835588" y="360353"/>
                </a:cubicBezTo>
                <a:cubicBezTo>
                  <a:pt x="836999" y="382931"/>
                  <a:pt x="844760" y="336011"/>
                  <a:pt x="833471" y="303203"/>
                </a:cubicBezTo>
                <a:cubicBezTo>
                  <a:pt x="822182" y="270395"/>
                  <a:pt x="795723" y="203720"/>
                  <a:pt x="767854" y="163503"/>
                </a:cubicBezTo>
                <a:cubicBezTo>
                  <a:pt x="739985" y="123286"/>
                  <a:pt x="800309" y="78131"/>
                  <a:pt x="666254" y="61903"/>
                </a:cubicBezTo>
                <a:cubicBezTo>
                  <a:pt x="532199" y="45675"/>
                  <a:pt x="35135" y="68959"/>
                  <a:pt x="1621" y="6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DF6986DA-8615-41DC-B28E-FFC0DDF6FB55}"/>
              </a:ext>
            </a:extLst>
          </p:cNvPr>
          <p:cNvSpPr/>
          <p:nvPr/>
        </p:nvSpPr>
        <p:spPr>
          <a:xfrm>
            <a:off x="8356681" y="734913"/>
            <a:ext cx="54047" cy="1022162"/>
          </a:xfrm>
          <a:custGeom>
            <a:avLst/>
            <a:gdLst>
              <a:gd name="connsiteX0" fmla="*/ 52836 w 54047"/>
              <a:gd name="connsiteY0" fmla="*/ 77887 h 1022162"/>
              <a:gd name="connsiteX1" fmla="*/ 46486 w 54047"/>
              <a:gd name="connsiteY1" fmla="*/ 321304 h 1022162"/>
              <a:gd name="connsiteX2" fmla="*/ 29552 w 54047"/>
              <a:gd name="connsiteY2" fmla="*/ 687487 h 1022162"/>
              <a:gd name="connsiteX3" fmla="*/ 18969 w 54047"/>
              <a:gd name="connsiteY3" fmla="*/ 1000754 h 1022162"/>
              <a:gd name="connsiteX4" fmla="*/ 12619 w 54047"/>
              <a:gd name="connsiteY4" fmla="*/ 964770 h 1022162"/>
              <a:gd name="connsiteX5" fmla="*/ 2036 w 54047"/>
              <a:gd name="connsiteY5" fmla="*/ 725587 h 1022162"/>
              <a:gd name="connsiteX6" fmla="*/ 2036 w 54047"/>
              <a:gd name="connsiteY6" fmla="*/ 348820 h 1022162"/>
              <a:gd name="connsiteX7" fmla="*/ 23202 w 54047"/>
              <a:gd name="connsiteY7" fmla="*/ 14387 h 1022162"/>
              <a:gd name="connsiteX8" fmla="*/ 52836 w 54047"/>
              <a:gd name="connsiteY8" fmla="*/ 77887 h 102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47" h="1022162">
                <a:moveTo>
                  <a:pt x="52836" y="77887"/>
                </a:moveTo>
                <a:cubicBezTo>
                  <a:pt x="56717" y="129040"/>
                  <a:pt x="50367" y="219704"/>
                  <a:pt x="46486" y="321304"/>
                </a:cubicBezTo>
                <a:cubicBezTo>
                  <a:pt x="42605" y="422904"/>
                  <a:pt x="34138" y="574246"/>
                  <a:pt x="29552" y="687487"/>
                </a:cubicBezTo>
                <a:cubicBezTo>
                  <a:pt x="24966" y="800728"/>
                  <a:pt x="21791" y="954540"/>
                  <a:pt x="18969" y="1000754"/>
                </a:cubicBezTo>
                <a:cubicBezTo>
                  <a:pt x="16147" y="1046968"/>
                  <a:pt x="15441" y="1010631"/>
                  <a:pt x="12619" y="964770"/>
                </a:cubicBezTo>
                <a:cubicBezTo>
                  <a:pt x="9797" y="918909"/>
                  <a:pt x="3800" y="828245"/>
                  <a:pt x="2036" y="725587"/>
                </a:cubicBezTo>
                <a:cubicBezTo>
                  <a:pt x="272" y="622929"/>
                  <a:pt x="-1492" y="467353"/>
                  <a:pt x="2036" y="348820"/>
                </a:cubicBezTo>
                <a:cubicBezTo>
                  <a:pt x="5564" y="230287"/>
                  <a:pt x="16852" y="54956"/>
                  <a:pt x="23202" y="14387"/>
                </a:cubicBezTo>
                <a:cubicBezTo>
                  <a:pt x="29552" y="-26182"/>
                  <a:pt x="48955" y="26734"/>
                  <a:pt x="52836" y="77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6362968A-1A71-4B3A-8EE3-0BD9B1CAAF97}"/>
              </a:ext>
            </a:extLst>
          </p:cNvPr>
          <p:cNvSpPr/>
          <p:nvPr/>
        </p:nvSpPr>
        <p:spPr>
          <a:xfrm>
            <a:off x="7192879" y="695059"/>
            <a:ext cx="721367" cy="395276"/>
          </a:xfrm>
          <a:custGeom>
            <a:avLst/>
            <a:gdLst>
              <a:gd name="connsiteX0" fmla="*/ 1671 w 721367"/>
              <a:gd name="connsiteY0" fmla="*/ 3441 h 395276"/>
              <a:gd name="connsiteX1" fmla="*/ 384788 w 721367"/>
              <a:gd name="connsiteY1" fmla="*/ 109274 h 395276"/>
              <a:gd name="connsiteX2" fmla="*/ 549888 w 721367"/>
              <a:gd name="connsiteY2" fmla="*/ 153724 h 395276"/>
              <a:gd name="connsiteX3" fmla="*/ 585871 w 721367"/>
              <a:gd name="connsiteY3" fmla="*/ 193941 h 395276"/>
              <a:gd name="connsiteX4" fmla="*/ 719221 w 721367"/>
              <a:gd name="connsiteY4" fmla="*/ 392908 h 395276"/>
              <a:gd name="connsiteX5" fmla="*/ 659954 w 721367"/>
              <a:gd name="connsiteY5" fmla="*/ 293424 h 395276"/>
              <a:gd name="connsiteX6" fmla="*/ 552004 w 721367"/>
              <a:gd name="connsiteY6" fmla="*/ 143141 h 395276"/>
              <a:gd name="connsiteX7" fmla="*/ 469454 w 721367"/>
              <a:gd name="connsiteY7" fmla="*/ 124091 h 395276"/>
              <a:gd name="connsiteX8" fmla="*/ 253554 w 721367"/>
              <a:gd name="connsiteY8" fmla="*/ 35191 h 395276"/>
              <a:gd name="connsiteX9" fmla="*/ 1671 w 721367"/>
              <a:gd name="connsiteY9" fmla="*/ 3441 h 3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367" h="395276">
                <a:moveTo>
                  <a:pt x="1671" y="3441"/>
                </a:moveTo>
                <a:cubicBezTo>
                  <a:pt x="23543" y="15788"/>
                  <a:pt x="293419" y="84227"/>
                  <a:pt x="384788" y="109274"/>
                </a:cubicBezTo>
                <a:cubicBezTo>
                  <a:pt x="476158" y="134321"/>
                  <a:pt x="516374" y="139613"/>
                  <a:pt x="549888" y="153724"/>
                </a:cubicBezTo>
                <a:cubicBezTo>
                  <a:pt x="583402" y="167835"/>
                  <a:pt x="557649" y="154077"/>
                  <a:pt x="585871" y="193941"/>
                </a:cubicBezTo>
                <a:cubicBezTo>
                  <a:pt x="614093" y="233805"/>
                  <a:pt x="706874" y="376328"/>
                  <a:pt x="719221" y="392908"/>
                </a:cubicBezTo>
                <a:cubicBezTo>
                  <a:pt x="731568" y="409489"/>
                  <a:pt x="687823" y="335052"/>
                  <a:pt x="659954" y="293424"/>
                </a:cubicBezTo>
                <a:cubicBezTo>
                  <a:pt x="632085" y="251796"/>
                  <a:pt x="583754" y="171363"/>
                  <a:pt x="552004" y="143141"/>
                </a:cubicBezTo>
                <a:cubicBezTo>
                  <a:pt x="520254" y="114919"/>
                  <a:pt x="519196" y="142083"/>
                  <a:pt x="469454" y="124091"/>
                </a:cubicBezTo>
                <a:cubicBezTo>
                  <a:pt x="419712" y="106099"/>
                  <a:pt x="328696" y="56005"/>
                  <a:pt x="253554" y="35191"/>
                </a:cubicBezTo>
                <a:cubicBezTo>
                  <a:pt x="178412" y="14377"/>
                  <a:pt x="-20201" y="-8906"/>
                  <a:pt x="1671" y="3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2AD73435-4ABF-4E45-A8F1-935332E5A7CF}"/>
              </a:ext>
            </a:extLst>
          </p:cNvPr>
          <p:cNvSpPr/>
          <p:nvPr/>
        </p:nvSpPr>
        <p:spPr>
          <a:xfrm>
            <a:off x="7903624" y="1067919"/>
            <a:ext cx="464141" cy="652284"/>
          </a:xfrm>
          <a:custGeom>
            <a:avLst/>
            <a:gdLst>
              <a:gd name="connsiteX0" fmla="*/ 9 w 464141"/>
              <a:gd name="connsiteY0" fmla="*/ 998 h 652284"/>
              <a:gd name="connsiteX1" fmla="*/ 201093 w 464141"/>
              <a:gd name="connsiteY1" fmla="*/ 89898 h 652284"/>
              <a:gd name="connsiteX2" fmla="*/ 241309 w 464141"/>
              <a:gd name="connsiteY2" fmla="*/ 138581 h 652284"/>
              <a:gd name="connsiteX3" fmla="*/ 328093 w 464141"/>
              <a:gd name="connsiteY3" fmla="*/ 265581 h 652284"/>
              <a:gd name="connsiteX4" fmla="*/ 374659 w 464141"/>
              <a:gd name="connsiteY4" fmla="*/ 379881 h 652284"/>
              <a:gd name="connsiteX5" fmla="*/ 416993 w 464141"/>
              <a:gd name="connsiteY5" fmla="*/ 525931 h 652284"/>
              <a:gd name="connsiteX6" fmla="*/ 463559 w 464141"/>
              <a:gd name="connsiteY6" fmla="*/ 648698 h 652284"/>
              <a:gd name="connsiteX7" fmla="*/ 433926 w 464141"/>
              <a:gd name="connsiteY7" fmla="*/ 591548 h 652284"/>
              <a:gd name="connsiteX8" fmla="*/ 311159 w 464141"/>
              <a:gd name="connsiteY8" fmla="*/ 316381 h 652284"/>
              <a:gd name="connsiteX9" fmla="*/ 270943 w 464141"/>
              <a:gd name="connsiteY9" fmla="*/ 212664 h 652284"/>
              <a:gd name="connsiteX10" fmla="*/ 209559 w 464141"/>
              <a:gd name="connsiteY10" fmla="*/ 153398 h 652284"/>
              <a:gd name="connsiteX11" fmla="*/ 9 w 464141"/>
              <a:gd name="connsiteY11" fmla="*/ 998 h 65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141" h="652284">
                <a:moveTo>
                  <a:pt x="9" y="998"/>
                </a:moveTo>
                <a:cubicBezTo>
                  <a:pt x="-1402" y="-9585"/>
                  <a:pt x="160876" y="66968"/>
                  <a:pt x="201093" y="89898"/>
                </a:cubicBezTo>
                <a:cubicBezTo>
                  <a:pt x="241310" y="112828"/>
                  <a:pt x="220142" y="109301"/>
                  <a:pt x="241309" y="138581"/>
                </a:cubicBezTo>
                <a:cubicBezTo>
                  <a:pt x="262476" y="167861"/>
                  <a:pt x="305868" y="225364"/>
                  <a:pt x="328093" y="265581"/>
                </a:cubicBezTo>
                <a:cubicBezTo>
                  <a:pt x="350318" y="305798"/>
                  <a:pt x="359842" y="336489"/>
                  <a:pt x="374659" y="379881"/>
                </a:cubicBezTo>
                <a:cubicBezTo>
                  <a:pt x="389476" y="423273"/>
                  <a:pt x="402176" y="481128"/>
                  <a:pt x="416993" y="525931"/>
                </a:cubicBezTo>
                <a:cubicBezTo>
                  <a:pt x="431810" y="570734"/>
                  <a:pt x="460737" y="637762"/>
                  <a:pt x="463559" y="648698"/>
                </a:cubicBezTo>
                <a:cubicBezTo>
                  <a:pt x="466381" y="659634"/>
                  <a:pt x="459326" y="646934"/>
                  <a:pt x="433926" y="591548"/>
                </a:cubicBezTo>
                <a:cubicBezTo>
                  <a:pt x="408526" y="536162"/>
                  <a:pt x="338323" y="379528"/>
                  <a:pt x="311159" y="316381"/>
                </a:cubicBezTo>
                <a:cubicBezTo>
                  <a:pt x="283995" y="253234"/>
                  <a:pt x="287876" y="239828"/>
                  <a:pt x="270943" y="212664"/>
                </a:cubicBezTo>
                <a:cubicBezTo>
                  <a:pt x="254010" y="185500"/>
                  <a:pt x="256831" y="184795"/>
                  <a:pt x="209559" y="153398"/>
                </a:cubicBezTo>
                <a:cubicBezTo>
                  <a:pt x="162287" y="122001"/>
                  <a:pt x="1420" y="11581"/>
                  <a:pt x="9" y="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92C87F63-32DB-40F1-A78B-F641115FDB75}"/>
              </a:ext>
            </a:extLst>
          </p:cNvPr>
          <p:cNvSpPr/>
          <p:nvPr/>
        </p:nvSpPr>
        <p:spPr>
          <a:xfrm>
            <a:off x="7162734" y="1454725"/>
            <a:ext cx="635739" cy="62925"/>
          </a:xfrm>
          <a:custGeom>
            <a:avLst/>
            <a:gdLst>
              <a:gd name="connsiteX0" fmla="*/ 66 w 635739"/>
              <a:gd name="connsiteY0" fmla="*/ 39642 h 62925"/>
              <a:gd name="connsiteX1" fmla="*/ 300633 w 635739"/>
              <a:gd name="connsiteY1" fmla="*/ 45992 h 62925"/>
              <a:gd name="connsiteX2" fmla="*/ 438216 w 635739"/>
              <a:gd name="connsiteY2" fmla="*/ 12125 h 62925"/>
              <a:gd name="connsiteX3" fmla="*/ 630833 w 635739"/>
              <a:gd name="connsiteY3" fmla="*/ 7892 h 62925"/>
              <a:gd name="connsiteX4" fmla="*/ 569449 w 635739"/>
              <a:gd name="connsiteY4" fmla="*/ 1542 h 62925"/>
              <a:gd name="connsiteX5" fmla="*/ 472083 w 635739"/>
              <a:gd name="connsiteY5" fmla="*/ 39642 h 62925"/>
              <a:gd name="connsiteX6" fmla="*/ 328149 w 635739"/>
              <a:gd name="connsiteY6" fmla="*/ 62925 h 62925"/>
              <a:gd name="connsiteX7" fmla="*/ 66 w 635739"/>
              <a:gd name="connsiteY7" fmla="*/ 39642 h 6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739" h="62925">
                <a:moveTo>
                  <a:pt x="66" y="39642"/>
                </a:moveTo>
                <a:cubicBezTo>
                  <a:pt x="-4520" y="36820"/>
                  <a:pt x="227608" y="50578"/>
                  <a:pt x="300633" y="45992"/>
                </a:cubicBezTo>
                <a:cubicBezTo>
                  <a:pt x="373658" y="41406"/>
                  <a:pt x="383183" y="18475"/>
                  <a:pt x="438216" y="12125"/>
                </a:cubicBezTo>
                <a:cubicBezTo>
                  <a:pt x="493249" y="5775"/>
                  <a:pt x="608961" y="9656"/>
                  <a:pt x="630833" y="7892"/>
                </a:cubicBezTo>
                <a:cubicBezTo>
                  <a:pt x="652705" y="6128"/>
                  <a:pt x="595907" y="-3750"/>
                  <a:pt x="569449" y="1542"/>
                </a:cubicBezTo>
                <a:cubicBezTo>
                  <a:pt x="542991" y="6834"/>
                  <a:pt x="512300" y="29411"/>
                  <a:pt x="472083" y="39642"/>
                </a:cubicBezTo>
                <a:cubicBezTo>
                  <a:pt x="431866" y="49873"/>
                  <a:pt x="406466" y="57986"/>
                  <a:pt x="328149" y="62925"/>
                </a:cubicBezTo>
                <a:lnTo>
                  <a:pt x="66" y="396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863D3128-9C18-47A4-AEB1-87745EDE889F}"/>
              </a:ext>
            </a:extLst>
          </p:cNvPr>
          <p:cNvSpPr/>
          <p:nvPr/>
        </p:nvSpPr>
        <p:spPr>
          <a:xfrm>
            <a:off x="7532120" y="1498306"/>
            <a:ext cx="80796" cy="700601"/>
          </a:xfrm>
          <a:custGeom>
            <a:avLst/>
            <a:gdLst>
              <a:gd name="connsiteX0" fmla="*/ 79413 w 80796"/>
              <a:gd name="connsiteY0" fmla="*/ 8761 h 700601"/>
              <a:gd name="connsiteX1" fmla="*/ 54013 w 80796"/>
              <a:gd name="connsiteY1" fmla="*/ 137877 h 700601"/>
              <a:gd name="connsiteX2" fmla="*/ 43430 w 80796"/>
              <a:gd name="connsiteY2" fmla="*/ 353777 h 700601"/>
              <a:gd name="connsiteX3" fmla="*/ 15913 w 80796"/>
              <a:gd name="connsiteY3" fmla="*/ 482894 h 700601"/>
              <a:gd name="connsiteX4" fmla="*/ 1097 w 80796"/>
              <a:gd name="connsiteY4" fmla="*/ 696677 h 700601"/>
              <a:gd name="connsiteX5" fmla="*/ 1097 w 80796"/>
              <a:gd name="connsiteY5" fmla="*/ 626827 h 700601"/>
              <a:gd name="connsiteX6" fmla="*/ 7447 w 80796"/>
              <a:gd name="connsiteY6" fmla="*/ 383411 h 700601"/>
              <a:gd name="connsiteX7" fmla="*/ 79413 w 80796"/>
              <a:gd name="connsiteY7" fmla="*/ 8761 h 70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96" h="700601">
                <a:moveTo>
                  <a:pt x="79413" y="8761"/>
                </a:moveTo>
                <a:cubicBezTo>
                  <a:pt x="87174" y="-32161"/>
                  <a:pt x="60010" y="80374"/>
                  <a:pt x="54013" y="137877"/>
                </a:cubicBezTo>
                <a:cubicBezTo>
                  <a:pt x="48016" y="195380"/>
                  <a:pt x="49780" y="296274"/>
                  <a:pt x="43430" y="353777"/>
                </a:cubicBezTo>
                <a:cubicBezTo>
                  <a:pt x="37080" y="411280"/>
                  <a:pt x="22968" y="425744"/>
                  <a:pt x="15913" y="482894"/>
                </a:cubicBezTo>
                <a:cubicBezTo>
                  <a:pt x="8858" y="540044"/>
                  <a:pt x="3566" y="672688"/>
                  <a:pt x="1097" y="696677"/>
                </a:cubicBezTo>
                <a:cubicBezTo>
                  <a:pt x="-1372" y="720666"/>
                  <a:pt x="1097" y="626827"/>
                  <a:pt x="1097" y="626827"/>
                </a:cubicBezTo>
                <a:cubicBezTo>
                  <a:pt x="2155" y="574616"/>
                  <a:pt x="-1020" y="485364"/>
                  <a:pt x="7447" y="383411"/>
                </a:cubicBezTo>
                <a:cubicBezTo>
                  <a:pt x="15914" y="281458"/>
                  <a:pt x="71652" y="49683"/>
                  <a:pt x="79413" y="8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D07ACD16-630E-4FA4-96AC-8145A70D1879}"/>
              </a:ext>
            </a:extLst>
          </p:cNvPr>
          <p:cNvSpPr/>
          <p:nvPr/>
        </p:nvSpPr>
        <p:spPr>
          <a:xfrm>
            <a:off x="8358614" y="1692230"/>
            <a:ext cx="48819" cy="853434"/>
          </a:xfrm>
          <a:custGeom>
            <a:avLst/>
            <a:gdLst>
              <a:gd name="connsiteX0" fmla="*/ 19153 w 48819"/>
              <a:gd name="connsiteY0" fmla="*/ 1103 h 853434"/>
              <a:gd name="connsiteX1" fmla="*/ 42436 w 48819"/>
              <a:gd name="connsiteY1" fmla="*/ 322837 h 853434"/>
              <a:gd name="connsiteX2" fmla="*/ 48786 w 48819"/>
              <a:gd name="connsiteY2" fmla="*/ 598003 h 853434"/>
              <a:gd name="connsiteX3" fmla="*/ 44553 w 48819"/>
              <a:gd name="connsiteY3" fmla="*/ 849887 h 853434"/>
              <a:gd name="connsiteX4" fmla="*/ 36086 w 48819"/>
              <a:gd name="connsiteY4" fmla="*/ 725003 h 853434"/>
              <a:gd name="connsiteX5" fmla="*/ 103 w 48819"/>
              <a:gd name="connsiteY5" fmla="*/ 439253 h 853434"/>
              <a:gd name="connsiteX6" fmla="*/ 19153 w 48819"/>
              <a:gd name="connsiteY6" fmla="*/ 1103 h 85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19" h="853434">
                <a:moveTo>
                  <a:pt x="19153" y="1103"/>
                </a:moveTo>
                <a:cubicBezTo>
                  <a:pt x="26208" y="-18300"/>
                  <a:pt x="37497" y="223354"/>
                  <a:pt x="42436" y="322837"/>
                </a:cubicBezTo>
                <a:cubicBezTo>
                  <a:pt x="47375" y="422320"/>
                  <a:pt x="48433" y="510161"/>
                  <a:pt x="48786" y="598003"/>
                </a:cubicBezTo>
                <a:cubicBezTo>
                  <a:pt x="49139" y="685845"/>
                  <a:pt x="46670" y="828720"/>
                  <a:pt x="44553" y="849887"/>
                </a:cubicBezTo>
                <a:cubicBezTo>
                  <a:pt x="42436" y="871054"/>
                  <a:pt x="43494" y="793442"/>
                  <a:pt x="36086" y="725003"/>
                </a:cubicBezTo>
                <a:cubicBezTo>
                  <a:pt x="28678" y="656564"/>
                  <a:pt x="1514" y="558492"/>
                  <a:pt x="103" y="439253"/>
                </a:cubicBezTo>
                <a:cubicBezTo>
                  <a:pt x="-1308" y="320014"/>
                  <a:pt x="12098" y="20506"/>
                  <a:pt x="19153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37B3A64A-295D-4842-ADF3-51ED970D120C}"/>
              </a:ext>
            </a:extLst>
          </p:cNvPr>
          <p:cNvSpPr/>
          <p:nvPr/>
        </p:nvSpPr>
        <p:spPr>
          <a:xfrm>
            <a:off x="8323884" y="2398055"/>
            <a:ext cx="76071" cy="702089"/>
          </a:xfrm>
          <a:custGeom>
            <a:avLst/>
            <a:gdLst>
              <a:gd name="connsiteX0" fmla="*/ 75049 w 76071"/>
              <a:gd name="connsiteY0" fmla="*/ 128 h 702089"/>
              <a:gd name="connsiteX1" fmla="*/ 49649 w 76071"/>
              <a:gd name="connsiteY1" fmla="*/ 362078 h 702089"/>
              <a:gd name="connsiteX2" fmla="*/ 34833 w 76071"/>
              <a:gd name="connsiteY2" fmla="*/ 499662 h 702089"/>
              <a:gd name="connsiteX3" fmla="*/ 966 w 76071"/>
              <a:gd name="connsiteY3" fmla="*/ 698628 h 702089"/>
              <a:gd name="connsiteX4" fmla="*/ 9433 w 76071"/>
              <a:gd name="connsiteY4" fmla="*/ 609728 h 702089"/>
              <a:gd name="connsiteX5" fmla="*/ 11549 w 76071"/>
              <a:gd name="connsiteY5" fmla="*/ 404412 h 702089"/>
              <a:gd name="connsiteX6" fmla="*/ 75049 w 76071"/>
              <a:gd name="connsiteY6" fmla="*/ 128 h 70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71" h="702089">
                <a:moveTo>
                  <a:pt x="75049" y="128"/>
                </a:moveTo>
                <a:cubicBezTo>
                  <a:pt x="81399" y="-6928"/>
                  <a:pt x="56352" y="278822"/>
                  <a:pt x="49649" y="362078"/>
                </a:cubicBezTo>
                <a:cubicBezTo>
                  <a:pt x="42946" y="445334"/>
                  <a:pt x="42947" y="443571"/>
                  <a:pt x="34833" y="499662"/>
                </a:cubicBezTo>
                <a:cubicBezTo>
                  <a:pt x="26719" y="555753"/>
                  <a:pt x="5199" y="680284"/>
                  <a:pt x="966" y="698628"/>
                </a:cubicBezTo>
                <a:cubicBezTo>
                  <a:pt x="-3267" y="716972"/>
                  <a:pt x="7669" y="658764"/>
                  <a:pt x="9433" y="609728"/>
                </a:cubicBezTo>
                <a:cubicBezTo>
                  <a:pt x="11197" y="560692"/>
                  <a:pt x="966" y="508834"/>
                  <a:pt x="11549" y="404412"/>
                </a:cubicBezTo>
                <a:cubicBezTo>
                  <a:pt x="22132" y="299990"/>
                  <a:pt x="68699" y="7184"/>
                  <a:pt x="75049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34B1DAC6-A4E8-4FA6-91F4-74ADCCE18A17}"/>
              </a:ext>
            </a:extLst>
          </p:cNvPr>
          <p:cNvSpPr/>
          <p:nvPr/>
        </p:nvSpPr>
        <p:spPr>
          <a:xfrm>
            <a:off x="7480300" y="2012937"/>
            <a:ext cx="49447" cy="606841"/>
          </a:xfrm>
          <a:custGeom>
            <a:avLst/>
            <a:gdLst>
              <a:gd name="connsiteX0" fmla="*/ 46567 w 49447"/>
              <a:gd name="connsiteY0" fmla="*/ 13 h 606841"/>
              <a:gd name="connsiteX1" fmla="*/ 12700 w 49447"/>
              <a:gd name="connsiteY1" fmla="*/ 268830 h 606841"/>
              <a:gd name="connsiteX2" fmla="*/ 0 w 49447"/>
              <a:gd name="connsiteY2" fmla="*/ 599030 h 606841"/>
              <a:gd name="connsiteX3" fmla="*/ 12700 w 49447"/>
              <a:gd name="connsiteY3" fmla="*/ 484730 h 606841"/>
              <a:gd name="connsiteX4" fmla="*/ 42333 w 49447"/>
              <a:gd name="connsiteY4" fmla="*/ 279413 h 606841"/>
              <a:gd name="connsiteX5" fmla="*/ 46567 w 49447"/>
              <a:gd name="connsiteY5" fmla="*/ 13 h 6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47" h="606841">
                <a:moveTo>
                  <a:pt x="46567" y="13"/>
                </a:moveTo>
                <a:cubicBezTo>
                  <a:pt x="41628" y="-1751"/>
                  <a:pt x="20461" y="168994"/>
                  <a:pt x="12700" y="268830"/>
                </a:cubicBezTo>
                <a:cubicBezTo>
                  <a:pt x="4939" y="368666"/>
                  <a:pt x="0" y="563047"/>
                  <a:pt x="0" y="599030"/>
                </a:cubicBezTo>
                <a:cubicBezTo>
                  <a:pt x="0" y="635013"/>
                  <a:pt x="5645" y="537999"/>
                  <a:pt x="12700" y="484730"/>
                </a:cubicBezTo>
                <a:cubicBezTo>
                  <a:pt x="19755" y="431461"/>
                  <a:pt x="34572" y="355613"/>
                  <a:pt x="42333" y="279413"/>
                </a:cubicBezTo>
                <a:cubicBezTo>
                  <a:pt x="50094" y="203213"/>
                  <a:pt x="51506" y="1777"/>
                  <a:pt x="4656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20D26C97-DF86-47B0-BEF1-E3F857637187}"/>
              </a:ext>
            </a:extLst>
          </p:cNvPr>
          <p:cNvSpPr/>
          <p:nvPr/>
        </p:nvSpPr>
        <p:spPr>
          <a:xfrm>
            <a:off x="7531440" y="2336798"/>
            <a:ext cx="58078" cy="599035"/>
          </a:xfrm>
          <a:custGeom>
            <a:avLst/>
            <a:gdLst>
              <a:gd name="connsiteX0" fmla="*/ 1777 w 58078"/>
              <a:gd name="connsiteY0" fmla="*/ 2 h 599035"/>
              <a:gd name="connsiteX1" fmla="*/ 10243 w 58078"/>
              <a:gd name="connsiteY1" fmla="*/ 266702 h 599035"/>
              <a:gd name="connsiteX2" fmla="*/ 56810 w 58078"/>
              <a:gd name="connsiteY2" fmla="*/ 590552 h 599035"/>
              <a:gd name="connsiteX3" fmla="*/ 44110 w 58078"/>
              <a:gd name="connsiteY3" fmla="*/ 484719 h 599035"/>
              <a:gd name="connsiteX4" fmla="*/ 35643 w 58078"/>
              <a:gd name="connsiteY4" fmla="*/ 270935 h 599035"/>
              <a:gd name="connsiteX5" fmla="*/ 1777 w 58078"/>
              <a:gd name="connsiteY5" fmla="*/ 2 h 59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78" h="599035">
                <a:moveTo>
                  <a:pt x="1777" y="2"/>
                </a:moveTo>
                <a:cubicBezTo>
                  <a:pt x="-2456" y="-704"/>
                  <a:pt x="1071" y="168277"/>
                  <a:pt x="10243" y="266702"/>
                </a:cubicBezTo>
                <a:cubicBezTo>
                  <a:pt x="19415" y="365127"/>
                  <a:pt x="51166" y="554216"/>
                  <a:pt x="56810" y="590552"/>
                </a:cubicBezTo>
                <a:cubicBezTo>
                  <a:pt x="62454" y="626888"/>
                  <a:pt x="47638" y="537988"/>
                  <a:pt x="44110" y="484719"/>
                </a:cubicBezTo>
                <a:cubicBezTo>
                  <a:pt x="40582" y="431450"/>
                  <a:pt x="42346" y="352779"/>
                  <a:pt x="35643" y="270935"/>
                </a:cubicBezTo>
                <a:cubicBezTo>
                  <a:pt x="28940" y="189091"/>
                  <a:pt x="6010" y="708"/>
                  <a:pt x="177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DEA5FE4A-2F6D-4949-A12B-94EAD43064BC}"/>
              </a:ext>
            </a:extLst>
          </p:cNvPr>
          <p:cNvSpPr/>
          <p:nvPr/>
        </p:nvSpPr>
        <p:spPr>
          <a:xfrm>
            <a:off x="8223148" y="3029241"/>
            <a:ext cx="129225" cy="776872"/>
          </a:xfrm>
          <a:custGeom>
            <a:avLst/>
            <a:gdLst>
              <a:gd name="connsiteX0" fmla="*/ 129219 w 129225"/>
              <a:gd name="connsiteY0" fmla="*/ 6059 h 776872"/>
              <a:gd name="connsiteX1" fmla="*/ 46669 w 129225"/>
              <a:gd name="connsiteY1" fmla="*/ 492892 h 776872"/>
              <a:gd name="connsiteX2" fmla="*/ 2219 w 129225"/>
              <a:gd name="connsiteY2" fmla="*/ 765942 h 776872"/>
              <a:gd name="connsiteX3" fmla="*/ 6452 w 129225"/>
              <a:gd name="connsiteY3" fmla="*/ 708792 h 776872"/>
              <a:gd name="connsiteX4" fmla="*/ 4335 w 129225"/>
              <a:gd name="connsiteY4" fmla="*/ 577559 h 776872"/>
              <a:gd name="connsiteX5" fmla="*/ 50902 w 129225"/>
              <a:gd name="connsiteY5" fmla="*/ 243126 h 776872"/>
              <a:gd name="connsiteX6" fmla="*/ 129219 w 129225"/>
              <a:gd name="connsiteY6" fmla="*/ 6059 h 77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25" h="776872">
                <a:moveTo>
                  <a:pt x="129219" y="6059"/>
                </a:moveTo>
                <a:cubicBezTo>
                  <a:pt x="128513" y="47687"/>
                  <a:pt x="67836" y="366245"/>
                  <a:pt x="46669" y="492892"/>
                </a:cubicBezTo>
                <a:cubicBezTo>
                  <a:pt x="25502" y="619539"/>
                  <a:pt x="8922" y="729959"/>
                  <a:pt x="2219" y="765942"/>
                </a:cubicBezTo>
                <a:cubicBezTo>
                  <a:pt x="-4484" y="801925"/>
                  <a:pt x="6099" y="740189"/>
                  <a:pt x="6452" y="708792"/>
                </a:cubicBezTo>
                <a:cubicBezTo>
                  <a:pt x="6805" y="677395"/>
                  <a:pt x="-3073" y="655170"/>
                  <a:pt x="4335" y="577559"/>
                </a:cubicBezTo>
                <a:cubicBezTo>
                  <a:pt x="11743" y="499948"/>
                  <a:pt x="32910" y="338729"/>
                  <a:pt x="50902" y="243126"/>
                </a:cubicBezTo>
                <a:cubicBezTo>
                  <a:pt x="68894" y="147523"/>
                  <a:pt x="129925" y="-35569"/>
                  <a:pt x="129219" y="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8191D04B-626E-4C27-8861-A69A35CB72CB}"/>
              </a:ext>
            </a:extLst>
          </p:cNvPr>
          <p:cNvSpPr/>
          <p:nvPr/>
        </p:nvSpPr>
        <p:spPr>
          <a:xfrm>
            <a:off x="7549702" y="2658371"/>
            <a:ext cx="158438" cy="1061690"/>
          </a:xfrm>
          <a:custGeom>
            <a:avLst/>
            <a:gdLst>
              <a:gd name="connsiteX0" fmla="*/ 448 w 158438"/>
              <a:gd name="connsiteY0" fmla="*/ 162 h 1061690"/>
              <a:gd name="connsiteX1" fmla="*/ 61831 w 158438"/>
              <a:gd name="connsiteY1" fmla="*/ 374812 h 1061690"/>
              <a:gd name="connsiteX2" fmla="*/ 110515 w 158438"/>
              <a:gd name="connsiteY2" fmla="*/ 804496 h 1061690"/>
              <a:gd name="connsiteX3" fmla="*/ 157081 w 158438"/>
              <a:gd name="connsiteY3" fmla="*/ 1050029 h 1061690"/>
              <a:gd name="connsiteX4" fmla="*/ 142265 w 158438"/>
              <a:gd name="connsiteY4" fmla="*/ 1005579 h 1061690"/>
              <a:gd name="connsiteX5" fmla="*/ 104165 w 158438"/>
              <a:gd name="connsiteY5" fmla="*/ 859529 h 1061690"/>
              <a:gd name="connsiteX6" fmla="*/ 36431 w 158438"/>
              <a:gd name="connsiteY6" fmla="*/ 419262 h 1061690"/>
              <a:gd name="connsiteX7" fmla="*/ 448 w 158438"/>
              <a:gd name="connsiteY7" fmla="*/ 162 h 106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438" h="1061690">
                <a:moveTo>
                  <a:pt x="448" y="162"/>
                </a:moveTo>
                <a:cubicBezTo>
                  <a:pt x="4681" y="-7246"/>
                  <a:pt x="43487" y="240756"/>
                  <a:pt x="61831" y="374812"/>
                </a:cubicBezTo>
                <a:cubicBezTo>
                  <a:pt x="80175" y="508868"/>
                  <a:pt x="94640" y="691960"/>
                  <a:pt x="110515" y="804496"/>
                </a:cubicBezTo>
                <a:cubicBezTo>
                  <a:pt x="126390" y="917032"/>
                  <a:pt x="151789" y="1016515"/>
                  <a:pt x="157081" y="1050029"/>
                </a:cubicBezTo>
                <a:cubicBezTo>
                  <a:pt x="162373" y="1083543"/>
                  <a:pt x="151084" y="1037329"/>
                  <a:pt x="142265" y="1005579"/>
                </a:cubicBezTo>
                <a:cubicBezTo>
                  <a:pt x="133446" y="973829"/>
                  <a:pt x="121804" y="957249"/>
                  <a:pt x="104165" y="859529"/>
                </a:cubicBezTo>
                <a:cubicBezTo>
                  <a:pt x="86526" y="761809"/>
                  <a:pt x="49837" y="561079"/>
                  <a:pt x="36431" y="419262"/>
                </a:cubicBezTo>
                <a:cubicBezTo>
                  <a:pt x="23025" y="277445"/>
                  <a:pt x="-3785" y="7570"/>
                  <a:pt x="44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EA704CE8-0554-45A9-825A-827C364E8F8C}"/>
              </a:ext>
            </a:extLst>
          </p:cNvPr>
          <p:cNvSpPr/>
          <p:nvPr/>
        </p:nvSpPr>
        <p:spPr>
          <a:xfrm>
            <a:off x="7492920" y="2614460"/>
            <a:ext cx="36396" cy="922862"/>
          </a:xfrm>
          <a:custGeom>
            <a:avLst/>
            <a:gdLst>
              <a:gd name="connsiteX0" fmla="*/ 17013 w 36396"/>
              <a:gd name="connsiteY0" fmla="*/ 1740 h 922862"/>
              <a:gd name="connsiteX1" fmla="*/ 4313 w 36396"/>
              <a:gd name="connsiteY1" fmla="*/ 166840 h 922862"/>
              <a:gd name="connsiteX2" fmla="*/ 27597 w 36396"/>
              <a:gd name="connsiteY2" fmla="*/ 539373 h 922862"/>
              <a:gd name="connsiteX3" fmla="*/ 33947 w 36396"/>
              <a:gd name="connsiteY3" fmla="*/ 698123 h 922862"/>
              <a:gd name="connsiteX4" fmla="*/ 33947 w 36396"/>
              <a:gd name="connsiteY4" fmla="*/ 856873 h 922862"/>
              <a:gd name="connsiteX5" fmla="*/ 4313 w 36396"/>
              <a:gd name="connsiteY5" fmla="*/ 922490 h 922862"/>
              <a:gd name="connsiteX6" fmla="*/ 12780 w 36396"/>
              <a:gd name="connsiteY6" fmla="*/ 831473 h 922862"/>
              <a:gd name="connsiteX7" fmla="*/ 12780 w 36396"/>
              <a:gd name="connsiteY7" fmla="*/ 693890 h 922862"/>
              <a:gd name="connsiteX8" fmla="*/ 12780 w 36396"/>
              <a:gd name="connsiteY8" fmla="*/ 444123 h 922862"/>
              <a:gd name="connsiteX9" fmla="*/ 80 w 36396"/>
              <a:gd name="connsiteY9" fmla="*/ 259973 h 922862"/>
              <a:gd name="connsiteX10" fmla="*/ 17013 w 36396"/>
              <a:gd name="connsiteY10" fmla="*/ 1740 h 92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96" h="922862">
                <a:moveTo>
                  <a:pt x="17013" y="1740"/>
                </a:moveTo>
                <a:cubicBezTo>
                  <a:pt x="17718" y="-13782"/>
                  <a:pt x="2549" y="77235"/>
                  <a:pt x="4313" y="166840"/>
                </a:cubicBezTo>
                <a:cubicBezTo>
                  <a:pt x="6077" y="256445"/>
                  <a:pt x="22658" y="450826"/>
                  <a:pt x="27597" y="539373"/>
                </a:cubicBezTo>
                <a:cubicBezTo>
                  <a:pt x="32536" y="627920"/>
                  <a:pt x="32889" y="645206"/>
                  <a:pt x="33947" y="698123"/>
                </a:cubicBezTo>
                <a:cubicBezTo>
                  <a:pt x="35005" y="751040"/>
                  <a:pt x="38886" y="819479"/>
                  <a:pt x="33947" y="856873"/>
                </a:cubicBezTo>
                <a:cubicBezTo>
                  <a:pt x="29008" y="894267"/>
                  <a:pt x="7841" y="926723"/>
                  <a:pt x="4313" y="922490"/>
                </a:cubicBezTo>
                <a:cubicBezTo>
                  <a:pt x="785" y="918257"/>
                  <a:pt x="11369" y="869573"/>
                  <a:pt x="12780" y="831473"/>
                </a:cubicBezTo>
                <a:cubicBezTo>
                  <a:pt x="14191" y="793373"/>
                  <a:pt x="12780" y="693890"/>
                  <a:pt x="12780" y="693890"/>
                </a:cubicBezTo>
                <a:cubicBezTo>
                  <a:pt x="12780" y="629332"/>
                  <a:pt x="14897" y="516443"/>
                  <a:pt x="12780" y="444123"/>
                </a:cubicBezTo>
                <a:cubicBezTo>
                  <a:pt x="10663" y="371804"/>
                  <a:pt x="1491" y="334056"/>
                  <a:pt x="80" y="259973"/>
                </a:cubicBezTo>
                <a:cubicBezTo>
                  <a:pt x="-1331" y="185890"/>
                  <a:pt x="16308" y="17262"/>
                  <a:pt x="17013" y="1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930B791F-75CB-4F74-A247-1555F12EEE85}"/>
              </a:ext>
            </a:extLst>
          </p:cNvPr>
          <p:cNvSpPr/>
          <p:nvPr/>
        </p:nvSpPr>
        <p:spPr>
          <a:xfrm>
            <a:off x="8045454" y="3688760"/>
            <a:ext cx="203297" cy="839116"/>
          </a:xfrm>
          <a:custGeom>
            <a:avLst/>
            <a:gdLst>
              <a:gd name="connsiteX0" fmla="*/ 203196 w 203297"/>
              <a:gd name="connsiteY0" fmla="*/ 4823 h 839116"/>
              <a:gd name="connsiteX1" fmla="*/ 107946 w 203297"/>
              <a:gd name="connsiteY1" fmla="*/ 436623 h 839116"/>
              <a:gd name="connsiteX2" fmla="*/ 4229 w 203297"/>
              <a:gd name="connsiteY2" fmla="*/ 821857 h 839116"/>
              <a:gd name="connsiteX3" fmla="*/ 23279 w 203297"/>
              <a:gd name="connsiteY3" fmla="*/ 747773 h 839116"/>
              <a:gd name="connsiteX4" fmla="*/ 52913 w 203297"/>
              <a:gd name="connsiteY4" fmla="*/ 527640 h 839116"/>
              <a:gd name="connsiteX5" fmla="*/ 124879 w 203297"/>
              <a:gd name="connsiteY5" fmla="*/ 224957 h 839116"/>
              <a:gd name="connsiteX6" fmla="*/ 203196 w 203297"/>
              <a:gd name="connsiteY6" fmla="*/ 4823 h 83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97" h="839116">
                <a:moveTo>
                  <a:pt x="203196" y="4823"/>
                </a:moveTo>
                <a:cubicBezTo>
                  <a:pt x="200374" y="40101"/>
                  <a:pt x="141107" y="300451"/>
                  <a:pt x="107946" y="436623"/>
                </a:cubicBezTo>
                <a:cubicBezTo>
                  <a:pt x="74785" y="572795"/>
                  <a:pt x="18340" y="769999"/>
                  <a:pt x="4229" y="821857"/>
                </a:cubicBezTo>
                <a:cubicBezTo>
                  <a:pt x="-9882" y="873715"/>
                  <a:pt x="15165" y="796809"/>
                  <a:pt x="23279" y="747773"/>
                </a:cubicBezTo>
                <a:cubicBezTo>
                  <a:pt x="31393" y="698737"/>
                  <a:pt x="35980" y="614776"/>
                  <a:pt x="52913" y="527640"/>
                </a:cubicBezTo>
                <a:cubicBezTo>
                  <a:pt x="69846" y="440504"/>
                  <a:pt x="100537" y="313504"/>
                  <a:pt x="124879" y="224957"/>
                </a:cubicBezTo>
                <a:cubicBezTo>
                  <a:pt x="149221" y="136410"/>
                  <a:pt x="206018" y="-30455"/>
                  <a:pt x="203196" y="4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A1933DB0-060D-46BA-B890-2CE35601CD19}"/>
              </a:ext>
            </a:extLst>
          </p:cNvPr>
          <p:cNvSpPr/>
          <p:nvPr/>
        </p:nvSpPr>
        <p:spPr>
          <a:xfrm>
            <a:off x="7332123" y="3508872"/>
            <a:ext cx="398009" cy="528109"/>
          </a:xfrm>
          <a:custGeom>
            <a:avLst/>
            <a:gdLst>
              <a:gd name="connsiteX0" fmla="*/ 345027 w 398009"/>
              <a:gd name="connsiteY0" fmla="*/ 561 h 528109"/>
              <a:gd name="connsiteX1" fmla="*/ 397944 w 398009"/>
              <a:gd name="connsiteY1" fmla="*/ 337111 h 528109"/>
              <a:gd name="connsiteX2" fmla="*/ 332327 w 398009"/>
              <a:gd name="connsiteY2" fmla="*/ 364628 h 528109"/>
              <a:gd name="connsiteX3" fmla="*/ 215910 w 398009"/>
              <a:gd name="connsiteY3" fmla="*/ 428128 h 528109"/>
              <a:gd name="connsiteX4" fmla="*/ 71977 w 398009"/>
              <a:gd name="connsiteY4" fmla="*/ 491628 h 528109"/>
              <a:gd name="connsiteX5" fmla="*/ 10 w 398009"/>
              <a:gd name="connsiteY5" fmla="*/ 527611 h 528109"/>
              <a:gd name="connsiteX6" fmla="*/ 76210 w 398009"/>
              <a:gd name="connsiteY6" fmla="*/ 466228 h 528109"/>
              <a:gd name="connsiteX7" fmla="*/ 266710 w 398009"/>
              <a:gd name="connsiteY7" fmla="*/ 368861 h 528109"/>
              <a:gd name="connsiteX8" fmla="*/ 357727 w 398009"/>
              <a:gd name="connsiteY8" fmla="*/ 320178 h 528109"/>
              <a:gd name="connsiteX9" fmla="*/ 368310 w 398009"/>
              <a:gd name="connsiteY9" fmla="*/ 258795 h 528109"/>
              <a:gd name="connsiteX10" fmla="*/ 345027 w 398009"/>
              <a:gd name="connsiteY10" fmla="*/ 561 h 5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009" h="528109">
                <a:moveTo>
                  <a:pt x="345027" y="561"/>
                </a:moveTo>
                <a:cubicBezTo>
                  <a:pt x="349966" y="13614"/>
                  <a:pt x="400061" y="276433"/>
                  <a:pt x="397944" y="337111"/>
                </a:cubicBezTo>
                <a:cubicBezTo>
                  <a:pt x="395827" y="397789"/>
                  <a:pt x="362666" y="349459"/>
                  <a:pt x="332327" y="364628"/>
                </a:cubicBezTo>
                <a:cubicBezTo>
                  <a:pt x="301988" y="379798"/>
                  <a:pt x="259302" y="406961"/>
                  <a:pt x="215910" y="428128"/>
                </a:cubicBezTo>
                <a:cubicBezTo>
                  <a:pt x="172518" y="449295"/>
                  <a:pt x="107960" y="475047"/>
                  <a:pt x="71977" y="491628"/>
                </a:cubicBezTo>
                <a:cubicBezTo>
                  <a:pt x="35994" y="508209"/>
                  <a:pt x="-696" y="531844"/>
                  <a:pt x="10" y="527611"/>
                </a:cubicBezTo>
                <a:cubicBezTo>
                  <a:pt x="715" y="523378"/>
                  <a:pt x="31760" y="492686"/>
                  <a:pt x="76210" y="466228"/>
                </a:cubicBezTo>
                <a:cubicBezTo>
                  <a:pt x="120660" y="439770"/>
                  <a:pt x="219791" y="393203"/>
                  <a:pt x="266710" y="368861"/>
                </a:cubicBezTo>
                <a:cubicBezTo>
                  <a:pt x="313629" y="344519"/>
                  <a:pt x="340794" y="338522"/>
                  <a:pt x="357727" y="320178"/>
                </a:cubicBezTo>
                <a:cubicBezTo>
                  <a:pt x="374660" y="301834"/>
                  <a:pt x="368663" y="311712"/>
                  <a:pt x="368310" y="258795"/>
                </a:cubicBezTo>
                <a:cubicBezTo>
                  <a:pt x="367957" y="205878"/>
                  <a:pt x="340088" y="-12492"/>
                  <a:pt x="345027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454530F9-E260-40AF-8883-F67F7E16F4C6}"/>
              </a:ext>
            </a:extLst>
          </p:cNvPr>
          <p:cNvSpPr/>
          <p:nvPr/>
        </p:nvSpPr>
        <p:spPr>
          <a:xfrm>
            <a:off x="7082367" y="3430900"/>
            <a:ext cx="430301" cy="686336"/>
          </a:xfrm>
          <a:custGeom>
            <a:avLst/>
            <a:gdLst>
              <a:gd name="connsiteX0" fmla="*/ 429683 w 430301"/>
              <a:gd name="connsiteY0" fmla="*/ 217 h 686336"/>
              <a:gd name="connsiteX1" fmla="*/ 355600 w 430301"/>
              <a:gd name="connsiteY1" fmla="*/ 150500 h 686336"/>
              <a:gd name="connsiteX2" fmla="*/ 262466 w 430301"/>
              <a:gd name="connsiteY2" fmla="*/ 300783 h 686336"/>
              <a:gd name="connsiteX3" fmla="*/ 84666 w 430301"/>
              <a:gd name="connsiteY3" fmla="*/ 559017 h 686336"/>
              <a:gd name="connsiteX4" fmla="*/ 0 w 430301"/>
              <a:gd name="connsiteY4" fmla="*/ 686017 h 686336"/>
              <a:gd name="connsiteX5" fmla="*/ 84666 w 430301"/>
              <a:gd name="connsiteY5" fmla="*/ 588650 h 686336"/>
              <a:gd name="connsiteX6" fmla="*/ 234950 w 430301"/>
              <a:gd name="connsiteY6" fmla="*/ 391800 h 686336"/>
              <a:gd name="connsiteX7" fmla="*/ 381000 w 430301"/>
              <a:gd name="connsiteY7" fmla="*/ 184367 h 686336"/>
              <a:gd name="connsiteX8" fmla="*/ 429683 w 430301"/>
              <a:gd name="connsiteY8" fmla="*/ 217 h 68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301" h="686336">
                <a:moveTo>
                  <a:pt x="429683" y="217"/>
                </a:moveTo>
                <a:cubicBezTo>
                  <a:pt x="425450" y="-5427"/>
                  <a:pt x="383469" y="100406"/>
                  <a:pt x="355600" y="150500"/>
                </a:cubicBezTo>
                <a:cubicBezTo>
                  <a:pt x="327731" y="200594"/>
                  <a:pt x="307622" y="232697"/>
                  <a:pt x="262466" y="300783"/>
                </a:cubicBezTo>
                <a:cubicBezTo>
                  <a:pt x="217310" y="368869"/>
                  <a:pt x="128410" y="494811"/>
                  <a:pt x="84666" y="559017"/>
                </a:cubicBezTo>
                <a:cubicBezTo>
                  <a:pt x="40922" y="623223"/>
                  <a:pt x="0" y="681078"/>
                  <a:pt x="0" y="686017"/>
                </a:cubicBezTo>
                <a:cubicBezTo>
                  <a:pt x="0" y="690956"/>
                  <a:pt x="45508" y="637686"/>
                  <a:pt x="84666" y="588650"/>
                </a:cubicBezTo>
                <a:cubicBezTo>
                  <a:pt x="123824" y="539614"/>
                  <a:pt x="185561" y="459181"/>
                  <a:pt x="234950" y="391800"/>
                </a:cubicBezTo>
                <a:cubicBezTo>
                  <a:pt x="284339" y="324420"/>
                  <a:pt x="345722" y="243986"/>
                  <a:pt x="381000" y="184367"/>
                </a:cubicBezTo>
                <a:cubicBezTo>
                  <a:pt x="416278" y="124748"/>
                  <a:pt x="433916" y="5861"/>
                  <a:pt x="429683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75A0980E-F3EE-4416-9AB9-3CDF50BD3D81}"/>
              </a:ext>
            </a:extLst>
          </p:cNvPr>
          <p:cNvSpPr/>
          <p:nvPr/>
        </p:nvSpPr>
        <p:spPr>
          <a:xfrm>
            <a:off x="7422340" y="3507083"/>
            <a:ext cx="92349" cy="299916"/>
          </a:xfrm>
          <a:custGeom>
            <a:avLst/>
            <a:gdLst>
              <a:gd name="connsiteX0" fmla="*/ 91827 w 92349"/>
              <a:gd name="connsiteY0" fmla="*/ 234 h 299916"/>
              <a:gd name="connsiteX1" fmla="*/ 41027 w 92349"/>
              <a:gd name="connsiteY1" fmla="*/ 154750 h 299916"/>
              <a:gd name="connsiteX2" fmla="*/ 2927 w 92349"/>
              <a:gd name="connsiteY2" fmla="*/ 298684 h 299916"/>
              <a:gd name="connsiteX3" fmla="*/ 5043 w 92349"/>
              <a:gd name="connsiteY3" fmla="*/ 222484 h 299916"/>
              <a:gd name="connsiteX4" fmla="*/ 7160 w 92349"/>
              <a:gd name="connsiteY4" fmla="*/ 190734 h 299916"/>
              <a:gd name="connsiteX5" fmla="*/ 91827 w 92349"/>
              <a:gd name="connsiteY5" fmla="*/ 234 h 29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49" h="299916">
                <a:moveTo>
                  <a:pt x="91827" y="234"/>
                </a:moveTo>
                <a:cubicBezTo>
                  <a:pt x="97471" y="-5763"/>
                  <a:pt x="55844" y="105008"/>
                  <a:pt x="41027" y="154750"/>
                </a:cubicBezTo>
                <a:cubicBezTo>
                  <a:pt x="26210" y="204492"/>
                  <a:pt x="8924" y="287395"/>
                  <a:pt x="2927" y="298684"/>
                </a:cubicBezTo>
                <a:cubicBezTo>
                  <a:pt x="-3070" y="309973"/>
                  <a:pt x="4338" y="240476"/>
                  <a:pt x="5043" y="222484"/>
                </a:cubicBezTo>
                <a:cubicBezTo>
                  <a:pt x="5748" y="204492"/>
                  <a:pt x="-8009" y="222131"/>
                  <a:pt x="7160" y="190734"/>
                </a:cubicBezTo>
                <a:cubicBezTo>
                  <a:pt x="22329" y="159337"/>
                  <a:pt x="86183" y="6231"/>
                  <a:pt x="91827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3E231B41-E0C8-4732-A1E7-B3168F6D2341}"/>
              </a:ext>
            </a:extLst>
          </p:cNvPr>
          <p:cNvSpPr/>
          <p:nvPr/>
        </p:nvSpPr>
        <p:spPr>
          <a:xfrm>
            <a:off x="7777635" y="4397688"/>
            <a:ext cx="310290" cy="1044177"/>
          </a:xfrm>
          <a:custGeom>
            <a:avLst/>
            <a:gdLst>
              <a:gd name="connsiteX0" fmla="*/ 310148 w 310290"/>
              <a:gd name="connsiteY0" fmla="*/ 2862 h 1044177"/>
              <a:gd name="connsiteX1" fmla="*/ 191615 w 310290"/>
              <a:gd name="connsiteY1" fmla="*/ 392329 h 1044177"/>
              <a:gd name="connsiteX2" fmla="*/ 104832 w 310290"/>
              <a:gd name="connsiteY2" fmla="*/ 692895 h 1044177"/>
              <a:gd name="connsiteX3" fmla="*/ 5348 w 310290"/>
              <a:gd name="connsiteY3" fmla="*/ 1027329 h 1044177"/>
              <a:gd name="connsiteX4" fmla="*/ 20165 w 310290"/>
              <a:gd name="connsiteY4" fmla="*/ 963829 h 1044177"/>
              <a:gd name="connsiteX5" fmla="*/ 77315 w 310290"/>
              <a:gd name="connsiteY5" fmla="*/ 699245 h 1044177"/>
              <a:gd name="connsiteX6" fmla="*/ 212782 w 310290"/>
              <a:gd name="connsiteY6" fmla="*/ 242045 h 1044177"/>
              <a:gd name="connsiteX7" fmla="*/ 310148 w 310290"/>
              <a:gd name="connsiteY7" fmla="*/ 2862 h 104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290" h="1044177">
                <a:moveTo>
                  <a:pt x="310148" y="2862"/>
                </a:moveTo>
                <a:cubicBezTo>
                  <a:pt x="306620" y="27909"/>
                  <a:pt x="225834" y="277324"/>
                  <a:pt x="191615" y="392329"/>
                </a:cubicBezTo>
                <a:cubicBezTo>
                  <a:pt x="157396" y="507334"/>
                  <a:pt x="135876" y="587062"/>
                  <a:pt x="104832" y="692895"/>
                </a:cubicBezTo>
                <a:cubicBezTo>
                  <a:pt x="73788" y="798728"/>
                  <a:pt x="19459" y="982173"/>
                  <a:pt x="5348" y="1027329"/>
                </a:cubicBezTo>
                <a:cubicBezTo>
                  <a:pt x="-8763" y="1072485"/>
                  <a:pt x="8171" y="1018510"/>
                  <a:pt x="20165" y="963829"/>
                </a:cubicBezTo>
                <a:cubicBezTo>
                  <a:pt x="32159" y="909148"/>
                  <a:pt x="45212" y="819542"/>
                  <a:pt x="77315" y="699245"/>
                </a:cubicBezTo>
                <a:cubicBezTo>
                  <a:pt x="109418" y="578948"/>
                  <a:pt x="174682" y="361989"/>
                  <a:pt x="212782" y="242045"/>
                </a:cubicBezTo>
                <a:cubicBezTo>
                  <a:pt x="250882" y="122101"/>
                  <a:pt x="313676" y="-22185"/>
                  <a:pt x="310148" y="2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ADD0118B-61B6-4E17-A995-925955BAF33C}"/>
              </a:ext>
            </a:extLst>
          </p:cNvPr>
          <p:cNvSpPr/>
          <p:nvPr/>
        </p:nvSpPr>
        <p:spPr>
          <a:xfrm>
            <a:off x="7601252" y="5287893"/>
            <a:ext cx="232152" cy="962716"/>
          </a:xfrm>
          <a:custGeom>
            <a:avLst/>
            <a:gdLst>
              <a:gd name="connsiteX0" fmla="*/ 230415 w 232152"/>
              <a:gd name="connsiteY0" fmla="*/ 3774 h 962716"/>
              <a:gd name="connsiteX1" fmla="*/ 160565 w 232152"/>
              <a:gd name="connsiteY1" fmla="*/ 238724 h 962716"/>
              <a:gd name="connsiteX2" fmla="*/ 97065 w 232152"/>
              <a:gd name="connsiteY2" fmla="*/ 496957 h 962716"/>
              <a:gd name="connsiteX3" fmla="*/ 52615 w 232152"/>
              <a:gd name="connsiteY3" fmla="*/ 746724 h 962716"/>
              <a:gd name="connsiteX4" fmla="*/ 31448 w 232152"/>
              <a:gd name="connsiteY4" fmla="*/ 867374 h 962716"/>
              <a:gd name="connsiteX5" fmla="*/ 8165 w 232152"/>
              <a:gd name="connsiteY5" fmla="*/ 962624 h 962716"/>
              <a:gd name="connsiteX6" fmla="*/ 6048 w 232152"/>
              <a:gd name="connsiteY6" fmla="*/ 850440 h 962716"/>
              <a:gd name="connsiteX7" fmla="*/ 84365 w 232152"/>
              <a:gd name="connsiteY7" fmla="*/ 433457 h 962716"/>
              <a:gd name="connsiteX8" fmla="*/ 230415 w 232152"/>
              <a:gd name="connsiteY8" fmla="*/ 3774 h 96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52" h="962716">
                <a:moveTo>
                  <a:pt x="230415" y="3774"/>
                </a:moveTo>
                <a:cubicBezTo>
                  <a:pt x="243115" y="-28682"/>
                  <a:pt x="182790" y="156527"/>
                  <a:pt x="160565" y="238724"/>
                </a:cubicBezTo>
                <a:cubicBezTo>
                  <a:pt x="138340" y="320921"/>
                  <a:pt x="115057" y="412290"/>
                  <a:pt x="97065" y="496957"/>
                </a:cubicBezTo>
                <a:cubicBezTo>
                  <a:pt x="79073" y="581624"/>
                  <a:pt x="63551" y="684988"/>
                  <a:pt x="52615" y="746724"/>
                </a:cubicBezTo>
                <a:cubicBezTo>
                  <a:pt x="41679" y="808460"/>
                  <a:pt x="38856" y="831391"/>
                  <a:pt x="31448" y="867374"/>
                </a:cubicBezTo>
                <a:cubicBezTo>
                  <a:pt x="24040" y="903357"/>
                  <a:pt x="12398" y="965446"/>
                  <a:pt x="8165" y="962624"/>
                </a:cubicBezTo>
                <a:cubicBezTo>
                  <a:pt x="3932" y="959802"/>
                  <a:pt x="-6652" y="938635"/>
                  <a:pt x="6048" y="850440"/>
                </a:cubicBezTo>
                <a:cubicBezTo>
                  <a:pt x="18748" y="762246"/>
                  <a:pt x="48734" y="578449"/>
                  <a:pt x="84365" y="433457"/>
                </a:cubicBezTo>
                <a:cubicBezTo>
                  <a:pt x="119995" y="288465"/>
                  <a:pt x="217715" y="36230"/>
                  <a:pt x="230415" y="3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93EE8F6B-64E0-4958-A81A-9DD4D39F99D8}"/>
              </a:ext>
            </a:extLst>
          </p:cNvPr>
          <p:cNvSpPr/>
          <p:nvPr/>
        </p:nvSpPr>
        <p:spPr>
          <a:xfrm>
            <a:off x="7682889" y="5308425"/>
            <a:ext cx="64981" cy="429233"/>
          </a:xfrm>
          <a:custGeom>
            <a:avLst/>
            <a:gdLst>
              <a:gd name="connsiteX0" fmla="*/ 64111 w 64981"/>
              <a:gd name="connsiteY0" fmla="*/ 175 h 429233"/>
              <a:gd name="connsiteX1" fmla="*/ 36594 w 64981"/>
              <a:gd name="connsiteY1" fmla="*/ 152575 h 429233"/>
              <a:gd name="connsiteX2" fmla="*/ 4844 w 64981"/>
              <a:gd name="connsiteY2" fmla="*/ 425625 h 429233"/>
              <a:gd name="connsiteX3" fmla="*/ 4844 w 64981"/>
              <a:gd name="connsiteY3" fmla="*/ 300742 h 429233"/>
              <a:gd name="connsiteX4" fmla="*/ 2728 w 64981"/>
              <a:gd name="connsiteY4" fmla="*/ 180092 h 429233"/>
              <a:gd name="connsiteX5" fmla="*/ 64111 w 64981"/>
              <a:gd name="connsiteY5" fmla="*/ 175 h 42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1" h="429233">
                <a:moveTo>
                  <a:pt x="64111" y="175"/>
                </a:moveTo>
                <a:cubicBezTo>
                  <a:pt x="69755" y="-4411"/>
                  <a:pt x="46472" y="81667"/>
                  <a:pt x="36594" y="152575"/>
                </a:cubicBezTo>
                <a:cubicBezTo>
                  <a:pt x="26716" y="223483"/>
                  <a:pt x="10136" y="400931"/>
                  <a:pt x="4844" y="425625"/>
                </a:cubicBezTo>
                <a:cubicBezTo>
                  <a:pt x="-448" y="450319"/>
                  <a:pt x="5197" y="341664"/>
                  <a:pt x="4844" y="300742"/>
                </a:cubicBezTo>
                <a:cubicBezTo>
                  <a:pt x="4491" y="259820"/>
                  <a:pt x="-4328" y="226659"/>
                  <a:pt x="2728" y="180092"/>
                </a:cubicBezTo>
                <a:cubicBezTo>
                  <a:pt x="9784" y="133525"/>
                  <a:pt x="58467" y="4761"/>
                  <a:pt x="64111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9E09DEDF-D45D-4397-84B7-CEA2125AAEF9}"/>
              </a:ext>
            </a:extLst>
          </p:cNvPr>
          <p:cNvSpPr/>
          <p:nvPr/>
        </p:nvSpPr>
        <p:spPr>
          <a:xfrm>
            <a:off x="6948237" y="4086366"/>
            <a:ext cx="175076" cy="595514"/>
          </a:xfrm>
          <a:custGeom>
            <a:avLst/>
            <a:gdLst>
              <a:gd name="connsiteX0" fmla="*/ 174346 w 175076"/>
              <a:gd name="connsiteY0" fmla="*/ 3034 h 595514"/>
              <a:gd name="connsiteX1" fmla="*/ 68513 w 175076"/>
              <a:gd name="connsiteY1" fmla="*/ 195651 h 595514"/>
              <a:gd name="connsiteX2" fmla="*/ 38880 w 175076"/>
              <a:gd name="connsiteY2" fmla="*/ 345934 h 595514"/>
              <a:gd name="connsiteX3" fmla="*/ 34646 w 175076"/>
              <a:gd name="connsiteY3" fmla="*/ 589351 h 595514"/>
              <a:gd name="connsiteX4" fmla="*/ 17713 w 175076"/>
              <a:gd name="connsiteY4" fmla="*/ 508917 h 595514"/>
              <a:gd name="connsiteX5" fmla="*/ 9246 w 175076"/>
              <a:gd name="connsiteY5" fmla="*/ 358634 h 595514"/>
              <a:gd name="connsiteX6" fmla="*/ 174346 w 175076"/>
              <a:gd name="connsiteY6" fmla="*/ 3034 h 59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76" h="595514">
                <a:moveTo>
                  <a:pt x="174346" y="3034"/>
                </a:moveTo>
                <a:cubicBezTo>
                  <a:pt x="184224" y="-24130"/>
                  <a:pt x="91091" y="138501"/>
                  <a:pt x="68513" y="195651"/>
                </a:cubicBezTo>
                <a:cubicBezTo>
                  <a:pt x="45935" y="252801"/>
                  <a:pt x="44524" y="280317"/>
                  <a:pt x="38880" y="345934"/>
                </a:cubicBezTo>
                <a:cubicBezTo>
                  <a:pt x="33236" y="411551"/>
                  <a:pt x="38174" y="562187"/>
                  <a:pt x="34646" y="589351"/>
                </a:cubicBezTo>
                <a:cubicBezTo>
                  <a:pt x="31118" y="616515"/>
                  <a:pt x="21946" y="547370"/>
                  <a:pt x="17713" y="508917"/>
                </a:cubicBezTo>
                <a:cubicBezTo>
                  <a:pt x="13480" y="470464"/>
                  <a:pt x="-14037" y="440478"/>
                  <a:pt x="9246" y="358634"/>
                </a:cubicBezTo>
                <a:cubicBezTo>
                  <a:pt x="32529" y="276790"/>
                  <a:pt x="164468" y="30198"/>
                  <a:pt x="174346" y="3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2740F82F-7B96-4D27-BAAD-1AA0DD550F60}"/>
              </a:ext>
            </a:extLst>
          </p:cNvPr>
          <p:cNvSpPr/>
          <p:nvPr/>
        </p:nvSpPr>
        <p:spPr>
          <a:xfrm>
            <a:off x="7136230" y="4023723"/>
            <a:ext cx="208580" cy="703079"/>
          </a:xfrm>
          <a:custGeom>
            <a:avLst/>
            <a:gdLst>
              <a:gd name="connsiteX0" fmla="*/ 206487 w 208580"/>
              <a:gd name="connsiteY0" fmla="*/ 4294 h 703079"/>
              <a:gd name="connsiteX1" fmla="*/ 126053 w 208580"/>
              <a:gd name="connsiteY1" fmla="*/ 190560 h 703079"/>
              <a:gd name="connsiteX2" fmla="*/ 41387 w 208580"/>
              <a:gd name="connsiteY2" fmla="*/ 438210 h 703079"/>
              <a:gd name="connsiteX3" fmla="*/ 11753 w 208580"/>
              <a:gd name="connsiteY3" fmla="*/ 696444 h 703079"/>
              <a:gd name="connsiteX4" fmla="*/ 1170 w 208580"/>
              <a:gd name="connsiteY4" fmla="*/ 605427 h 703079"/>
              <a:gd name="connsiteX5" fmla="*/ 37153 w 208580"/>
              <a:gd name="connsiteY5" fmla="*/ 376827 h 703079"/>
              <a:gd name="connsiteX6" fmla="*/ 206487 w 208580"/>
              <a:gd name="connsiteY6" fmla="*/ 4294 h 70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580" h="703079">
                <a:moveTo>
                  <a:pt x="206487" y="4294"/>
                </a:moveTo>
                <a:cubicBezTo>
                  <a:pt x="221304" y="-26750"/>
                  <a:pt x="153570" y="118241"/>
                  <a:pt x="126053" y="190560"/>
                </a:cubicBezTo>
                <a:cubicBezTo>
                  <a:pt x="98536" y="262879"/>
                  <a:pt x="60437" y="353896"/>
                  <a:pt x="41387" y="438210"/>
                </a:cubicBezTo>
                <a:cubicBezTo>
                  <a:pt x="22337" y="522524"/>
                  <a:pt x="18456" y="668575"/>
                  <a:pt x="11753" y="696444"/>
                </a:cubicBezTo>
                <a:cubicBezTo>
                  <a:pt x="5050" y="724314"/>
                  <a:pt x="-3063" y="658696"/>
                  <a:pt x="1170" y="605427"/>
                </a:cubicBezTo>
                <a:cubicBezTo>
                  <a:pt x="5403" y="552158"/>
                  <a:pt x="2228" y="476310"/>
                  <a:pt x="37153" y="376827"/>
                </a:cubicBezTo>
                <a:cubicBezTo>
                  <a:pt x="72078" y="277344"/>
                  <a:pt x="191670" y="35338"/>
                  <a:pt x="206487" y="4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C9907E62-0AF4-4E9B-90A4-226E137AB0A5}"/>
              </a:ext>
            </a:extLst>
          </p:cNvPr>
          <p:cNvSpPr/>
          <p:nvPr/>
        </p:nvSpPr>
        <p:spPr>
          <a:xfrm>
            <a:off x="7132347" y="4641630"/>
            <a:ext cx="62566" cy="706448"/>
          </a:xfrm>
          <a:custGeom>
            <a:avLst/>
            <a:gdLst>
              <a:gd name="connsiteX0" fmla="*/ 17753 w 62566"/>
              <a:gd name="connsiteY0" fmla="*/ 84887 h 706448"/>
              <a:gd name="connsiteX1" fmla="*/ 34686 w 62566"/>
              <a:gd name="connsiteY1" fmla="*/ 385453 h 706448"/>
              <a:gd name="connsiteX2" fmla="*/ 62203 w 62566"/>
              <a:gd name="connsiteY2" fmla="*/ 698720 h 706448"/>
              <a:gd name="connsiteX3" fmla="*/ 47386 w 62566"/>
              <a:gd name="connsiteY3" fmla="*/ 586537 h 706448"/>
              <a:gd name="connsiteX4" fmla="*/ 5053 w 62566"/>
              <a:gd name="connsiteY4" fmla="*/ 319837 h 706448"/>
              <a:gd name="connsiteX5" fmla="*/ 820 w 62566"/>
              <a:gd name="connsiteY5" fmla="*/ 15037 h 706448"/>
              <a:gd name="connsiteX6" fmla="*/ 17753 w 62566"/>
              <a:gd name="connsiteY6" fmla="*/ 84887 h 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66" h="706448">
                <a:moveTo>
                  <a:pt x="17753" y="84887"/>
                </a:moveTo>
                <a:cubicBezTo>
                  <a:pt x="23397" y="146623"/>
                  <a:pt x="27278" y="283148"/>
                  <a:pt x="34686" y="385453"/>
                </a:cubicBezTo>
                <a:cubicBezTo>
                  <a:pt x="42094" y="487758"/>
                  <a:pt x="60086" y="665206"/>
                  <a:pt x="62203" y="698720"/>
                </a:cubicBezTo>
                <a:cubicBezTo>
                  <a:pt x="64320" y="732234"/>
                  <a:pt x="56911" y="649684"/>
                  <a:pt x="47386" y="586537"/>
                </a:cubicBezTo>
                <a:cubicBezTo>
                  <a:pt x="37861" y="523390"/>
                  <a:pt x="12814" y="415087"/>
                  <a:pt x="5053" y="319837"/>
                </a:cubicBezTo>
                <a:cubicBezTo>
                  <a:pt x="-2708" y="224587"/>
                  <a:pt x="5406" y="55959"/>
                  <a:pt x="820" y="15037"/>
                </a:cubicBezTo>
                <a:cubicBezTo>
                  <a:pt x="-3766" y="-25885"/>
                  <a:pt x="12109" y="23151"/>
                  <a:pt x="17753" y="84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1A2C2981-5F2E-4E4F-959A-A65C38F9FA44}"/>
              </a:ext>
            </a:extLst>
          </p:cNvPr>
          <p:cNvSpPr/>
          <p:nvPr/>
        </p:nvSpPr>
        <p:spPr>
          <a:xfrm>
            <a:off x="6970007" y="4679414"/>
            <a:ext cx="204324" cy="648094"/>
          </a:xfrm>
          <a:custGeom>
            <a:avLst/>
            <a:gdLst>
              <a:gd name="connsiteX0" fmla="*/ 176 w 204324"/>
              <a:gd name="connsiteY0" fmla="*/ 536 h 648094"/>
              <a:gd name="connsiteX1" fmla="*/ 36160 w 204324"/>
              <a:gd name="connsiteY1" fmla="*/ 197386 h 648094"/>
              <a:gd name="connsiteX2" fmla="*/ 86960 w 204324"/>
              <a:gd name="connsiteY2" fmla="*/ 290519 h 648094"/>
              <a:gd name="connsiteX3" fmla="*/ 199143 w 204324"/>
              <a:gd name="connsiteY3" fmla="*/ 641886 h 648094"/>
              <a:gd name="connsiteX4" fmla="*/ 177976 w 204324"/>
              <a:gd name="connsiteY4" fmla="*/ 504303 h 648094"/>
              <a:gd name="connsiteX5" fmla="*/ 110243 w 204324"/>
              <a:gd name="connsiteY5" fmla="*/ 366719 h 648094"/>
              <a:gd name="connsiteX6" fmla="*/ 50976 w 204324"/>
              <a:gd name="connsiteY6" fmla="*/ 263003 h 648094"/>
              <a:gd name="connsiteX7" fmla="*/ 176 w 204324"/>
              <a:gd name="connsiteY7" fmla="*/ 536 h 64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324" h="648094">
                <a:moveTo>
                  <a:pt x="176" y="536"/>
                </a:moveTo>
                <a:cubicBezTo>
                  <a:pt x="-2293" y="-10400"/>
                  <a:pt x="21696" y="149056"/>
                  <a:pt x="36160" y="197386"/>
                </a:cubicBezTo>
                <a:cubicBezTo>
                  <a:pt x="50624" y="245716"/>
                  <a:pt x="59796" y="216436"/>
                  <a:pt x="86960" y="290519"/>
                </a:cubicBezTo>
                <a:cubicBezTo>
                  <a:pt x="114124" y="364602"/>
                  <a:pt x="183974" y="606255"/>
                  <a:pt x="199143" y="641886"/>
                </a:cubicBezTo>
                <a:cubicBezTo>
                  <a:pt x="214312" y="677517"/>
                  <a:pt x="192793" y="550164"/>
                  <a:pt x="177976" y="504303"/>
                </a:cubicBezTo>
                <a:cubicBezTo>
                  <a:pt x="163159" y="458442"/>
                  <a:pt x="131410" y="406936"/>
                  <a:pt x="110243" y="366719"/>
                </a:cubicBezTo>
                <a:cubicBezTo>
                  <a:pt x="89076" y="326502"/>
                  <a:pt x="65793" y="327561"/>
                  <a:pt x="50976" y="263003"/>
                </a:cubicBezTo>
                <a:cubicBezTo>
                  <a:pt x="36159" y="198445"/>
                  <a:pt x="2645" y="11472"/>
                  <a:pt x="176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DB459CEF-E015-48D9-89B6-2DFA667F1CDB}"/>
              </a:ext>
            </a:extLst>
          </p:cNvPr>
          <p:cNvSpPr/>
          <p:nvPr/>
        </p:nvSpPr>
        <p:spPr>
          <a:xfrm>
            <a:off x="7296219" y="4266973"/>
            <a:ext cx="44961" cy="769749"/>
          </a:xfrm>
          <a:custGeom>
            <a:avLst/>
            <a:gdLst>
              <a:gd name="connsiteX0" fmla="*/ 44381 w 44961"/>
              <a:gd name="connsiteY0" fmla="*/ 227 h 769749"/>
              <a:gd name="connsiteX1" fmla="*/ 27448 w 44961"/>
              <a:gd name="connsiteY1" fmla="*/ 423560 h 769749"/>
              <a:gd name="connsiteX2" fmla="*/ 2048 w 44961"/>
              <a:gd name="connsiteY2" fmla="*/ 762227 h 769749"/>
              <a:gd name="connsiteX3" fmla="*/ 2048 w 44961"/>
              <a:gd name="connsiteY3" fmla="*/ 635227 h 769749"/>
              <a:gd name="connsiteX4" fmla="*/ 6281 w 44961"/>
              <a:gd name="connsiteY4" fmla="*/ 368527 h 769749"/>
              <a:gd name="connsiteX5" fmla="*/ 44381 w 44961"/>
              <a:gd name="connsiteY5" fmla="*/ 227 h 76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61" h="769749">
                <a:moveTo>
                  <a:pt x="44381" y="227"/>
                </a:moveTo>
                <a:cubicBezTo>
                  <a:pt x="47909" y="9399"/>
                  <a:pt x="34503" y="296560"/>
                  <a:pt x="27448" y="423560"/>
                </a:cubicBezTo>
                <a:cubicBezTo>
                  <a:pt x="20392" y="550560"/>
                  <a:pt x="6281" y="726949"/>
                  <a:pt x="2048" y="762227"/>
                </a:cubicBezTo>
                <a:cubicBezTo>
                  <a:pt x="-2185" y="797505"/>
                  <a:pt x="1342" y="700844"/>
                  <a:pt x="2048" y="635227"/>
                </a:cubicBezTo>
                <a:cubicBezTo>
                  <a:pt x="2753" y="569610"/>
                  <a:pt x="-4302" y="475771"/>
                  <a:pt x="6281" y="368527"/>
                </a:cubicBezTo>
                <a:cubicBezTo>
                  <a:pt x="16864" y="261283"/>
                  <a:pt x="40853" y="-8945"/>
                  <a:pt x="44381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CF7024F7-320B-434C-91F8-8044D6DCF9C3}"/>
              </a:ext>
            </a:extLst>
          </p:cNvPr>
          <p:cNvSpPr/>
          <p:nvPr/>
        </p:nvSpPr>
        <p:spPr>
          <a:xfrm>
            <a:off x="6541716" y="3727044"/>
            <a:ext cx="78999" cy="320238"/>
          </a:xfrm>
          <a:custGeom>
            <a:avLst/>
            <a:gdLst>
              <a:gd name="connsiteX0" fmla="*/ 24184 w 78999"/>
              <a:gd name="connsiteY0" fmla="*/ 406 h 320238"/>
              <a:gd name="connsiteX1" fmla="*/ 22067 w 78999"/>
              <a:gd name="connsiteY1" fmla="*/ 131639 h 320238"/>
              <a:gd name="connsiteX2" fmla="*/ 77101 w 78999"/>
              <a:gd name="connsiteY2" fmla="*/ 311556 h 320238"/>
              <a:gd name="connsiteX3" fmla="*/ 60167 w 78999"/>
              <a:gd name="connsiteY3" fmla="*/ 279806 h 320238"/>
              <a:gd name="connsiteX4" fmla="*/ 901 w 78999"/>
              <a:gd name="connsiteY4" fmla="*/ 173973 h 320238"/>
              <a:gd name="connsiteX5" fmla="*/ 24184 w 78999"/>
              <a:gd name="connsiteY5" fmla="*/ 406 h 32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99" h="320238">
                <a:moveTo>
                  <a:pt x="24184" y="406"/>
                </a:moveTo>
                <a:cubicBezTo>
                  <a:pt x="27712" y="-6649"/>
                  <a:pt x="13247" y="79781"/>
                  <a:pt x="22067" y="131639"/>
                </a:cubicBezTo>
                <a:cubicBezTo>
                  <a:pt x="30887" y="183497"/>
                  <a:pt x="70751" y="286861"/>
                  <a:pt x="77101" y="311556"/>
                </a:cubicBezTo>
                <a:cubicBezTo>
                  <a:pt x="83451" y="336251"/>
                  <a:pt x="72867" y="302736"/>
                  <a:pt x="60167" y="279806"/>
                </a:cubicBezTo>
                <a:cubicBezTo>
                  <a:pt x="47467" y="256876"/>
                  <a:pt x="6898" y="216306"/>
                  <a:pt x="901" y="173973"/>
                </a:cubicBezTo>
                <a:cubicBezTo>
                  <a:pt x="-5096" y="131640"/>
                  <a:pt x="20656" y="7461"/>
                  <a:pt x="24184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2B7030C4-BC87-4399-983F-70A080996BA9}"/>
              </a:ext>
            </a:extLst>
          </p:cNvPr>
          <p:cNvSpPr/>
          <p:nvPr/>
        </p:nvSpPr>
        <p:spPr>
          <a:xfrm>
            <a:off x="6610350" y="3970413"/>
            <a:ext cx="167549" cy="282322"/>
          </a:xfrm>
          <a:custGeom>
            <a:avLst/>
            <a:gdLst>
              <a:gd name="connsiteX0" fmla="*/ 0 w 167549"/>
              <a:gd name="connsiteY0" fmla="*/ 454 h 282322"/>
              <a:gd name="connsiteX1" fmla="*/ 139700 w 167549"/>
              <a:gd name="connsiteY1" fmla="*/ 38554 h 282322"/>
              <a:gd name="connsiteX2" fmla="*/ 167217 w 167549"/>
              <a:gd name="connsiteY2" fmla="*/ 68187 h 282322"/>
              <a:gd name="connsiteX3" fmla="*/ 154517 w 167549"/>
              <a:gd name="connsiteY3" fmla="*/ 114754 h 282322"/>
              <a:gd name="connsiteX4" fmla="*/ 148167 w 167549"/>
              <a:gd name="connsiteY4" fmla="*/ 146504 h 282322"/>
              <a:gd name="connsiteX5" fmla="*/ 148167 w 167549"/>
              <a:gd name="connsiteY5" fmla="*/ 281970 h 282322"/>
              <a:gd name="connsiteX6" fmla="*/ 127000 w 167549"/>
              <a:gd name="connsiteY6" fmla="*/ 182487 h 282322"/>
              <a:gd name="connsiteX7" fmla="*/ 148167 w 167549"/>
              <a:gd name="connsiteY7" fmla="*/ 80887 h 282322"/>
              <a:gd name="connsiteX8" fmla="*/ 137583 w 167549"/>
              <a:gd name="connsiteY8" fmla="*/ 66070 h 282322"/>
              <a:gd name="connsiteX9" fmla="*/ 0 w 167549"/>
              <a:gd name="connsiteY9" fmla="*/ 454 h 28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49" h="282322">
                <a:moveTo>
                  <a:pt x="0" y="454"/>
                </a:moveTo>
                <a:cubicBezTo>
                  <a:pt x="353" y="-4132"/>
                  <a:pt x="111831" y="27265"/>
                  <a:pt x="139700" y="38554"/>
                </a:cubicBezTo>
                <a:cubicBezTo>
                  <a:pt x="167570" y="49843"/>
                  <a:pt x="164747" y="55487"/>
                  <a:pt x="167217" y="68187"/>
                </a:cubicBezTo>
                <a:cubicBezTo>
                  <a:pt x="169687" y="80887"/>
                  <a:pt x="157692" y="101701"/>
                  <a:pt x="154517" y="114754"/>
                </a:cubicBezTo>
                <a:cubicBezTo>
                  <a:pt x="151342" y="127807"/>
                  <a:pt x="149225" y="118635"/>
                  <a:pt x="148167" y="146504"/>
                </a:cubicBezTo>
                <a:cubicBezTo>
                  <a:pt x="147109" y="174373"/>
                  <a:pt x="151695" y="275973"/>
                  <a:pt x="148167" y="281970"/>
                </a:cubicBezTo>
                <a:cubicBezTo>
                  <a:pt x="144639" y="287967"/>
                  <a:pt x="127000" y="216001"/>
                  <a:pt x="127000" y="182487"/>
                </a:cubicBezTo>
                <a:cubicBezTo>
                  <a:pt x="127000" y="148973"/>
                  <a:pt x="146403" y="100290"/>
                  <a:pt x="148167" y="80887"/>
                </a:cubicBezTo>
                <a:cubicBezTo>
                  <a:pt x="149931" y="61484"/>
                  <a:pt x="162277" y="77006"/>
                  <a:pt x="137583" y="66070"/>
                </a:cubicBezTo>
                <a:cubicBezTo>
                  <a:pt x="112889" y="55134"/>
                  <a:pt x="-353" y="5040"/>
                  <a:pt x="0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F62B07D1-17A9-45A6-BAD2-115439251291}"/>
              </a:ext>
            </a:extLst>
          </p:cNvPr>
          <p:cNvSpPr/>
          <p:nvPr/>
        </p:nvSpPr>
        <p:spPr>
          <a:xfrm>
            <a:off x="5890090" y="3998383"/>
            <a:ext cx="746631" cy="635470"/>
          </a:xfrm>
          <a:custGeom>
            <a:avLst/>
            <a:gdLst>
              <a:gd name="connsiteX0" fmla="*/ 730843 w 746631"/>
              <a:gd name="connsiteY0" fmla="*/ 0 h 635470"/>
              <a:gd name="connsiteX1" fmla="*/ 737193 w 746631"/>
              <a:gd name="connsiteY1" fmla="*/ 110067 h 635470"/>
              <a:gd name="connsiteX2" fmla="*/ 707560 w 746631"/>
              <a:gd name="connsiteY2" fmla="*/ 154517 h 635470"/>
              <a:gd name="connsiteX3" fmla="*/ 648293 w 746631"/>
              <a:gd name="connsiteY3" fmla="*/ 218017 h 635470"/>
              <a:gd name="connsiteX4" fmla="*/ 423927 w 746631"/>
              <a:gd name="connsiteY4" fmla="*/ 410634 h 635470"/>
              <a:gd name="connsiteX5" fmla="*/ 254593 w 746631"/>
              <a:gd name="connsiteY5" fmla="*/ 518584 h 635470"/>
              <a:gd name="connsiteX6" fmla="*/ 6943 w 746631"/>
              <a:gd name="connsiteY6" fmla="*/ 632884 h 635470"/>
              <a:gd name="connsiteX7" fmla="*/ 78910 w 746631"/>
              <a:gd name="connsiteY7" fmla="*/ 592667 h 635470"/>
              <a:gd name="connsiteX8" fmla="*/ 188977 w 746631"/>
              <a:gd name="connsiteY8" fmla="*/ 527050 h 635470"/>
              <a:gd name="connsiteX9" fmla="*/ 466260 w 746631"/>
              <a:gd name="connsiteY9" fmla="*/ 353484 h 635470"/>
              <a:gd name="connsiteX10" fmla="*/ 726610 w 746631"/>
              <a:gd name="connsiteY10" fmla="*/ 110067 h 635470"/>
              <a:gd name="connsiteX11" fmla="*/ 730843 w 746631"/>
              <a:gd name="connsiteY11" fmla="*/ 0 h 63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6631" h="635470">
                <a:moveTo>
                  <a:pt x="730843" y="0"/>
                </a:moveTo>
                <a:cubicBezTo>
                  <a:pt x="732607" y="0"/>
                  <a:pt x="741074" y="84314"/>
                  <a:pt x="737193" y="110067"/>
                </a:cubicBezTo>
                <a:cubicBezTo>
                  <a:pt x="733313" y="135820"/>
                  <a:pt x="722377" y="136525"/>
                  <a:pt x="707560" y="154517"/>
                </a:cubicBezTo>
                <a:cubicBezTo>
                  <a:pt x="692743" y="172509"/>
                  <a:pt x="695565" y="175331"/>
                  <a:pt x="648293" y="218017"/>
                </a:cubicBezTo>
                <a:cubicBezTo>
                  <a:pt x="601021" y="260703"/>
                  <a:pt x="489544" y="360540"/>
                  <a:pt x="423927" y="410634"/>
                </a:cubicBezTo>
                <a:cubicBezTo>
                  <a:pt x="358310" y="460729"/>
                  <a:pt x="324090" y="481542"/>
                  <a:pt x="254593" y="518584"/>
                </a:cubicBezTo>
                <a:cubicBezTo>
                  <a:pt x="185096" y="555626"/>
                  <a:pt x="36223" y="620537"/>
                  <a:pt x="6943" y="632884"/>
                </a:cubicBezTo>
                <a:cubicBezTo>
                  <a:pt x="-22337" y="645231"/>
                  <a:pt x="48571" y="610306"/>
                  <a:pt x="78910" y="592667"/>
                </a:cubicBezTo>
                <a:cubicBezTo>
                  <a:pt x="109249" y="575028"/>
                  <a:pt x="188977" y="527050"/>
                  <a:pt x="188977" y="527050"/>
                </a:cubicBezTo>
                <a:cubicBezTo>
                  <a:pt x="253535" y="487186"/>
                  <a:pt x="376654" y="422981"/>
                  <a:pt x="466260" y="353484"/>
                </a:cubicBezTo>
                <a:cubicBezTo>
                  <a:pt x="555865" y="283987"/>
                  <a:pt x="683218" y="165453"/>
                  <a:pt x="726610" y="110067"/>
                </a:cubicBezTo>
                <a:cubicBezTo>
                  <a:pt x="770002" y="54681"/>
                  <a:pt x="729079" y="0"/>
                  <a:pt x="7308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AB8894FC-71F8-491D-B4ED-5E6CDBAB9D40}"/>
              </a:ext>
            </a:extLst>
          </p:cNvPr>
          <p:cNvSpPr/>
          <p:nvPr/>
        </p:nvSpPr>
        <p:spPr>
          <a:xfrm>
            <a:off x="5775620" y="4454833"/>
            <a:ext cx="120211" cy="167186"/>
          </a:xfrm>
          <a:custGeom>
            <a:avLst/>
            <a:gdLst>
              <a:gd name="connsiteX0" fmla="*/ 2880 w 120211"/>
              <a:gd name="connsiteY0" fmla="*/ 750 h 167186"/>
              <a:gd name="connsiteX1" fmla="*/ 36747 w 120211"/>
              <a:gd name="connsiteY1" fmla="*/ 74834 h 167186"/>
              <a:gd name="connsiteX2" fmla="*/ 108713 w 120211"/>
              <a:gd name="connsiteY2" fmla="*/ 165850 h 167186"/>
              <a:gd name="connsiteX3" fmla="*/ 108713 w 120211"/>
              <a:gd name="connsiteY3" fmla="*/ 121400 h 167186"/>
              <a:gd name="connsiteX4" fmla="*/ 2880 w 120211"/>
              <a:gd name="connsiteY4" fmla="*/ 750 h 16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11" h="167186">
                <a:moveTo>
                  <a:pt x="2880" y="750"/>
                </a:moveTo>
                <a:cubicBezTo>
                  <a:pt x="-9114" y="-7011"/>
                  <a:pt x="19108" y="47317"/>
                  <a:pt x="36747" y="74834"/>
                </a:cubicBezTo>
                <a:cubicBezTo>
                  <a:pt x="54386" y="102351"/>
                  <a:pt x="96719" y="158089"/>
                  <a:pt x="108713" y="165850"/>
                </a:cubicBezTo>
                <a:cubicBezTo>
                  <a:pt x="120707" y="173611"/>
                  <a:pt x="127057" y="146094"/>
                  <a:pt x="108713" y="121400"/>
                </a:cubicBezTo>
                <a:cubicBezTo>
                  <a:pt x="90369" y="96706"/>
                  <a:pt x="14874" y="8511"/>
                  <a:pt x="2880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12383305-B511-4FEC-BD2A-EDD71C6134E5}"/>
              </a:ext>
            </a:extLst>
          </p:cNvPr>
          <p:cNvSpPr/>
          <p:nvPr/>
        </p:nvSpPr>
        <p:spPr>
          <a:xfrm>
            <a:off x="6066364" y="4250178"/>
            <a:ext cx="706762" cy="769499"/>
          </a:xfrm>
          <a:custGeom>
            <a:avLst/>
            <a:gdLst>
              <a:gd name="connsiteX0" fmla="*/ 696386 w 706762"/>
              <a:gd name="connsiteY0" fmla="*/ 8555 h 769499"/>
              <a:gd name="connsiteX1" fmla="*/ 516469 w 706762"/>
              <a:gd name="connsiteY1" fmla="*/ 158839 h 769499"/>
              <a:gd name="connsiteX2" fmla="*/ 251886 w 706762"/>
              <a:gd name="connsiteY2" fmla="*/ 347222 h 769499"/>
              <a:gd name="connsiteX3" fmla="*/ 131236 w 706762"/>
              <a:gd name="connsiteY3" fmla="*/ 429772 h 769499"/>
              <a:gd name="connsiteX4" fmla="*/ 86786 w 706762"/>
              <a:gd name="connsiteY4" fmla="*/ 501739 h 769499"/>
              <a:gd name="connsiteX5" fmla="*/ 50803 w 706762"/>
              <a:gd name="connsiteY5" fmla="*/ 594872 h 769499"/>
              <a:gd name="connsiteX6" fmla="*/ 3 w 706762"/>
              <a:gd name="connsiteY6" fmla="*/ 768439 h 769499"/>
              <a:gd name="connsiteX7" fmla="*/ 48686 w 706762"/>
              <a:gd name="connsiteY7" fmla="*/ 658372 h 769499"/>
              <a:gd name="connsiteX8" fmla="*/ 131236 w 706762"/>
              <a:gd name="connsiteY8" fmla="*/ 469989 h 769499"/>
              <a:gd name="connsiteX9" fmla="*/ 203203 w 706762"/>
              <a:gd name="connsiteY9" fmla="*/ 423422 h 769499"/>
              <a:gd name="connsiteX10" fmla="*/ 696386 w 706762"/>
              <a:gd name="connsiteY10" fmla="*/ 8555 h 7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762" h="769499">
                <a:moveTo>
                  <a:pt x="696386" y="8555"/>
                </a:moveTo>
                <a:cubicBezTo>
                  <a:pt x="748597" y="-35542"/>
                  <a:pt x="590552" y="102395"/>
                  <a:pt x="516469" y="158839"/>
                </a:cubicBezTo>
                <a:cubicBezTo>
                  <a:pt x="442386" y="215283"/>
                  <a:pt x="316091" y="302067"/>
                  <a:pt x="251886" y="347222"/>
                </a:cubicBezTo>
                <a:cubicBezTo>
                  <a:pt x="187681" y="392377"/>
                  <a:pt x="158753" y="404019"/>
                  <a:pt x="131236" y="429772"/>
                </a:cubicBezTo>
                <a:cubicBezTo>
                  <a:pt x="103719" y="455525"/>
                  <a:pt x="100191" y="474222"/>
                  <a:pt x="86786" y="501739"/>
                </a:cubicBezTo>
                <a:cubicBezTo>
                  <a:pt x="73380" y="529256"/>
                  <a:pt x="65267" y="550422"/>
                  <a:pt x="50803" y="594872"/>
                </a:cubicBezTo>
                <a:cubicBezTo>
                  <a:pt x="36339" y="639322"/>
                  <a:pt x="356" y="757856"/>
                  <a:pt x="3" y="768439"/>
                </a:cubicBezTo>
                <a:cubicBezTo>
                  <a:pt x="-350" y="779022"/>
                  <a:pt x="26814" y="708114"/>
                  <a:pt x="48686" y="658372"/>
                </a:cubicBezTo>
                <a:cubicBezTo>
                  <a:pt x="70558" y="608630"/>
                  <a:pt x="105483" y="509147"/>
                  <a:pt x="131236" y="469989"/>
                </a:cubicBezTo>
                <a:cubicBezTo>
                  <a:pt x="156989" y="430831"/>
                  <a:pt x="110775" y="502091"/>
                  <a:pt x="203203" y="423422"/>
                </a:cubicBezTo>
                <a:lnTo>
                  <a:pt x="696386" y="85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44E8C796-FFF1-4762-A09F-9BA3ECB98C45}"/>
              </a:ext>
            </a:extLst>
          </p:cNvPr>
          <p:cNvSpPr/>
          <p:nvPr/>
        </p:nvSpPr>
        <p:spPr>
          <a:xfrm>
            <a:off x="5822779" y="4740176"/>
            <a:ext cx="225043" cy="279564"/>
          </a:xfrm>
          <a:custGeom>
            <a:avLst/>
            <a:gdLst>
              <a:gd name="connsiteX0" fmla="*/ 171 w 225043"/>
              <a:gd name="connsiteY0" fmla="*/ 99 h 279564"/>
              <a:gd name="connsiteX1" fmla="*/ 100184 w 225043"/>
              <a:gd name="connsiteY1" fmla="*/ 54074 h 279564"/>
              <a:gd name="connsiteX2" fmla="*/ 114471 w 225043"/>
              <a:gd name="connsiteY2" fmla="*/ 92174 h 279564"/>
              <a:gd name="connsiteX3" fmla="*/ 154159 w 225043"/>
              <a:gd name="connsiteY3" fmla="*/ 182662 h 279564"/>
              <a:gd name="connsiteX4" fmla="*/ 222421 w 225043"/>
              <a:gd name="connsiteY4" fmla="*/ 276324 h 279564"/>
              <a:gd name="connsiteX5" fmla="*/ 206546 w 225043"/>
              <a:gd name="connsiteY5" fmla="*/ 252512 h 279564"/>
              <a:gd name="connsiteX6" fmla="*/ 165271 w 225043"/>
              <a:gd name="connsiteY6" fmla="*/ 198537 h 279564"/>
              <a:gd name="connsiteX7" fmla="*/ 127171 w 225043"/>
              <a:gd name="connsiteY7" fmla="*/ 68362 h 279564"/>
              <a:gd name="connsiteX8" fmla="*/ 171 w 225043"/>
              <a:gd name="connsiteY8" fmla="*/ 99 h 27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043" h="279564">
                <a:moveTo>
                  <a:pt x="171" y="99"/>
                </a:moveTo>
                <a:cubicBezTo>
                  <a:pt x="-4327" y="-2282"/>
                  <a:pt x="81134" y="38728"/>
                  <a:pt x="100184" y="54074"/>
                </a:cubicBezTo>
                <a:cubicBezTo>
                  <a:pt x="119234" y="69420"/>
                  <a:pt x="105475" y="70743"/>
                  <a:pt x="114471" y="92174"/>
                </a:cubicBezTo>
                <a:cubicBezTo>
                  <a:pt x="123467" y="113605"/>
                  <a:pt x="136167" y="151970"/>
                  <a:pt x="154159" y="182662"/>
                </a:cubicBezTo>
                <a:cubicBezTo>
                  <a:pt x="172151" y="213354"/>
                  <a:pt x="213690" y="264683"/>
                  <a:pt x="222421" y="276324"/>
                </a:cubicBezTo>
                <a:cubicBezTo>
                  <a:pt x="231152" y="287965"/>
                  <a:pt x="216071" y="265476"/>
                  <a:pt x="206546" y="252512"/>
                </a:cubicBezTo>
                <a:cubicBezTo>
                  <a:pt x="197021" y="239548"/>
                  <a:pt x="178500" y="229229"/>
                  <a:pt x="165271" y="198537"/>
                </a:cubicBezTo>
                <a:cubicBezTo>
                  <a:pt x="152042" y="167845"/>
                  <a:pt x="153629" y="101435"/>
                  <a:pt x="127171" y="68362"/>
                </a:cubicBezTo>
                <a:cubicBezTo>
                  <a:pt x="100713" y="35289"/>
                  <a:pt x="4669" y="2480"/>
                  <a:pt x="17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90FAE389-2019-4FB1-9FB5-A74B150EB8C9}"/>
              </a:ext>
            </a:extLst>
          </p:cNvPr>
          <p:cNvSpPr/>
          <p:nvPr/>
        </p:nvSpPr>
        <p:spPr>
          <a:xfrm>
            <a:off x="5846656" y="4786252"/>
            <a:ext cx="176671" cy="248286"/>
          </a:xfrm>
          <a:custGeom>
            <a:avLst/>
            <a:gdLst>
              <a:gd name="connsiteX0" fmla="*/ 107 w 176671"/>
              <a:gd name="connsiteY0" fmla="*/ 61 h 248286"/>
              <a:gd name="connsiteX1" fmla="*/ 79482 w 176671"/>
              <a:gd name="connsiteY1" fmla="*/ 47686 h 248286"/>
              <a:gd name="connsiteX2" fmla="*/ 95357 w 176671"/>
              <a:gd name="connsiteY2" fmla="*/ 119123 h 248286"/>
              <a:gd name="connsiteX3" fmla="*/ 176319 w 176671"/>
              <a:gd name="connsiteY3" fmla="*/ 247711 h 248286"/>
              <a:gd name="connsiteX4" fmla="*/ 122344 w 176671"/>
              <a:gd name="connsiteY4" fmla="*/ 161986 h 248286"/>
              <a:gd name="connsiteX5" fmla="*/ 63607 w 176671"/>
              <a:gd name="connsiteY5" fmla="*/ 57211 h 248286"/>
              <a:gd name="connsiteX6" fmla="*/ 107 w 176671"/>
              <a:gd name="connsiteY6" fmla="*/ 61 h 24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71" h="248286">
                <a:moveTo>
                  <a:pt x="107" y="61"/>
                </a:moveTo>
                <a:cubicBezTo>
                  <a:pt x="2753" y="-1527"/>
                  <a:pt x="63607" y="27842"/>
                  <a:pt x="79482" y="47686"/>
                </a:cubicBezTo>
                <a:cubicBezTo>
                  <a:pt x="95357" y="67530"/>
                  <a:pt x="79217" y="85785"/>
                  <a:pt x="95357" y="119123"/>
                </a:cubicBezTo>
                <a:cubicBezTo>
                  <a:pt x="111497" y="152461"/>
                  <a:pt x="171821" y="240567"/>
                  <a:pt x="176319" y="247711"/>
                </a:cubicBezTo>
                <a:cubicBezTo>
                  <a:pt x="180817" y="254855"/>
                  <a:pt x="141129" y="193736"/>
                  <a:pt x="122344" y="161986"/>
                </a:cubicBezTo>
                <a:cubicBezTo>
                  <a:pt x="103559" y="130236"/>
                  <a:pt x="82921" y="83669"/>
                  <a:pt x="63607" y="57211"/>
                </a:cubicBezTo>
                <a:cubicBezTo>
                  <a:pt x="44293" y="30753"/>
                  <a:pt x="-2539" y="1649"/>
                  <a:pt x="10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F9DD1974-828E-49CA-A709-4747763A2C4E}"/>
              </a:ext>
            </a:extLst>
          </p:cNvPr>
          <p:cNvSpPr/>
          <p:nvPr/>
        </p:nvSpPr>
        <p:spPr>
          <a:xfrm>
            <a:off x="5813074" y="4766906"/>
            <a:ext cx="43272" cy="434010"/>
          </a:xfrm>
          <a:custGeom>
            <a:avLst/>
            <a:gdLst>
              <a:gd name="connsiteX0" fmla="*/ 351 w 43272"/>
              <a:gd name="connsiteY0" fmla="*/ 1944 h 434010"/>
              <a:gd name="connsiteX1" fmla="*/ 38451 w 43272"/>
              <a:gd name="connsiteY1" fmla="*/ 98782 h 434010"/>
              <a:gd name="connsiteX2" fmla="*/ 40039 w 43272"/>
              <a:gd name="connsiteY2" fmla="*/ 214669 h 434010"/>
              <a:gd name="connsiteX3" fmla="*/ 41626 w 43272"/>
              <a:gd name="connsiteY3" fmla="*/ 332144 h 434010"/>
              <a:gd name="connsiteX4" fmla="*/ 41626 w 43272"/>
              <a:gd name="connsiteY4" fmla="*/ 433744 h 434010"/>
              <a:gd name="connsiteX5" fmla="*/ 41626 w 43272"/>
              <a:gd name="connsiteY5" fmla="*/ 355957 h 434010"/>
              <a:gd name="connsiteX6" fmla="*/ 19401 w 43272"/>
              <a:gd name="connsiteY6" fmla="*/ 189269 h 434010"/>
              <a:gd name="connsiteX7" fmla="*/ 351 w 43272"/>
              <a:gd name="connsiteY7" fmla="*/ 1944 h 43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72" h="434010">
                <a:moveTo>
                  <a:pt x="351" y="1944"/>
                </a:moveTo>
                <a:cubicBezTo>
                  <a:pt x="3526" y="-13137"/>
                  <a:pt x="31836" y="63328"/>
                  <a:pt x="38451" y="98782"/>
                </a:cubicBezTo>
                <a:cubicBezTo>
                  <a:pt x="45066" y="134236"/>
                  <a:pt x="39510" y="175775"/>
                  <a:pt x="40039" y="214669"/>
                </a:cubicBezTo>
                <a:cubicBezTo>
                  <a:pt x="40568" y="253563"/>
                  <a:pt x="41362" y="295632"/>
                  <a:pt x="41626" y="332144"/>
                </a:cubicBezTo>
                <a:cubicBezTo>
                  <a:pt x="41890" y="368656"/>
                  <a:pt x="41626" y="433744"/>
                  <a:pt x="41626" y="433744"/>
                </a:cubicBezTo>
                <a:cubicBezTo>
                  <a:pt x="41626" y="437713"/>
                  <a:pt x="45330" y="396703"/>
                  <a:pt x="41626" y="355957"/>
                </a:cubicBezTo>
                <a:cubicBezTo>
                  <a:pt x="37922" y="315211"/>
                  <a:pt x="22311" y="245890"/>
                  <a:pt x="19401" y="189269"/>
                </a:cubicBezTo>
                <a:cubicBezTo>
                  <a:pt x="16491" y="132648"/>
                  <a:pt x="-2824" y="17025"/>
                  <a:pt x="351" y="1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CED638FB-7D06-4A9D-A24C-CF4447301E75}"/>
              </a:ext>
            </a:extLst>
          </p:cNvPr>
          <p:cNvSpPr/>
          <p:nvPr/>
        </p:nvSpPr>
        <p:spPr>
          <a:xfrm>
            <a:off x="6229049" y="4478137"/>
            <a:ext cx="358500" cy="320307"/>
          </a:xfrm>
          <a:custGeom>
            <a:avLst/>
            <a:gdLst>
              <a:gd name="connsiteX0" fmla="*/ 301 w 358500"/>
              <a:gd name="connsiteY0" fmla="*/ 319288 h 320307"/>
              <a:gd name="connsiteX1" fmla="*/ 173339 w 358500"/>
              <a:gd name="connsiteY1" fmla="*/ 179588 h 320307"/>
              <a:gd name="connsiteX2" fmla="*/ 352726 w 358500"/>
              <a:gd name="connsiteY2" fmla="*/ 6551 h 320307"/>
              <a:gd name="connsiteX3" fmla="*/ 317801 w 358500"/>
              <a:gd name="connsiteY3" fmla="*/ 33538 h 320307"/>
              <a:gd name="connsiteX4" fmla="*/ 216201 w 358500"/>
              <a:gd name="connsiteY4" fmla="*/ 106563 h 320307"/>
              <a:gd name="connsiteX5" fmla="*/ 301 w 358500"/>
              <a:gd name="connsiteY5" fmla="*/ 319288 h 3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500" h="320307">
                <a:moveTo>
                  <a:pt x="301" y="319288"/>
                </a:moveTo>
                <a:cubicBezTo>
                  <a:pt x="-6843" y="331459"/>
                  <a:pt x="114602" y="231711"/>
                  <a:pt x="173339" y="179588"/>
                </a:cubicBezTo>
                <a:cubicBezTo>
                  <a:pt x="232077" y="127465"/>
                  <a:pt x="328649" y="30893"/>
                  <a:pt x="352726" y="6551"/>
                </a:cubicBezTo>
                <a:cubicBezTo>
                  <a:pt x="376803" y="-17791"/>
                  <a:pt x="317801" y="33538"/>
                  <a:pt x="317801" y="33538"/>
                </a:cubicBezTo>
                <a:cubicBezTo>
                  <a:pt x="295047" y="50207"/>
                  <a:pt x="264884" y="59732"/>
                  <a:pt x="216201" y="106563"/>
                </a:cubicBezTo>
                <a:cubicBezTo>
                  <a:pt x="167518" y="153394"/>
                  <a:pt x="7445" y="307117"/>
                  <a:pt x="301" y="319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F5E6E056-09D8-4176-8872-CC300F4C2A70}"/>
              </a:ext>
            </a:extLst>
          </p:cNvPr>
          <p:cNvSpPr/>
          <p:nvPr/>
        </p:nvSpPr>
        <p:spPr>
          <a:xfrm>
            <a:off x="6237818" y="4636495"/>
            <a:ext cx="259355" cy="706960"/>
          </a:xfrm>
          <a:custGeom>
            <a:avLst/>
            <a:gdLst>
              <a:gd name="connsiteX0" fmla="*/ 1057 w 259355"/>
              <a:gd name="connsiteY0" fmla="*/ 176805 h 706960"/>
              <a:gd name="connsiteX1" fmla="*/ 140757 w 259355"/>
              <a:gd name="connsiteY1" fmla="*/ 94255 h 706960"/>
              <a:gd name="connsiteX2" fmla="*/ 231245 w 259355"/>
              <a:gd name="connsiteY2" fmla="*/ 54568 h 706960"/>
              <a:gd name="connsiteX3" fmla="*/ 223307 w 259355"/>
              <a:gd name="connsiteY3" fmla="*/ 97430 h 706960"/>
              <a:gd name="connsiteX4" fmla="*/ 175682 w 259355"/>
              <a:gd name="connsiteY4" fmla="*/ 391118 h 706960"/>
              <a:gd name="connsiteX5" fmla="*/ 139170 w 259355"/>
              <a:gd name="connsiteY5" fmla="*/ 511768 h 706960"/>
              <a:gd name="connsiteX6" fmla="*/ 74082 w 259355"/>
              <a:gd name="connsiteY6" fmla="*/ 705443 h 706960"/>
              <a:gd name="connsiteX7" fmla="*/ 134407 w 259355"/>
              <a:gd name="connsiteY7" fmla="*/ 589555 h 706960"/>
              <a:gd name="connsiteX8" fmla="*/ 202670 w 259355"/>
              <a:gd name="connsiteY8" fmla="*/ 368893 h 706960"/>
              <a:gd name="connsiteX9" fmla="*/ 258232 w 259355"/>
              <a:gd name="connsiteY9" fmla="*/ 32343 h 706960"/>
              <a:gd name="connsiteX10" fmla="*/ 220132 w 259355"/>
              <a:gd name="connsiteY10" fmla="*/ 27580 h 706960"/>
              <a:gd name="connsiteX11" fmla="*/ 1057 w 259355"/>
              <a:gd name="connsiteY11" fmla="*/ 176805 h 70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355" h="706960">
                <a:moveTo>
                  <a:pt x="1057" y="176805"/>
                </a:moveTo>
                <a:cubicBezTo>
                  <a:pt x="-12172" y="187917"/>
                  <a:pt x="102392" y="114628"/>
                  <a:pt x="140757" y="94255"/>
                </a:cubicBezTo>
                <a:cubicBezTo>
                  <a:pt x="179122" y="73882"/>
                  <a:pt x="217487" y="54039"/>
                  <a:pt x="231245" y="54568"/>
                </a:cubicBezTo>
                <a:cubicBezTo>
                  <a:pt x="245003" y="55097"/>
                  <a:pt x="232568" y="41338"/>
                  <a:pt x="223307" y="97430"/>
                </a:cubicBezTo>
                <a:cubicBezTo>
                  <a:pt x="214046" y="153522"/>
                  <a:pt x="189705" y="322062"/>
                  <a:pt x="175682" y="391118"/>
                </a:cubicBezTo>
                <a:cubicBezTo>
                  <a:pt x="161659" y="460174"/>
                  <a:pt x="156103" y="459381"/>
                  <a:pt x="139170" y="511768"/>
                </a:cubicBezTo>
                <a:cubicBezTo>
                  <a:pt x="122237" y="564155"/>
                  <a:pt x="74876" y="692479"/>
                  <a:pt x="74082" y="705443"/>
                </a:cubicBezTo>
                <a:cubicBezTo>
                  <a:pt x="73288" y="718407"/>
                  <a:pt x="112976" y="645647"/>
                  <a:pt x="134407" y="589555"/>
                </a:cubicBezTo>
                <a:cubicBezTo>
                  <a:pt x="155838" y="533463"/>
                  <a:pt x="182032" y="461762"/>
                  <a:pt x="202670" y="368893"/>
                </a:cubicBezTo>
                <a:cubicBezTo>
                  <a:pt x="223308" y="276024"/>
                  <a:pt x="255322" y="89228"/>
                  <a:pt x="258232" y="32343"/>
                </a:cubicBezTo>
                <a:cubicBezTo>
                  <a:pt x="261142" y="-24543"/>
                  <a:pt x="261407" y="6678"/>
                  <a:pt x="220132" y="27580"/>
                </a:cubicBezTo>
                <a:cubicBezTo>
                  <a:pt x="178857" y="48482"/>
                  <a:pt x="14286" y="165693"/>
                  <a:pt x="1057" y="176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1AACB217-4C6C-4BAD-AF87-D5F9F6CEDB6C}"/>
              </a:ext>
            </a:extLst>
          </p:cNvPr>
          <p:cNvSpPr/>
          <p:nvPr/>
        </p:nvSpPr>
        <p:spPr>
          <a:xfrm>
            <a:off x="6382164" y="4495699"/>
            <a:ext cx="214007" cy="673576"/>
          </a:xfrm>
          <a:custGeom>
            <a:avLst/>
            <a:gdLst>
              <a:gd name="connsiteX0" fmla="*/ 213899 w 214007"/>
              <a:gd name="connsiteY0" fmla="*/ 101 h 673576"/>
              <a:gd name="connsiteX1" fmla="*/ 186911 w 214007"/>
              <a:gd name="connsiteY1" fmla="*/ 177901 h 673576"/>
              <a:gd name="connsiteX2" fmla="*/ 139286 w 214007"/>
              <a:gd name="connsiteY2" fmla="*/ 387451 h 673576"/>
              <a:gd name="connsiteX3" fmla="*/ 83724 w 214007"/>
              <a:gd name="connsiteY3" fmla="*/ 504926 h 673576"/>
              <a:gd name="connsiteX4" fmla="*/ 2761 w 214007"/>
              <a:gd name="connsiteY4" fmla="*/ 670026 h 673576"/>
              <a:gd name="connsiteX5" fmla="*/ 29749 w 214007"/>
              <a:gd name="connsiteY5" fmla="*/ 597001 h 673576"/>
              <a:gd name="connsiteX6" fmla="*/ 134524 w 214007"/>
              <a:gd name="connsiteY6" fmla="*/ 357289 h 673576"/>
              <a:gd name="connsiteX7" fmla="*/ 177386 w 214007"/>
              <a:gd name="connsiteY7" fmla="*/ 155676 h 673576"/>
              <a:gd name="connsiteX8" fmla="*/ 213899 w 214007"/>
              <a:gd name="connsiteY8" fmla="*/ 101 h 67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07" h="673576">
                <a:moveTo>
                  <a:pt x="213899" y="101"/>
                </a:moveTo>
                <a:cubicBezTo>
                  <a:pt x="215486" y="3805"/>
                  <a:pt x="199346" y="113343"/>
                  <a:pt x="186911" y="177901"/>
                </a:cubicBezTo>
                <a:cubicBezTo>
                  <a:pt x="174476" y="242459"/>
                  <a:pt x="156484" y="332947"/>
                  <a:pt x="139286" y="387451"/>
                </a:cubicBezTo>
                <a:cubicBezTo>
                  <a:pt x="122088" y="441955"/>
                  <a:pt x="106478" y="457830"/>
                  <a:pt x="83724" y="504926"/>
                </a:cubicBezTo>
                <a:cubicBezTo>
                  <a:pt x="60970" y="552022"/>
                  <a:pt x="11757" y="654680"/>
                  <a:pt x="2761" y="670026"/>
                </a:cubicBezTo>
                <a:cubicBezTo>
                  <a:pt x="-6235" y="685372"/>
                  <a:pt x="7789" y="649124"/>
                  <a:pt x="29749" y="597001"/>
                </a:cubicBezTo>
                <a:cubicBezTo>
                  <a:pt x="51709" y="544878"/>
                  <a:pt x="109918" y="430843"/>
                  <a:pt x="134524" y="357289"/>
                </a:cubicBezTo>
                <a:cubicBezTo>
                  <a:pt x="159130" y="283735"/>
                  <a:pt x="163628" y="216530"/>
                  <a:pt x="177386" y="155676"/>
                </a:cubicBezTo>
                <a:cubicBezTo>
                  <a:pt x="191144" y="94822"/>
                  <a:pt x="212312" y="-3603"/>
                  <a:pt x="21389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60933020-5210-47DD-979C-2D245CE13B73}"/>
              </a:ext>
            </a:extLst>
          </p:cNvPr>
          <p:cNvSpPr/>
          <p:nvPr/>
        </p:nvSpPr>
        <p:spPr>
          <a:xfrm>
            <a:off x="6081744" y="4187540"/>
            <a:ext cx="624467" cy="500966"/>
          </a:xfrm>
          <a:custGeom>
            <a:avLst/>
            <a:gdLst>
              <a:gd name="connsiteX0" fmla="*/ 623856 w 624467"/>
              <a:gd name="connsiteY0" fmla="*/ 285 h 500966"/>
              <a:gd name="connsiteX1" fmla="*/ 357156 w 624467"/>
              <a:gd name="connsiteY1" fmla="*/ 216185 h 500966"/>
              <a:gd name="connsiteX2" fmla="*/ 125381 w 624467"/>
              <a:gd name="connsiteY2" fmla="*/ 384460 h 500966"/>
              <a:gd name="connsiteX3" fmla="*/ 3144 w 624467"/>
              <a:gd name="connsiteY3" fmla="*/ 498760 h 500966"/>
              <a:gd name="connsiteX4" fmla="*/ 41244 w 624467"/>
              <a:gd name="connsiteY4" fmla="*/ 454310 h 500966"/>
              <a:gd name="connsiteX5" fmla="*/ 96806 w 624467"/>
              <a:gd name="connsiteY5" fmla="*/ 386048 h 500966"/>
              <a:gd name="connsiteX6" fmla="*/ 279369 w 624467"/>
              <a:gd name="connsiteY6" fmla="*/ 263810 h 500966"/>
              <a:gd name="connsiteX7" fmla="*/ 623856 w 624467"/>
              <a:gd name="connsiteY7" fmla="*/ 285 h 50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467" h="500966">
                <a:moveTo>
                  <a:pt x="623856" y="285"/>
                </a:moveTo>
                <a:cubicBezTo>
                  <a:pt x="636820" y="-7652"/>
                  <a:pt x="440235" y="152156"/>
                  <a:pt x="357156" y="216185"/>
                </a:cubicBezTo>
                <a:cubicBezTo>
                  <a:pt x="274077" y="280214"/>
                  <a:pt x="184383" y="337364"/>
                  <a:pt x="125381" y="384460"/>
                </a:cubicBezTo>
                <a:cubicBezTo>
                  <a:pt x="66379" y="431556"/>
                  <a:pt x="17167" y="487118"/>
                  <a:pt x="3144" y="498760"/>
                </a:cubicBezTo>
                <a:cubicBezTo>
                  <a:pt x="-10879" y="510402"/>
                  <a:pt x="25634" y="473095"/>
                  <a:pt x="41244" y="454310"/>
                </a:cubicBezTo>
                <a:cubicBezTo>
                  <a:pt x="56854" y="435525"/>
                  <a:pt x="57118" y="417798"/>
                  <a:pt x="96806" y="386048"/>
                </a:cubicBezTo>
                <a:cubicBezTo>
                  <a:pt x="136493" y="354298"/>
                  <a:pt x="194438" y="326781"/>
                  <a:pt x="279369" y="263810"/>
                </a:cubicBezTo>
                <a:cubicBezTo>
                  <a:pt x="364300" y="200839"/>
                  <a:pt x="610892" y="8222"/>
                  <a:pt x="623856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66FCF5E8-B936-401A-BDB9-4D22E79AEB5D}"/>
              </a:ext>
            </a:extLst>
          </p:cNvPr>
          <p:cNvSpPr/>
          <p:nvPr/>
        </p:nvSpPr>
        <p:spPr>
          <a:xfrm>
            <a:off x="6474046" y="4249199"/>
            <a:ext cx="273052" cy="235026"/>
          </a:xfrm>
          <a:custGeom>
            <a:avLst/>
            <a:gdLst>
              <a:gd name="connsiteX0" fmla="*/ 271242 w 273052"/>
              <a:gd name="connsiteY0" fmla="*/ 539 h 235026"/>
              <a:gd name="connsiteX1" fmla="*/ 4542 w 273052"/>
              <a:gd name="connsiteY1" fmla="*/ 227551 h 235026"/>
              <a:gd name="connsiteX2" fmla="*/ 115667 w 273052"/>
              <a:gd name="connsiteY2" fmla="*/ 165639 h 235026"/>
              <a:gd name="connsiteX3" fmla="*/ 271242 w 273052"/>
              <a:gd name="connsiteY3" fmla="*/ 539 h 23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2" h="235026">
                <a:moveTo>
                  <a:pt x="271242" y="539"/>
                </a:moveTo>
                <a:cubicBezTo>
                  <a:pt x="252721" y="10858"/>
                  <a:pt x="30471" y="200034"/>
                  <a:pt x="4542" y="227551"/>
                </a:cubicBezTo>
                <a:cubicBezTo>
                  <a:pt x="-21387" y="255068"/>
                  <a:pt x="70159" y="200299"/>
                  <a:pt x="115667" y="165639"/>
                </a:cubicBezTo>
                <a:cubicBezTo>
                  <a:pt x="161175" y="130979"/>
                  <a:pt x="289763" y="-9780"/>
                  <a:pt x="271242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A1F6F855-D921-40AD-8584-D105BAB9CF3B}"/>
              </a:ext>
            </a:extLst>
          </p:cNvPr>
          <p:cNvSpPr/>
          <p:nvPr/>
        </p:nvSpPr>
        <p:spPr>
          <a:xfrm>
            <a:off x="6747505" y="4241418"/>
            <a:ext cx="222627" cy="359260"/>
          </a:xfrm>
          <a:custGeom>
            <a:avLst/>
            <a:gdLst>
              <a:gd name="connsiteX0" fmla="*/ 2545 w 222627"/>
              <a:gd name="connsiteY0" fmla="*/ 382 h 359260"/>
              <a:gd name="connsiteX1" fmla="*/ 4133 w 222627"/>
              <a:gd name="connsiteY1" fmla="*/ 160720 h 359260"/>
              <a:gd name="connsiteX2" fmla="*/ 21595 w 222627"/>
              <a:gd name="connsiteY2" fmla="*/ 206757 h 359260"/>
              <a:gd name="connsiteX3" fmla="*/ 39058 w 222627"/>
              <a:gd name="connsiteY3" fmla="*/ 244857 h 359260"/>
              <a:gd name="connsiteX4" fmla="*/ 61283 w 222627"/>
              <a:gd name="connsiteY4" fmla="*/ 289307 h 359260"/>
              <a:gd name="connsiteX5" fmla="*/ 88270 w 222627"/>
              <a:gd name="connsiteY5" fmla="*/ 322645 h 359260"/>
              <a:gd name="connsiteX6" fmla="*/ 126370 w 222627"/>
              <a:gd name="connsiteY6" fmla="*/ 340107 h 359260"/>
              <a:gd name="connsiteX7" fmla="*/ 220033 w 222627"/>
              <a:gd name="connsiteY7" fmla="*/ 359157 h 359260"/>
              <a:gd name="connsiteX8" fmla="*/ 188283 w 222627"/>
              <a:gd name="connsiteY8" fmla="*/ 344870 h 359260"/>
              <a:gd name="connsiteX9" fmla="*/ 102558 w 222627"/>
              <a:gd name="connsiteY9" fmla="*/ 290895 h 359260"/>
              <a:gd name="connsiteX10" fmla="*/ 34295 w 222627"/>
              <a:gd name="connsiteY10" fmla="*/ 211520 h 359260"/>
              <a:gd name="connsiteX11" fmla="*/ 2545 w 222627"/>
              <a:gd name="connsiteY11" fmla="*/ 382 h 35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27" h="359260">
                <a:moveTo>
                  <a:pt x="2545" y="382"/>
                </a:moveTo>
                <a:cubicBezTo>
                  <a:pt x="-2482" y="-8085"/>
                  <a:pt x="958" y="126324"/>
                  <a:pt x="4133" y="160720"/>
                </a:cubicBezTo>
                <a:cubicBezTo>
                  <a:pt x="7308" y="195116"/>
                  <a:pt x="15774" y="192734"/>
                  <a:pt x="21595" y="206757"/>
                </a:cubicBezTo>
                <a:cubicBezTo>
                  <a:pt x="27416" y="220780"/>
                  <a:pt x="32443" y="231099"/>
                  <a:pt x="39058" y="244857"/>
                </a:cubicBezTo>
                <a:cubicBezTo>
                  <a:pt x="45673" y="258615"/>
                  <a:pt x="53081" y="276342"/>
                  <a:pt x="61283" y="289307"/>
                </a:cubicBezTo>
                <a:cubicBezTo>
                  <a:pt x="69485" y="302272"/>
                  <a:pt x="77422" y="314178"/>
                  <a:pt x="88270" y="322645"/>
                </a:cubicBezTo>
                <a:cubicBezTo>
                  <a:pt x="99118" y="331112"/>
                  <a:pt x="104409" y="334022"/>
                  <a:pt x="126370" y="340107"/>
                </a:cubicBezTo>
                <a:cubicBezTo>
                  <a:pt x="148331" y="346192"/>
                  <a:pt x="209714" y="358363"/>
                  <a:pt x="220033" y="359157"/>
                </a:cubicBezTo>
                <a:cubicBezTo>
                  <a:pt x="230352" y="359951"/>
                  <a:pt x="207862" y="356247"/>
                  <a:pt x="188283" y="344870"/>
                </a:cubicBezTo>
                <a:cubicBezTo>
                  <a:pt x="168704" y="333493"/>
                  <a:pt x="128223" y="313120"/>
                  <a:pt x="102558" y="290895"/>
                </a:cubicBezTo>
                <a:cubicBezTo>
                  <a:pt x="76893" y="268670"/>
                  <a:pt x="48318" y="255705"/>
                  <a:pt x="34295" y="211520"/>
                </a:cubicBezTo>
                <a:cubicBezTo>
                  <a:pt x="20272" y="167335"/>
                  <a:pt x="7572" y="8849"/>
                  <a:pt x="2545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7E93811A-E009-44DB-860D-AC6F51F9E6BD}"/>
              </a:ext>
            </a:extLst>
          </p:cNvPr>
          <p:cNvSpPr/>
          <p:nvPr/>
        </p:nvSpPr>
        <p:spPr>
          <a:xfrm>
            <a:off x="6707156" y="4301346"/>
            <a:ext cx="78629" cy="624898"/>
          </a:xfrm>
          <a:custGeom>
            <a:avLst/>
            <a:gdLst>
              <a:gd name="connsiteX0" fmla="*/ 32 w 78629"/>
              <a:gd name="connsiteY0" fmla="*/ 779 h 624898"/>
              <a:gd name="connsiteX1" fmla="*/ 19082 w 78629"/>
              <a:gd name="connsiteY1" fmla="*/ 280179 h 624898"/>
              <a:gd name="connsiteX2" fmla="*/ 34957 w 78629"/>
              <a:gd name="connsiteY2" fmla="*/ 442104 h 624898"/>
              <a:gd name="connsiteX3" fmla="*/ 54007 w 78629"/>
              <a:gd name="connsiteY3" fmla="*/ 572279 h 624898"/>
              <a:gd name="connsiteX4" fmla="*/ 76232 w 78629"/>
              <a:gd name="connsiteY4" fmla="*/ 624667 h 624898"/>
              <a:gd name="connsiteX5" fmla="*/ 76232 w 78629"/>
              <a:gd name="connsiteY5" fmla="*/ 554817 h 624898"/>
              <a:gd name="connsiteX6" fmla="*/ 60357 w 78629"/>
              <a:gd name="connsiteY6" fmla="*/ 442104 h 624898"/>
              <a:gd name="connsiteX7" fmla="*/ 42894 w 78629"/>
              <a:gd name="connsiteY7" fmla="*/ 111904 h 624898"/>
              <a:gd name="connsiteX8" fmla="*/ 22257 w 78629"/>
              <a:gd name="connsiteY8" fmla="*/ 111904 h 624898"/>
              <a:gd name="connsiteX9" fmla="*/ 23844 w 78629"/>
              <a:gd name="connsiteY9" fmla="*/ 192867 h 624898"/>
              <a:gd name="connsiteX10" fmla="*/ 32 w 78629"/>
              <a:gd name="connsiteY10" fmla="*/ 779 h 62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29" h="624898">
                <a:moveTo>
                  <a:pt x="32" y="779"/>
                </a:moveTo>
                <a:cubicBezTo>
                  <a:pt x="-762" y="15331"/>
                  <a:pt x="13261" y="206625"/>
                  <a:pt x="19082" y="280179"/>
                </a:cubicBezTo>
                <a:cubicBezTo>
                  <a:pt x="24903" y="353733"/>
                  <a:pt x="29136" y="393421"/>
                  <a:pt x="34957" y="442104"/>
                </a:cubicBezTo>
                <a:cubicBezTo>
                  <a:pt x="40778" y="490787"/>
                  <a:pt x="47128" y="541852"/>
                  <a:pt x="54007" y="572279"/>
                </a:cubicBezTo>
                <a:cubicBezTo>
                  <a:pt x="60886" y="602706"/>
                  <a:pt x="72528" y="627577"/>
                  <a:pt x="76232" y="624667"/>
                </a:cubicBezTo>
                <a:cubicBezTo>
                  <a:pt x="79936" y="621757"/>
                  <a:pt x="78878" y="585244"/>
                  <a:pt x="76232" y="554817"/>
                </a:cubicBezTo>
                <a:cubicBezTo>
                  <a:pt x="73586" y="524390"/>
                  <a:pt x="65913" y="515923"/>
                  <a:pt x="60357" y="442104"/>
                </a:cubicBezTo>
                <a:cubicBezTo>
                  <a:pt x="54801" y="368285"/>
                  <a:pt x="49244" y="166937"/>
                  <a:pt x="42894" y="111904"/>
                </a:cubicBezTo>
                <a:cubicBezTo>
                  <a:pt x="36544" y="56871"/>
                  <a:pt x="25432" y="98410"/>
                  <a:pt x="22257" y="111904"/>
                </a:cubicBezTo>
                <a:cubicBezTo>
                  <a:pt x="19082" y="125398"/>
                  <a:pt x="25167" y="205567"/>
                  <a:pt x="23844" y="192867"/>
                </a:cubicBezTo>
                <a:cubicBezTo>
                  <a:pt x="22521" y="180167"/>
                  <a:pt x="826" y="-13773"/>
                  <a:pt x="32" y="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91D929BD-1763-4D41-A864-ED6A3A382A4F}"/>
              </a:ext>
            </a:extLst>
          </p:cNvPr>
          <p:cNvSpPr/>
          <p:nvPr/>
        </p:nvSpPr>
        <p:spPr>
          <a:xfrm>
            <a:off x="5934543" y="4721173"/>
            <a:ext cx="459794" cy="676158"/>
          </a:xfrm>
          <a:custGeom>
            <a:avLst/>
            <a:gdLst>
              <a:gd name="connsiteX0" fmla="*/ 410695 w 459794"/>
              <a:gd name="connsiteY0" fmla="*/ 42915 h 676158"/>
              <a:gd name="connsiteX1" fmla="*/ 348782 w 459794"/>
              <a:gd name="connsiteY1" fmla="*/ 168327 h 676158"/>
              <a:gd name="connsiteX2" fmla="*/ 239245 w 459794"/>
              <a:gd name="connsiteY2" fmla="*/ 258815 h 676158"/>
              <a:gd name="connsiteX3" fmla="*/ 107482 w 459794"/>
              <a:gd name="connsiteY3" fmla="*/ 352477 h 676158"/>
              <a:gd name="connsiteX4" fmla="*/ 93195 w 459794"/>
              <a:gd name="connsiteY4" fmla="*/ 396927 h 676158"/>
              <a:gd name="connsiteX5" fmla="*/ 77320 w 459794"/>
              <a:gd name="connsiteY5" fmla="*/ 508052 h 676158"/>
              <a:gd name="connsiteX6" fmla="*/ 53507 w 459794"/>
              <a:gd name="connsiteY6" fmla="*/ 571552 h 676158"/>
              <a:gd name="connsiteX7" fmla="*/ 1120 w 459794"/>
              <a:gd name="connsiteY7" fmla="*/ 674740 h 676158"/>
              <a:gd name="connsiteX8" fmla="*/ 21757 w 459794"/>
              <a:gd name="connsiteY8" fmla="*/ 617590 h 676158"/>
              <a:gd name="connsiteX9" fmla="*/ 69382 w 459794"/>
              <a:gd name="connsiteY9" fmla="*/ 430265 h 676158"/>
              <a:gd name="connsiteX10" fmla="*/ 80495 w 459794"/>
              <a:gd name="connsiteY10" fmla="*/ 363590 h 676158"/>
              <a:gd name="connsiteX11" fmla="*/ 121770 w 459794"/>
              <a:gd name="connsiteY11" fmla="*/ 314377 h 676158"/>
              <a:gd name="connsiteX12" fmla="*/ 259882 w 459794"/>
              <a:gd name="connsiteY12" fmla="*/ 212777 h 676158"/>
              <a:gd name="connsiteX13" fmla="*/ 451970 w 459794"/>
              <a:gd name="connsiteY13" fmla="*/ 11165 h 676158"/>
              <a:gd name="connsiteX14" fmla="*/ 410695 w 459794"/>
              <a:gd name="connsiteY14" fmla="*/ 42915 h 6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9794" h="676158">
                <a:moveTo>
                  <a:pt x="410695" y="42915"/>
                </a:moveTo>
                <a:cubicBezTo>
                  <a:pt x="393497" y="69109"/>
                  <a:pt x="377357" y="132344"/>
                  <a:pt x="348782" y="168327"/>
                </a:cubicBezTo>
                <a:cubicBezTo>
                  <a:pt x="320207" y="204310"/>
                  <a:pt x="279462" y="228123"/>
                  <a:pt x="239245" y="258815"/>
                </a:cubicBezTo>
                <a:cubicBezTo>
                  <a:pt x="199028" y="289507"/>
                  <a:pt x="131824" y="329458"/>
                  <a:pt x="107482" y="352477"/>
                </a:cubicBezTo>
                <a:cubicBezTo>
                  <a:pt x="83140" y="375496"/>
                  <a:pt x="98222" y="370998"/>
                  <a:pt x="93195" y="396927"/>
                </a:cubicBezTo>
                <a:cubicBezTo>
                  <a:pt x="88168" y="422856"/>
                  <a:pt x="83935" y="478948"/>
                  <a:pt x="77320" y="508052"/>
                </a:cubicBezTo>
                <a:cubicBezTo>
                  <a:pt x="70705" y="537156"/>
                  <a:pt x="66207" y="543771"/>
                  <a:pt x="53507" y="571552"/>
                </a:cubicBezTo>
                <a:cubicBezTo>
                  <a:pt x="40807" y="599333"/>
                  <a:pt x="6412" y="667067"/>
                  <a:pt x="1120" y="674740"/>
                </a:cubicBezTo>
                <a:cubicBezTo>
                  <a:pt x="-4172" y="682413"/>
                  <a:pt x="10380" y="658336"/>
                  <a:pt x="21757" y="617590"/>
                </a:cubicBezTo>
                <a:cubicBezTo>
                  <a:pt x="33134" y="576844"/>
                  <a:pt x="59592" y="472598"/>
                  <a:pt x="69382" y="430265"/>
                </a:cubicBezTo>
                <a:cubicBezTo>
                  <a:pt x="79172" y="387932"/>
                  <a:pt x="71764" y="382905"/>
                  <a:pt x="80495" y="363590"/>
                </a:cubicBezTo>
                <a:cubicBezTo>
                  <a:pt x="89226" y="344275"/>
                  <a:pt x="91872" y="339512"/>
                  <a:pt x="121770" y="314377"/>
                </a:cubicBezTo>
                <a:cubicBezTo>
                  <a:pt x="151668" y="289242"/>
                  <a:pt x="204849" y="263312"/>
                  <a:pt x="259882" y="212777"/>
                </a:cubicBezTo>
                <a:cubicBezTo>
                  <a:pt x="314915" y="162242"/>
                  <a:pt x="424718" y="40534"/>
                  <a:pt x="451970" y="11165"/>
                </a:cubicBezTo>
                <a:cubicBezTo>
                  <a:pt x="479222" y="-18204"/>
                  <a:pt x="427893" y="16721"/>
                  <a:pt x="410695" y="42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27DF6CB3-EA8B-4127-B5FE-D7864593352F}"/>
              </a:ext>
            </a:extLst>
          </p:cNvPr>
          <p:cNvSpPr/>
          <p:nvPr/>
        </p:nvSpPr>
        <p:spPr>
          <a:xfrm>
            <a:off x="5864818" y="4806851"/>
            <a:ext cx="66703" cy="465767"/>
          </a:xfrm>
          <a:custGeom>
            <a:avLst/>
            <a:gdLst>
              <a:gd name="connsiteX0" fmla="*/ 995 w 66703"/>
              <a:gd name="connsiteY0" fmla="*/ 1687 h 465767"/>
              <a:gd name="connsiteX1" fmla="*/ 40682 w 66703"/>
              <a:gd name="connsiteY1" fmla="*/ 173137 h 465767"/>
              <a:gd name="connsiteX2" fmla="*/ 53382 w 66703"/>
              <a:gd name="connsiteY2" fmla="*/ 220762 h 465767"/>
              <a:gd name="connsiteX3" fmla="*/ 61320 w 66703"/>
              <a:gd name="connsiteY3" fmla="*/ 301724 h 465767"/>
              <a:gd name="connsiteX4" fmla="*/ 62907 w 66703"/>
              <a:gd name="connsiteY4" fmla="*/ 462062 h 465767"/>
              <a:gd name="connsiteX5" fmla="*/ 64495 w 66703"/>
              <a:gd name="connsiteY5" fmla="*/ 398562 h 465767"/>
              <a:gd name="connsiteX6" fmla="*/ 29570 w 66703"/>
              <a:gd name="connsiteY6" fmla="*/ 220762 h 465767"/>
              <a:gd name="connsiteX7" fmla="*/ 13695 w 66703"/>
              <a:gd name="connsiteY7" fmla="*/ 93762 h 465767"/>
              <a:gd name="connsiteX8" fmla="*/ 995 w 66703"/>
              <a:gd name="connsiteY8" fmla="*/ 1687 h 4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03" h="465767">
                <a:moveTo>
                  <a:pt x="995" y="1687"/>
                </a:moveTo>
                <a:cubicBezTo>
                  <a:pt x="5493" y="14916"/>
                  <a:pt x="31951" y="136625"/>
                  <a:pt x="40682" y="173137"/>
                </a:cubicBezTo>
                <a:cubicBezTo>
                  <a:pt x="49413" y="209649"/>
                  <a:pt x="49942" y="199331"/>
                  <a:pt x="53382" y="220762"/>
                </a:cubicBezTo>
                <a:cubicBezTo>
                  <a:pt x="56822" y="242193"/>
                  <a:pt x="59732" y="261507"/>
                  <a:pt x="61320" y="301724"/>
                </a:cubicBezTo>
                <a:cubicBezTo>
                  <a:pt x="62908" y="341941"/>
                  <a:pt x="62378" y="445922"/>
                  <a:pt x="62907" y="462062"/>
                </a:cubicBezTo>
                <a:cubicBezTo>
                  <a:pt x="63436" y="478202"/>
                  <a:pt x="70051" y="438779"/>
                  <a:pt x="64495" y="398562"/>
                </a:cubicBezTo>
                <a:cubicBezTo>
                  <a:pt x="58939" y="358345"/>
                  <a:pt x="38037" y="271562"/>
                  <a:pt x="29570" y="220762"/>
                </a:cubicBezTo>
                <a:cubicBezTo>
                  <a:pt x="21103" y="169962"/>
                  <a:pt x="18987" y="131333"/>
                  <a:pt x="13695" y="93762"/>
                </a:cubicBezTo>
                <a:cubicBezTo>
                  <a:pt x="8403" y="56191"/>
                  <a:pt x="-3503" y="-11542"/>
                  <a:pt x="995" y="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DC7FE45A-3DBB-4ED7-AEF5-ACD5C69F89C1}"/>
              </a:ext>
            </a:extLst>
          </p:cNvPr>
          <p:cNvSpPr/>
          <p:nvPr/>
        </p:nvSpPr>
        <p:spPr>
          <a:xfrm>
            <a:off x="5367686" y="5017401"/>
            <a:ext cx="473584" cy="263321"/>
          </a:xfrm>
          <a:custGeom>
            <a:avLst/>
            <a:gdLst>
              <a:gd name="connsiteX0" fmla="*/ 469552 w 473584"/>
              <a:gd name="connsiteY0" fmla="*/ 687 h 263321"/>
              <a:gd name="connsiteX1" fmla="*/ 345727 w 473584"/>
              <a:gd name="connsiteY1" fmla="*/ 91174 h 263321"/>
              <a:gd name="connsiteX2" fmla="*/ 193327 w 473584"/>
              <a:gd name="connsiteY2" fmla="*/ 162612 h 263321"/>
              <a:gd name="connsiteX3" fmla="*/ 18702 w 473584"/>
              <a:gd name="connsiteY3" fmla="*/ 253099 h 263321"/>
              <a:gd name="connsiteX4" fmla="*/ 6002 w 473584"/>
              <a:gd name="connsiteY4" fmla="*/ 259449 h 263321"/>
              <a:gd name="connsiteX5" fmla="*/ 28227 w 473584"/>
              <a:gd name="connsiteY5" fmla="*/ 237224 h 263321"/>
              <a:gd name="connsiteX6" fmla="*/ 79027 w 473584"/>
              <a:gd name="connsiteY6" fmla="*/ 194362 h 263321"/>
              <a:gd name="connsiteX7" fmla="*/ 191739 w 473584"/>
              <a:gd name="connsiteY7" fmla="*/ 141974 h 263321"/>
              <a:gd name="connsiteX8" fmla="*/ 469552 w 473584"/>
              <a:gd name="connsiteY8" fmla="*/ 687 h 2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584" h="263321">
                <a:moveTo>
                  <a:pt x="469552" y="687"/>
                </a:moveTo>
                <a:cubicBezTo>
                  <a:pt x="495217" y="-7780"/>
                  <a:pt x="391765" y="64186"/>
                  <a:pt x="345727" y="91174"/>
                </a:cubicBezTo>
                <a:cubicBezTo>
                  <a:pt x="299689" y="118162"/>
                  <a:pt x="247831" y="135625"/>
                  <a:pt x="193327" y="162612"/>
                </a:cubicBezTo>
                <a:cubicBezTo>
                  <a:pt x="138823" y="189600"/>
                  <a:pt x="49923" y="236960"/>
                  <a:pt x="18702" y="253099"/>
                </a:cubicBezTo>
                <a:cubicBezTo>
                  <a:pt x="-12519" y="269239"/>
                  <a:pt x="4414" y="262095"/>
                  <a:pt x="6002" y="259449"/>
                </a:cubicBezTo>
                <a:cubicBezTo>
                  <a:pt x="7589" y="256803"/>
                  <a:pt x="16056" y="248072"/>
                  <a:pt x="28227" y="237224"/>
                </a:cubicBezTo>
                <a:cubicBezTo>
                  <a:pt x="40398" y="226376"/>
                  <a:pt x="51775" y="210237"/>
                  <a:pt x="79027" y="194362"/>
                </a:cubicBezTo>
                <a:cubicBezTo>
                  <a:pt x="106279" y="178487"/>
                  <a:pt x="130885" y="177164"/>
                  <a:pt x="191739" y="141974"/>
                </a:cubicBezTo>
                <a:cubicBezTo>
                  <a:pt x="252593" y="106784"/>
                  <a:pt x="443887" y="9154"/>
                  <a:pt x="469552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36BE7472-9485-4CB9-B51C-F2583BD376F3}"/>
              </a:ext>
            </a:extLst>
          </p:cNvPr>
          <p:cNvSpPr/>
          <p:nvPr/>
        </p:nvSpPr>
        <p:spPr>
          <a:xfrm>
            <a:off x="5010044" y="5156197"/>
            <a:ext cx="173935" cy="119100"/>
          </a:xfrm>
          <a:custGeom>
            <a:avLst/>
            <a:gdLst>
              <a:gd name="connsiteX0" fmla="*/ 173144 w 173935"/>
              <a:gd name="connsiteY0" fmla="*/ 3 h 119100"/>
              <a:gd name="connsiteX1" fmla="*/ 84244 w 173935"/>
              <a:gd name="connsiteY1" fmla="*/ 73028 h 119100"/>
              <a:gd name="connsiteX2" fmla="*/ 31856 w 173935"/>
              <a:gd name="connsiteY2" fmla="*/ 106366 h 119100"/>
              <a:gd name="connsiteX3" fmla="*/ 1694 w 173935"/>
              <a:gd name="connsiteY3" fmla="*/ 119066 h 119100"/>
              <a:gd name="connsiteX4" fmla="*/ 6456 w 173935"/>
              <a:gd name="connsiteY4" fmla="*/ 103191 h 119100"/>
              <a:gd name="connsiteX5" fmla="*/ 28681 w 173935"/>
              <a:gd name="connsiteY5" fmla="*/ 69853 h 119100"/>
              <a:gd name="connsiteX6" fmla="*/ 173144 w 173935"/>
              <a:gd name="connsiteY6" fmla="*/ 3 h 1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935" h="119100">
                <a:moveTo>
                  <a:pt x="173144" y="3"/>
                </a:moveTo>
                <a:cubicBezTo>
                  <a:pt x="182404" y="532"/>
                  <a:pt x="107792" y="55301"/>
                  <a:pt x="84244" y="73028"/>
                </a:cubicBezTo>
                <a:cubicBezTo>
                  <a:pt x="60696" y="90755"/>
                  <a:pt x="45614" y="98693"/>
                  <a:pt x="31856" y="106366"/>
                </a:cubicBezTo>
                <a:cubicBezTo>
                  <a:pt x="18098" y="114039"/>
                  <a:pt x="5927" y="119595"/>
                  <a:pt x="1694" y="119066"/>
                </a:cubicBezTo>
                <a:cubicBezTo>
                  <a:pt x="-2539" y="118537"/>
                  <a:pt x="1958" y="111393"/>
                  <a:pt x="6456" y="103191"/>
                </a:cubicBezTo>
                <a:cubicBezTo>
                  <a:pt x="10954" y="94989"/>
                  <a:pt x="3016" y="87315"/>
                  <a:pt x="28681" y="69853"/>
                </a:cubicBezTo>
                <a:cubicBezTo>
                  <a:pt x="54346" y="52391"/>
                  <a:pt x="163884" y="-526"/>
                  <a:pt x="17314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3BE29A96-BB88-484B-B1C9-D46D7217411F}"/>
              </a:ext>
            </a:extLst>
          </p:cNvPr>
          <p:cNvSpPr/>
          <p:nvPr/>
        </p:nvSpPr>
        <p:spPr>
          <a:xfrm>
            <a:off x="4818531" y="5283304"/>
            <a:ext cx="197692" cy="411984"/>
          </a:xfrm>
          <a:custGeom>
            <a:avLst/>
            <a:gdLst>
              <a:gd name="connsiteX0" fmla="*/ 196382 w 197692"/>
              <a:gd name="connsiteY0" fmla="*/ 1484 h 411984"/>
              <a:gd name="connsiteX1" fmla="*/ 142407 w 197692"/>
              <a:gd name="connsiteY1" fmla="*/ 111021 h 411984"/>
              <a:gd name="connsiteX2" fmla="*/ 55094 w 197692"/>
              <a:gd name="connsiteY2" fmla="*/ 323746 h 411984"/>
              <a:gd name="connsiteX3" fmla="*/ 2707 w 197692"/>
              <a:gd name="connsiteY3" fmla="*/ 411059 h 411984"/>
              <a:gd name="connsiteX4" fmla="*/ 10644 w 197692"/>
              <a:gd name="connsiteY4" fmla="*/ 365021 h 411984"/>
              <a:gd name="connsiteX5" fmla="*/ 37632 w 197692"/>
              <a:gd name="connsiteY5" fmla="*/ 291996 h 411984"/>
              <a:gd name="connsiteX6" fmla="*/ 88432 w 197692"/>
              <a:gd name="connsiteY6" fmla="*/ 185634 h 411984"/>
              <a:gd name="connsiteX7" fmla="*/ 196382 w 197692"/>
              <a:gd name="connsiteY7" fmla="*/ 1484 h 41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92" h="411984">
                <a:moveTo>
                  <a:pt x="196382" y="1484"/>
                </a:moveTo>
                <a:cubicBezTo>
                  <a:pt x="205378" y="-10952"/>
                  <a:pt x="165955" y="57311"/>
                  <a:pt x="142407" y="111021"/>
                </a:cubicBezTo>
                <a:cubicBezTo>
                  <a:pt x="118859" y="164731"/>
                  <a:pt x="78377" y="273740"/>
                  <a:pt x="55094" y="323746"/>
                </a:cubicBezTo>
                <a:cubicBezTo>
                  <a:pt x="31811" y="373752"/>
                  <a:pt x="10115" y="404180"/>
                  <a:pt x="2707" y="411059"/>
                </a:cubicBezTo>
                <a:cubicBezTo>
                  <a:pt x="-4701" y="417938"/>
                  <a:pt x="4823" y="384865"/>
                  <a:pt x="10644" y="365021"/>
                </a:cubicBezTo>
                <a:cubicBezTo>
                  <a:pt x="16465" y="345177"/>
                  <a:pt x="24667" y="321894"/>
                  <a:pt x="37632" y="291996"/>
                </a:cubicBezTo>
                <a:cubicBezTo>
                  <a:pt x="50597" y="262098"/>
                  <a:pt x="61974" y="234317"/>
                  <a:pt x="88432" y="185634"/>
                </a:cubicBezTo>
                <a:cubicBezTo>
                  <a:pt x="114890" y="136951"/>
                  <a:pt x="187386" y="13920"/>
                  <a:pt x="196382" y="1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E619CF4F-E893-461E-BFB9-E5FBA8FE17EA}"/>
              </a:ext>
            </a:extLst>
          </p:cNvPr>
          <p:cNvSpPr/>
          <p:nvPr/>
        </p:nvSpPr>
        <p:spPr>
          <a:xfrm>
            <a:off x="5169977" y="5242224"/>
            <a:ext cx="271312" cy="422146"/>
          </a:xfrm>
          <a:custGeom>
            <a:avLst/>
            <a:gdLst>
              <a:gd name="connsiteX0" fmla="*/ 270386 w 271312"/>
              <a:gd name="connsiteY0" fmla="*/ 1289 h 422146"/>
              <a:gd name="connsiteX1" fmla="*/ 191011 w 271312"/>
              <a:gd name="connsiteY1" fmla="*/ 47326 h 422146"/>
              <a:gd name="connsiteX2" fmla="*/ 159261 w 271312"/>
              <a:gd name="connsiteY2" fmla="*/ 102889 h 422146"/>
              <a:gd name="connsiteX3" fmla="*/ 64011 w 271312"/>
              <a:gd name="connsiteY3" fmla="*/ 283864 h 422146"/>
              <a:gd name="connsiteX4" fmla="*/ 3686 w 271312"/>
              <a:gd name="connsiteY4" fmla="*/ 420389 h 422146"/>
              <a:gd name="connsiteX5" fmla="*/ 11623 w 271312"/>
              <a:gd name="connsiteY5" fmla="*/ 352126 h 422146"/>
              <a:gd name="connsiteX6" fmla="*/ 52898 w 271312"/>
              <a:gd name="connsiteY6" fmla="*/ 220364 h 422146"/>
              <a:gd name="connsiteX7" fmla="*/ 132273 w 271312"/>
              <a:gd name="connsiteY7" fmla="*/ 99714 h 422146"/>
              <a:gd name="connsiteX8" fmla="*/ 270386 w 271312"/>
              <a:gd name="connsiteY8" fmla="*/ 1289 h 42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312" h="422146">
                <a:moveTo>
                  <a:pt x="270386" y="1289"/>
                </a:moveTo>
                <a:cubicBezTo>
                  <a:pt x="280176" y="-7442"/>
                  <a:pt x="209532" y="30393"/>
                  <a:pt x="191011" y="47326"/>
                </a:cubicBezTo>
                <a:cubicBezTo>
                  <a:pt x="172490" y="64259"/>
                  <a:pt x="180428" y="63466"/>
                  <a:pt x="159261" y="102889"/>
                </a:cubicBezTo>
                <a:cubicBezTo>
                  <a:pt x="138094" y="142312"/>
                  <a:pt x="89940" y="230947"/>
                  <a:pt x="64011" y="283864"/>
                </a:cubicBezTo>
                <a:cubicBezTo>
                  <a:pt x="38082" y="336781"/>
                  <a:pt x="12417" y="409012"/>
                  <a:pt x="3686" y="420389"/>
                </a:cubicBezTo>
                <a:cubicBezTo>
                  <a:pt x="-5045" y="431766"/>
                  <a:pt x="3421" y="385464"/>
                  <a:pt x="11623" y="352126"/>
                </a:cubicBezTo>
                <a:cubicBezTo>
                  <a:pt x="19825" y="318788"/>
                  <a:pt x="32790" y="262433"/>
                  <a:pt x="52898" y="220364"/>
                </a:cubicBezTo>
                <a:cubicBezTo>
                  <a:pt x="73006" y="178295"/>
                  <a:pt x="101581" y="132522"/>
                  <a:pt x="132273" y="99714"/>
                </a:cubicBezTo>
                <a:cubicBezTo>
                  <a:pt x="162965" y="66906"/>
                  <a:pt x="260596" y="10020"/>
                  <a:pt x="270386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728C1886-1423-489F-AB0A-73148304E762}"/>
              </a:ext>
            </a:extLst>
          </p:cNvPr>
          <p:cNvSpPr/>
          <p:nvPr/>
        </p:nvSpPr>
        <p:spPr>
          <a:xfrm>
            <a:off x="5910776" y="5395650"/>
            <a:ext cx="70417" cy="438422"/>
          </a:xfrm>
          <a:custGeom>
            <a:avLst/>
            <a:gdLst>
              <a:gd name="connsiteX0" fmla="*/ 1074 w 70417"/>
              <a:gd name="connsiteY0" fmla="*/ 1850 h 438422"/>
              <a:gd name="connsiteX1" fmla="*/ 23299 w 70417"/>
              <a:gd name="connsiteY1" fmla="*/ 178063 h 438422"/>
              <a:gd name="connsiteX2" fmla="*/ 42349 w 70417"/>
              <a:gd name="connsiteY2" fmla="*/ 330463 h 438422"/>
              <a:gd name="connsiteX3" fmla="*/ 69337 w 70417"/>
              <a:gd name="connsiteY3" fmla="*/ 436825 h 438422"/>
              <a:gd name="connsiteX4" fmla="*/ 64574 w 70417"/>
              <a:gd name="connsiteY4" fmla="*/ 387613 h 438422"/>
              <a:gd name="connsiteX5" fmla="*/ 59812 w 70417"/>
              <a:gd name="connsiteY5" fmla="*/ 295538 h 438422"/>
              <a:gd name="connsiteX6" fmla="*/ 1074 w 70417"/>
              <a:gd name="connsiteY6" fmla="*/ 1850 h 4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7" h="438422">
                <a:moveTo>
                  <a:pt x="1074" y="1850"/>
                </a:moveTo>
                <a:cubicBezTo>
                  <a:pt x="-5011" y="-17729"/>
                  <a:pt x="16420" y="123294"/>
                  <a:pt x="23299" y="178063"/>
                </a:cubicBezTo>
                <a:cubicBezTo>
                  <a:pt x="30178" y="232832"/>
                  <a:pt x="34676" y="287336"/>
                  <a:pt x="42349" y="330463"/>
                </a:cubicBezTo>
                <a:cubicBezTo>
                  <a:pt x="50022" y="373590"/>
                  <a:pt x="65633" y="427300"/>
                  <a:pt x="69337" y="436825"/>
                </a:cubicBezTo>
                <a:cubicBezTo>
                  <a:pt x="73041" y="446350"/>
                  <a:pt x="66162" y="411161"/>
                  <a:pt x="64574" y="387613"/>
                </a:cubicBezTo>
                <a:cubicBezTo>
                  <a:pt x="62987" y="364065"/>
                  <a:pt x="69072" y="356392"/>
                  <a:pt x="59812" y="295538"/>
                </a:cubicBezTo>
                <a:cubicBezTo>
                  <a:pt x="50552" y="234684"/>
                  <a:pt x="7159" y="21429"/>
                  <a:pt x="1074" y="1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F9A0DB91-EE1C-4CF3-BB14-DBD8EF09F1D9}"/>
              </a:ext>
            </a:extLst>
          </p:cNvPr>
          <p:cNvSpPr/>
          <p:nvPr/>
        </p:nvSpPr>
        <p:spPr>
          <a:xfrm>
            <a:off x="6029323" y="5375101"/>
            <a:ext cx="73457" cy="419832"/>
          </a:xfrm>
          <a:custGeom>
            <a:avLst/>
            <a:gdLst>
              <a:gd name="connsiteX0" fmla="*/ 2 w 73457"/>
              <a:gd name="connsiteY0" fmla="*/ 174 h 419832"/>
              <a:gd name="connsiteX1" fmla="*/ 31752 w 73457"/>
              <a:gd name="connsiteY1" fmla="*/ 39862 h 419832"/>
              <a:gd name="connsiteX2" fmla="*/ 50802 w 73457"/>
              <a:gd name="connsiteY2" fmla="*/ 117649 h 419832"/>
              <a:gd name="connsiteX3" fmla="*/ 66677 w 73457"/>
              <a:gd name="connsiteY3" fmla="*/ 358949 h 419832"/>
              <a:gd name="connsiteX4" fmla="*/ 73027 w 73457"/>
              <a:gd name="connsiteY4" fmla="*/ 419274 h 419832"/>
              <a:gd name="connsiteX5" fmla="*/ 55565 w 73457"/>
              <a:gd name="connsiteY5" fmla="*/ 382762 h 419832"/>
              <a:gd name="connsiteX6" fmla="*/ 47627 w 73457"/>
              <a:gd name="connsiteY6" fmla="*/ 282749 h 419832"/>
              <a:gd name="connsiteX7" fmla="*/ 30165 w 73457"/>
              <a:gd name="connsiteY7" fmla="*/ 54149 h 419832"/>
              <a:gd name="connsiteX8" fmla="*/ 2 w 73457"/>
              <a:gd name="connsiteY8" fmla="*/ 174 h 41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57" h="419832">
                <a:moveTo>
                  <a:pt x="2" y="174"/>
                </a:moveTo>
                <a:cubicBezTo>
                  <a:pt x="266" y="-2207"/>
                  <a:pt x="23285" y="20283"/>
                  <a:pt x="31752" y="39862"/>
                </a:cubicBezTo>
                <a:cubicBezTo>
                  <a:pt x="40219" y="59441"/>
                  <a:pt x="44981" y="64468"/>
                  <a:pt x="50802" y="117649"/>
                </a:cubicBezTo>
                <a:cubicBezTo>
                  <a:pt x="56623" y="170830"/>
                  <a:pt x="62973" y="308678"/>
                  <a:pt x="66677" y="358949"/>
                </a:cubicBezTo>
                <a:cubicBezTo>
                  <a:pt x="70381" y="409220"/>
                  <a:pt x="74879" y="415305"/>
                  <a:pt x="73027" y="419274"/>
                </a:cubicBezTo>
                <a:cubicBezTo>
                  <a:pt x="71175" y="423243"/>
                  <a:pt x="59798" y="405516"/>
                  <a:pt x="55565" y="382762"/>
                </a:cubicBezTo>
                <a:cubicBezTo>
                  <a:pt x="51332" y="360008"/>
                  <a:pt x="51860" y="337518"/>
                  <a:pt x="47627" y="282749"/>
                </a:cubicBezTo>
                <a:cubicBezTo>
                  <a:pt x="43394" y="227980"/>
                  <a:pt x="35986" y="95424"/>
                  <a:pt x="30165" y="54149"/>
                </a:cubicBezTo>
                <a:cubicBezTo>
                  <a:pt x="24344" y="12874"/>
                  <a:pt x="-262" y="2555"/>
                  <a:pt x="2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01BF64F7-D753-4E3F-8A76-2EBD098EDDEA}"/>
              </a:ext>
            </a:extLst>
          </p:cNvPr>
          <p:cNvSpPr/>
          <p:nvPr/>
        </p:nvSpPr>
        <p:spPr>
          <a:xfrm>
            <a:off x="5926133" y="5379973"/>
            <a:ext cx="125263" cy="13489"/>
          </a:xfrm>
          <a:custGeom>
            <a:avLst/>
            <a:gdLst>
              <a:gd name="connsiteX0" fmla="*/ 5 w 125263"/>
              <a:gd name="connsiteY0" fmla="*/ 8002 h 13489"/>
              <a:gd name="connsiteX1" fmla="*/ 114305 w 125263"/>
              <a:gd name="connsiteY1" fmla="*/ 65 h 13489"/>
              <a:gd name="connsiteX2" fmla="*/ 109542 w 125263"/>
              <a:gd name="connsiteY2" fmla="*/ 12765 h 13489"/>
              <a:gd name="connsiteX3" fmla="*/ 5 w 125263"/>
              <a:gd name="connsiteY3" fmla="*/ 8002 h 1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63" h="13489">
                <a:moveTo>
                  <a:pt x="5" y="8002"/>
                </a:moveTo>
                <a:cubicBezTo>
                  <a:pt x="799" y="5885"/>
                  <a:pt x="96049" y="-729"/>
                  <a:pt x="114305" y="65"/>
                </a:cubicBezTo>
                <a:cubicBezTo>
                  <a:pt x="132561" y="859"/>
                  <a:pt x="125946" y="10119"/>
                  <a:pt x="109542" y="12765"/>
                </a:cubicBezTo>
                <a:cubicBezTo>
                  <a:pt x="93138" y="15411"/>
                  <a:pt x="-789" y="10119"/>
                  <a:pt x="5" y="8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88CDC8A6-3A57-47F1-8ADA-ECAA92BDC6E7}"/>
              </a:ext>
            </a:extLst>
          </p:cNvPr>
          <p:cNvSpPr/>
          <p:nvPr/>
        </p:nvSpPr>
        <p:spPr>
          <a:xfrm>
            <a:off x="5473700" y="5576888"/>
            <a:ext cx="585554" cy="317702"/>
          </a:xfrm>
          <a:custGeom>
            <a:avLst/>
            <a:gdLst>
              <a:gd name="connsiteX0" fmla="*/ 0 w 585554"/>
              <a:gd name="connsiteY0" fmla="*/ 0 h 317702"/>
              <a:gd name="connsiteX1" fmla="*/ 309563 w 585554"/>
              <a:gd name="connsiteY1" fmla="*/ 87312 h 317702"/>
              <a:gd name="connsiteX2" fmla="*/ 374650 w 585554"/>
              <a:gd name="connsiteY2" fmla="*/ 144462 h 317702"/>
              <a:gd name="connsiteX3" fmla="*/ 496888 w 585554"/>
              <a:gd name="connsiteY3" fmla="*/ 239712 h 317702"/>
              <a:gd name="connsiteX4" fmla="*/ 571500 w 585554"/>
              <a:gd name="connsiteY4" fmla="*/ 295275 h 317702"/>
              <a:gd name="connsiteX5" fmla="*/ 579438 w 585554"/>
              <a:gd name="connsiteY5" fmla="*/ 317500 h 317702"/>
              <a:gd name="connsiteX6" fmla="*/ 503238 w 585554"/>
              <a:gd name="connsiteY6" fmla="*/ 284162 h 317702"/>
              <a:gd name="connsiteX7" fmla="*/ 315913 w 585554"/>
              <a:gd name="connsiteY7" fmla="*/ 123825 h 317702"/>
              <a:gd name="connsiteX8" fmla="*/ 285750 w 585554"/>
              <a:gd name="connsiteY8" fmla="*/ 111125 h 317702"/>
              <a:gd name="connsiteX9" fmla="*/ 0 w 585554"/>
              <a:gd name="connsiteY9" fmla="*/ 0 h 31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54" h="317702">
                <a:moveTo>
                  <a:pt x="0" y="0"/>
                </a:moveTo>
                <a:cubicBezTo>
                  <a:pt x="123560" y="31617"/>
                  <a:pt x="247121" y="63235"/>
                  <a:pt x="309563" y="87312"/>
                </a:cubicBezTo>
                <a:cubicBezTo>
                  <a:pt x="372005" y="111389"/>
                  <a:pt x="343429" y="119062"/>
                  <a:pt x="374650" y="144462"/>
                </a:cubicBezTo>
                <a:cubicBezTo>
                  <a:pt x="405871" y="169862"/>
                  <a:pt x="464080" y="214577"/>
                  <a:pt x="496888" y="239712"/>
                </a:cubicBezTo>
                <a:cubicBezTo>
                  <a:pt x="529696" y="264847"/>
                  <a:pt x="557742" y="282310"/>
                  <a:pt x="571500" y="295275"/>
                </a:cubicBezTo>
                <a:cubicBezTo>
                  <a:pt x="585258" y="308240"/>
                  <a:pt x="590815" y="319352"/>
                  <a:pt x="579438" y="317500"/>
                </a:cubicBezTo>
                <a:cubicBezTo>
                  <a:pt x="568061" y="315648"/>
                  <a:pt x="547159" y="316441"/>
                  <a:pt x="503238" y="284162"/>
                </a:cubicBezTo>
                <a:cubicBezTo>
                  <a:pt x="459317" y="251883"/>
                  <a:pt x="352161" y="152665"/>
                  <a:pt x="315913" y="123825"/>
                </a:cubicBezTo>
                <a:cubicBezTo>
                  <a:pt x="279665" y="94985"/>
                  <a:pt x="285750" y="111125"/>
                  <a:pt x="285750" y="1111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031AFD89-A5EB-426A-B5A9-9A7B52760852}"/>
              </a:ext>
            </a:extLst>
          </p:cNvPr>
          <p:cNvSpPr/>
          <p:nvPr/>
        </p:nvSpPr>
        <p:spPr>
          <a:xfrm>
            <a:off x="6026547" y="5598890"/>
            <a:ext cx="339366" cy="295814"/>
          </a:xfrm>
          <a:custGeom>
            <a:avLst/>
            <a:gdLst>
              <a:gd name="connsiteX0" fmla="*/ 339328 w 339366"/>
              <a:gd name="connsiteY0" fmla="*/ 223 h 295814"/>
              <a:gd name="connsiteX1" fmla="*/ 193278 w 339366"/>
              <a:gd name="connsiteY1" fmla="*/ 166910 h 295814"/>
              <a:gd name="connsiteX2" fmla="*/ 96441 w 339366"/>
              <a:gd name="connsiteY2" fmla="*/ 244698 h 295814"/>
              <a:gd name="connsiteX3" fmla="*/ 17066 w 339366"/>
              <a:gd name="connsiteY3" fmla="*/ 295498 h 295814"/>
              <a:gd name="connsiteX4" fmla="*/ 4366 w 339366"/>
              <a:gd name="connsiteY4" fmla="*/ 263748 h 295814"/>
              <a:gd name="connsiteX5" fmla="*/ 74216 w 339366"/>
              <a:gd name="connsiteY5" fmla="*/ 214535 h 295814"/>
              <a:gd name="connsiteX6" fmla="*/ 112316 w 339366"/>
              <a:gd name="connsiteY6" fmla="*/ 176435 h 295814"/>
              <a:gd name="connsiteX7" fmla="*/ 178991 w 339366"/>
              <a:gd name="connsiteY7" fmla="*/ 131985 h 295814"/>
              <a:gd name="connsiteX8" fmla="*/ 339328 w 339366"/>
              <a:gd name="connsiteY8" fmla="*/ 223 h 29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366" h="295814">
                <a:moveTo>
                  <a:pt x="339328" y="223"/>
                </a:moveTo>
                <a:cubicBezTo>
                  <a:pt x="341709" y="6044"/>
                  <a:pt x="233759" y="126164"/>
                  <a:pt x="193278" y="166910"/>
                </a:cubicBezTo>
                <a:cubicBezTo>
                  <a:pt x="152797" y="207656"/>
                  <a:pt x="125810" y="223267"/>
                  <a:pt x="96441" y="244698"/>
                </a:cubicBezTo>
                <a:cubicBezTo>
                  <a:pt x="67072" y="266129"/>
                  <a:pt x="32412" y="292323"/>
                  <a:pt x="17066" y="295498"/>
                </a:cubicBezTo>
                <a:cubicBezTo>
                  <a:pt x="1720" y="298673"/>
                  <a:pt x="-5159" y="277242"/>
                  <a:pt x="4366" y="263748"/>
                </a:cubicBezTo>
                <a:cubicBezTo>
                  <a:pt x="13891" y="250254"/>
                  <a:pt x="56224" y="229087"/>
                  <a:pt x="74216" y="214535"/>
                </a:cubicBezTo>
                <a:cubicBezTo>
                  <a:pt x="92208" y="199983"/>
                  <a:pt x="94854" y="190193"/>
                  <a:pt x="112316" y="176435"/>
                </a:cubicBezTo>
                <a:cubicBezTo>
                  <a:pt x="129778" y="162677"/>
                  <a:pt x="143008" y="160031"/>
                  <a:pt x="178991" y="131985"/>
                </a:cubicBezTo>
                <a:cubicBezTo>
                  <a:pt x="214974" y="103939"/>
                  <a:pt x="336947" y="-5598"/>
                  <a:pt x="339328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021DE536-E991-43B3-932A-117994FD9AE4}"/>
              </a:ext>
            </a:extLst>
          </p:cNvPr>
          <p:cNvSpPr/>
          <p:nvPr/>
        </p:nvSpPr>
        <p:spPr>
          <a:xfrm>
            <a:off x="6762738" y="4782899"/>
            <a:ext cx="160487" cy="391878"/>
          </a:xfrm>
          <a:custGeom>
            <a:avLst/>
            <a:gdLst>
              <a:gd name="connsiteX0" fmla="*/ 12 w 160487"/>
              <a:gd name="connsiteY0" fmla="*/ 239 h 391878"/>
              <a:gd name="connsiteX1" fmla="*/ 122250 w 160487"/>
              <a:gd name="connsiteY1" fmla="*/ 109776 h 391878"/>
              <a:gd name="connsiteX2" fmla="*/ 134950 w 160487"/>
              <a:gd name="connsiteY2" fmla="*/ 135176 h 391878"/>
              <a:gd name="connsiteX3" fmla="*/ 139712 w 160487"/>
              <a:gd name="connsiteY3" fmla="*/ 181214 h 391878"/>
              <a:gd name="connsiteX4" fmla="*/ 141300 w 160487"/>
              <a:gd name="connsiteY4" fmla="*/ 228839 h 391878"/>
              <a:gd name="connsiteX5" fmla="*/ 160350 w 160487"/>
              <a:gd name="connsiteY5" fmla="*/ 292339 h 391878"/>
              <a:gd name="connsiteX6" fmla="*/ 130187 w 160487"/>
              <a:gd name="connsiteY6" fmla="*/ 317739 h 391878"/>
              <a:gd name="connsiteX7" fmla="*/ 103200 w 160487"/>
              <a:gd name="connsiteY7" fmla="*/ 390764 h 391878"/>
              <a:gd name="connsiteX8" fmla="*/ 103200 w 160487"/>
              <a:gd name="connsiteY8" fmla="*/ 357426 h 391878"/>
              <a:gd name="connsiteX9" fmla="*/ 130187 w 160487"/>
              <a:gd name="connsiteY9" fmla="*/ 297101 h 391878"/>
              <a:gd name="connsiteX10" fmla="*/ 130187 w 160487"/>
              <a:gd name="connsiteY10" fmla="*/ 239951 h 391878"/>
              <a:gd name="connsiteX11" fmla="*/ 130187 w 160487"/>
              <a:gd name="connsiteY11" fmla="*/ 143114 h 391878"/>
              <a:gd name="connsiteX12" fmla="*/ 12 w 160487"/>
              <a:gd name="connsiteY12" fmla="*/ 239 h 3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487" h="391878">
                <a:moveTo>
                  <a:pt x="12" y="239"/>
                </a:moveTo>
                <a:cubicBezTo>
                  <a:pt x="-1311" y="-5317"/>
                  <a:pt x="99760" y="87287"/>
                  <a:pt x="122250" y="109776"/>
                </a:cubicBezTo>
                <a:cubicBezTo>
                  <a:pt x="144740" y="132265"/>
                  <a:pt x="132040" y="123270"/>
                  <a:pt x="134950" y="135176"/>
                </a:cubicBezTo>
                <a:cubicBezTo>
                  <a:pt x="137860" y="147082"/>
                  <a:pt x="138654" y="165604"/>
                  <a:pt x="139712" y="181214"/>
                </a:cubicBezTo>
                <a:cubicBezTo>
                  <a:pt x="140770" y="196824"/>
                  <a:pt x="137860" y="210318"/>
                  <a:pt x="141300" y="228839"/>
                </a:cubicBezTo>
                <a:cubicBezTo>
                  <a:pt x="144740" y="247360"/>
                  <a:pt x="162202" y="277522"/>
                  <a:pt x="160350" y="292339"/>
                </a:cubicBezTo>
                <a:cubicBezTo>
                  <a:pt x="158498" y="307156"/>
                  <a:pt x="139712" y="301335"/>
                  <a:pt x="130187" y="317739"/>
                </a:cubicBezTo>
                <a:cubicBezTo>
                  <a:pt x="120662" y="334143"/>
                  <a:pt x="107698" y="384150"/>
                  <a:pt x="103200" y="390764"/>
                </a:cubicBezTo>
                <a:cubicBezTo>
                  <a:pt x="98702" y="397378"/>
                  <a:pt x="98702" y="373037"/>
                  <a:pt x="103200" y="357426"/>
                </a:cubicBezTo>
                <a:cubicBezTo>
                  <a:pt x="107698" y="341816"/>
                  <a:pt x="125689" y="316680"/>
                  <a:pt x="130187" y="297101"/>
                </a:cubicBezTo>
                <a:cubicBezTo>
                  <a:pt x="134685" y="277522"/>
                  <a:pt x="130187" y="265615"/>
                  <a:pt x="130187" y="239951"/>
                </a:cubicBezTo>
                <a:cubicBezTo>
                  <a:pt x="130187" y="214287"/>
                  <a:pt x="148972" y="180420"/>
                  <a:pt x="130187" y="143114"/>
                </a:cubicBezTo>
                <a:cubicBezTo>
                  <a:pt x="111402" y="105808"/>
                  <a:pt x="1335" y="5795"/>
                  <a:pt x="1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3D715C1C-2E1B-4374-AC84-1572A154EDDA}"/>
              </a:ext>
            </a:extLst>
          </p:cNvPr>
          <p:cNvSpPr/>
          <p:nvPr/>
        </p:nvSpPr>
        <p:spPr>
          <a:xfrm>
            <a:off x="6604180" y="5183188"/>
            <a:ext cx="271283" cy="325140"/>
          </a:xfrm>
          <a:custGeom>
            <a:avLst/>
            <a:gdLst>
              <a:gd name="connsiteX0" fmla="*/ 271283 w 271283"/>
              <a:gd name="connsiteY0" fmla="*/ 0 h 325140"/>
              <a:gd name="connsiteX1" fmla="*/ 182383 w 271283"/>
              <a:gd name="connsiteY1" fmla="*/ 122237 h 325140"/>
              <a:gd name="connsiteX2" fmla="*/ 115708 w 271283"/>
              <a:gd name="connsiteY2" fmla="*/ 214312 h 325140"/>
              <a:gd name="connsiteX3" fmla="*/ 2995 w 271283"/>
              <a:gd name="connsiteY3" fmla="*/ 323850 h 325140"/>
              <a:gd name="connsiteX4" fmla="*/ 36333 w 271283"/>
              <a:gd name="connsiteY4" fmla="*/ 271462 h 325140"/>
              <a:gd name="connsiteX5" fmla="*/ 77608 w 271283"/>
              <a:gd name="connsiteY5" fmla="*/ 227012 h 325140"/>
              <a:gd name="connsiteX6" fmla="*/ 153808 w 271283"/>
              <a:gd name="connsiteY6" fmla="*/ 127000 h 325140"/>
              <a:gd name="connsiteX7" fmla="*/ 271283 w 271283"/>
              <a:gd name="connsiteY7" fmla="*/ 0 h 3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83" h="325140">
                <a:moveTo>
                  <a:pt x="271283" y="0"/>
                </a:moveTo>
                <a:lnTo>
                  <a:pt x="182383" y="122237"/>
                </a:lnTo>
                <a:cubicBezTo>
                  <a:pt x="156454" y="157956"/>
                  <a:pt x="145606" y="180710"/>
                  <a:pt x="115708" y="214312"/>
                </a:cubicBezTo>
                <a:cubicBezTo>
                  <a:pt x="85810" y="247914"/>
                  <a:pt x="16224" y="314325"/>
                  <a:pt x="2995" y="323850"/>
                </a:cubicBezTo>
                <a:cubicBezTo>
                  <a:pt x="-10234" y="333375"/>
                  <a:pt x="23898" y="287602"/>
                  <a:pt x="36333" y="271462"/>
                </a:cubicBezTo>
                <a:cubicBezTo>
                  <a:pt x="48768" y="255322"/>
                  <a:pt x="58029" y="251089"/>
                  <a:pt x="77608" y="227012"/>
                </a:cubicBezTo>
                <a:cubicBezTo>
                  <a:pt x="97187" y="202935"/>
                  <a:pt x="126027" y="163248"/>
                  <a:pt x="153808" y="127000"/>
                </a:cubicBezTo>
                <a:lnTo>
                  <a:pt x="2712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BF73DFE5-8425-4417-888C-01AAFE61C4E0}"/>
              </a:ext>
            </a:extLst>
          </p:cNvPr>
          <p:cNvSpPr/>
          <p:nvPr/>
        </p:nvSpPr>
        <p:spPr>
          <a:xfrm>
            <a:off x="6346830" y="5491985"/>
            <a:ext cx="275786" cy="105572"/>
          </a:xfrm>
          <a:custGeom>
            <a:avLst/>
            <a:gdLst>
              <a:gd name="connsiteX0" fmla="*/ 1583 w 275786"/>
              <a:gd name="connsiteY0" fmla="*/ 105540 h 105572"/>
              <a:gd name="connsiteX1" fmla="*/ 92070 w 275786"/>
              <a:gd name="connsiteY1" fmla="*/ 64265 h 105572"/>
              <a:gd name="connsiteX2" fmla="*/ 269870 w 275786"/>
              <a:gd name="connsiteY2" fmla="*/ 765 h 105572"/>
              <a:gd name="connsiteX3" fmla="*/ 227008 w 275786"/>
              <a:gd name="connsiteY3" fmla="*/ 30928 h 105572"/>
              <a:gd name="connsiteX4" fmla="*/ 163508 w 275786"/>
              <a:gd name="connsiteY4" fmla="*/ 57915 h 105572"/>
              <a:gd name="connsiteX5" fmla="*/ 1583 w 275786"/>
              <a:gd name="connsiteY5" fmla="*/ 105540 h 1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786" h="105572">
                <a:moveTo>
                  <a:pt x="1583" y="105540"/>
                </a:moveTo>
                <a:cubicBezTo>
                  <a:pt x="-10323" y="106598"/>
                  <a:pt x="47356" y="81727"/>
                  <a:pt x="92070" y="64265"/>
                </a:cubicBezTo>
                <a:cubicBezTo>
                  <a:pt x="136784" y="46803"/>
                  <a:pt x="247380" y="6321"/>
                  <a:pt x="269870" y="765"/>
                </a:cubicBezTo>
                <a:cubicBezTo>
                  <a:pt x="292360" y="-4791"/>
                  <a:pt x="244735" y="21403"/>
                  <a:pt x="227008" y="30928"/>
                </a:cubicBezTo>
                <a:cubicBezTo>
                  <a:pt x="209281" y="40453"/>
                  <a:pt x="197110" y="44421"/>
                  <a:pt x="163508" y="57915"/>
                </a:cubicBezTo>
                <a:cubicBezTo>
                  <a:pt x="129906" y="71409"/>
                  <a:pt x="13489" y="104482"/>
                  <a:pt x="1583" y="105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F02CF988-E495-4332-8E81-805AB3261CD5}"/>
              </a:ext>
            </a:extLst>
          </p:cNvPr>
          <p:cNvSpPr/>
          <p:nvPr/>
        </p:nvSpPr>
        <p:spPr>
          <a:xfrm>
            <a:off x="6149780" y="5394325"/>
            <a:ext cx="344683" cy="346176"/>
          </a:xfrm>
          <a:custGeom>
            <a:avLst/>
            <a:gdLst>
              <a:gd name="connsiteX0" fmla="*/ 344683 w 344683"/>
              <a:gd name="connsiteY0" fmla="*/ 0 h 346176"/>
              <a:gd name="connsiteX1" fmla="*/ 197045 w 344683"/>
              <a:gd name="connsiteY1" fmla="*/ 174625 h 346176"/>
              <a:gd name="connsiteX2" fmla="*/ 135133 w 344683"/>
              <a:gd name="connsiteY2" fmla="*/ 236538 h 346176"/>
              <a:gd name="connsiteX3" fmla="*/ 84333 w 344683"/>
              <a:gd name="connsiteY3" fmla="*/ 257175 h 346176"/>
              <a:gd name="connsiteX4" fmla="*/ 60520 w 344683"/>
              <a:gd name="connsiteY4" fmla="*/ 271463 h 346176"/>
              <a:gd name="connsiteX5" fmla="*/ 195 w 344683"/>
              <a:gd name="connsiteY5" fmla="*/ 346075 h 346176"/>
              <a:gd name="connsiteX6" fmla="*/ 82745 w 344683"/>
              <a:gd name="connsiteY6" fmla="*/ 285750 h 346176"/>
              <a:gd name="connsiteX7" fmla="*/ 152595 w 344683"/>
              <a:gd name="connsiteY7" fmla="*/ 211138 h 346176"/>
              <a:gd name="connsiteX8" fmla="*/ 344683 w 344683"/>
              <a:gd name="connsiteY8" fmla="*/ 0 h 3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683" h="346176">
                <a:moveTo>
                  <a:pt x="344683" y="0"/>
                </a:moveTo>
                <a:cubicBezTo>
                  <a:pt x="295470" y="58208"/>
                  <a:pt x="231970" y="135202"/>
                  <a:pt x="197045" y="174625"/>
                </a:cubicBezTo>
                <a:cubicBezTo>
                  <a:pt x="162120" y="214048"/>
                  <a:pt x="153918" y="222780"/>
                  <a:pt x="135133" y="236538"/>
                </a:cubicBezTo>
                <a:cubicBezTo>
                  <a:pt x="116348" y="250296"/>
                  <a:pt x="96768" y="251354"/>
                  <a:pt x="84333" y="257175"/>
                </a:cubicBezTo>
                <a:cubicBezTo>
                  <a:pt x="71897" y="262996"/>
                  <a:pt x="74543" y="256646"/>
                  <a:pt x="60520" y="271463"/>
                </a:cubicBezTo>
                <a:cubicBezTo>
                  <a:pt x="46497" y="286280"/>
                  <a:pt x="-3509" y="343694"/>
                  <a:pt x="195" y="346075"/>
                </a:cubicBezTo>
                <a:cubicBezTo>
                  <a:pt x="3899" y="348456"/>
                  <a:pt x="57345" y="308239"/>
                  <a:pt x="82745" y="285750"/>
                </a:cubicBezTo>
                <a:cubicBezTo>
                  <a:pt x="108145" y="263261"/>
                  <a:pt x="152595" y="211138"/>
                  <a:pt x="152595" y="211138"/>
                </a:cubicBezTo>
                <a:lnTo>
                  <a:pt x="3446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C4BA1ABD-4A61-4F5C-A34E-D96413850402}"/>
              </a:ext>
            </a:extLst>
          </p:cNvPr>
          <p:cNvSpPr/>
          <p:nvPr/>
        </p:nvSpPr>
        <p:spPr>
          <a:xfrm>
            <a:off x="5614978" y="5254612"/>
            <a:ext cx="341939" cy="542640"/>
          </a:xfrm>
          <a:custGeom>
            <a:avLst/>
            <a:gdLst>
              <a:gd name="connsiteX0" fmla="*/ 10 w 341939"/>
              <a:gd name="connsiteY0" fmla="*/ 13 h 542640"/>
              <a:gd name="connsiteX1" fmla="*/ 168285 w 341939"/>
              <a:gd name="connsiteY1" fmla="*/ 282588 h 542640"/>
              <a:gd name="connsiteX2" fmla="*/ 336560 w 341939"/>
              <a:gd name="connsiteY2" fmla="*/ 530238 h 542640"/>
              <a:gd name="connsiteX3" fmla="*/ 292110 w 341939"/>
              <a:gd name="connsiteY3" fmla="*/ 495313 h 542640"/>
              <a:gd name="connsiteX4" fmla="*/ 209560 w 341939"/>
              <a:gd name="connsiteY4" fmla="*/ 406413 h 542640"/>
              <a:gd name="connsiteX5" fmla="*/ 160347 w 341939"/>
              <a:gd name="connsiteY5" fmla="*/ 293701 h 542640"/>
              <a:gd name="connsiteX6" fmla="*/ 10 w 341939"/>
              <a:gd name="connsiteY6" fmla="*/ 13 h 54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939" h="542640">
                <a:moveTo>
                  <a:pt x="10" y="13"/>
                </a:moveTo>
                <a:cubicBezTo>
                  <a:pt x="1333" y="-1839"/>
                  <a:pt x="112193" y="194217"/>
                  <a:pt x="168285" y="282588"/>
                </a:cubicBezTo>
                <a:cubicBezTo>
                  <a:pt x="224377" y="370959"/>
                  <a:pt x="315922" y="494784"/>
                  <a:pt x="336560" y="530238"/>
                </a:cubicBezTo>
                <a:cubicBezTo>
                  <a:pt x="357198" y="565692"/>
                  <a:pt x="313277" y="515951"/>
                  <a:pt x="292110" y="495313"/>
                </a:cubicBezTo>
                <a:cubicBezTo>
                  <a:pt x="270943" y="474676"/>
                  <a:pt x="231520" y="440015"/>
                  <a:pt x="209560" y="406413"/>
                </a:cubicBezTo>
                <a:cubicBezTo>
                  <a:pt x="187600" y="372811"/>
                  <a:pt x="194214" y="359847"/>
                  <a:pt x="160347" y="293701"/>
                </a:cubicBezTo>
                <a:cubicBezTo>
                  <a:pt x="126480" y="227555"/>
                  <a:pt x="-1313" y="1865"/>
                  <a:pt x="1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ABFE03B5-58F9-417D-90C3-CD3654FA80DA}"/>
              </a:ext>
            </a:extLst>
          </p:cNvPr>
          <p:cNvSpPr/>
          <p:nvPr/>
        </p:nvSpPr>
        <p:spPr>
          <a:xfrm>
            <a:off x="5457684" y="5494168"/>
            <a:ext cx="388808" cy="175204"/>
          </a:xfrm>
          <a:custGeom>
            <a:avLst/>
            <a:gdLst>
              <a:gd name="connsiteX0" fmla="*/ 141 w 388808"/>
              <a:gd name="connsiteY0" fmla="*/ 170 h 175204"/>
              <a:gd name="connsiteX1" fmla="*/ 204929 w 388808"/>
              <a:gd name="connsiteY1" fmla="*/ 100182 h 175204"/>
              <a:gd name="connsiteX2" fmla="*/ 385904 w 388808"/>
              <a:gd name="connsiteY2" fmla="*/ 171620 h 175204"/>
              <a:gd name="connsiteX3" fmla="*/ 306529 w 388808"/>
              <a:gd name="connsiteY3" fmla="*/ 160507 h 175204"/>
              <a:gd name="connsiteX4" fmla="*/ 174766 w 388808"/>
              <a:gd name="connsiteY4" fmla="*/ 125582 h 175204"/>
              <a:gd name="connsiteX5" fmla="*/ 141 w 388808"/>
              <a:gd name="connsiteY5" fmla="*/ 170 h 17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808" h="175204">
                <a:moveTo>
                  <a:pt x="141" y="170"/>
                </a:moveTo>
                <a:cubicBezTo>
                  <a:pt x="5168" y="-4063"/>
                  <a:pt x="140635" y="71607"/>
                  <a:pt x="204929" y="100182"/>
                </a:cubicBezTo>
                <a:cubicBezTo>
                  <a:pt x="269223" y="128757"/>
                  <a:pt x="368971" y="161566"/>
                  <a:pt x="385904" y="171620"/>
                </a:cubicBezTo>
                <a:cubicBezTo>
                  <a:pt x="402837" y="181674"/>
                  <a:pt x="341719" y="168180"/>
                  <a:pt x="306529" y="160507"/>
                </a:cubicBezTo>
                <a:cubicBezTo>
                  <a:pt x="271339" y="152834"/>
                  <a:pt x="223978" y="149659"/>
                  <a:pt x="174766" y="125582"/>
                </a:cubicBezTo>
                <a:cubicBezTo>
                  <a:pt x="125554" y="101505"/>
                  <a:pt x="-4886" y="4403"/>
                  <a:pt x="141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9E88CB66-2437-439C-8F0D-75AD5D1B1720}"/>
              </a:ext>
            </a:extLst>
          </p:cNvPr>
          <p:cNvSpPr/>
          <p:nvPr/>
        </p:nvSpPr>
        <p:spPr>
          <a:xfrm>
            <a:off x="6349828" y="1826748"/>
            <a:ext cx="384347" cy="330777"/>
          </a:xfrm>
          <a:custGeom>
            <a:avLst/>
            <a:gdLst>
              <a:gd name="connsiteX0" fmla="*/ 172 w 384347"/>
              <a:gd name="connsiteY0" fmla="*/ 465 h 330777"/>
              <a:gd name="connsiteX1" fmla="*/ 200197 w 384347"/>
              <a:gd name="connsiteY1" fmla="*/ 119527 h 330777"/>
              <a:gd name="connsiteX2" fmla="*/ 214485 w 384347"/>
              <a:gd name="connsiteY2" fmla="*/ 108415 h 330777"/>
              <a:gd name="connsiteX3" fmla="*/ 258935 w 384347"/>
              <a:gd name="connsiteY3" fmla="*/ 129052 h 330777"/>
              <a:gd name="connsiteX4" fmla="*/ 238297 w 384347"/>
              <a:gd name="connsiteY4" fmla="*/ 132227 h 330777"/>
              <a:gd name="connsiteX5" fmla="*/ 384347 w 384347"/>
              <a:gd name="connsiteY5" fmla="*/ 330665 h 330777"/>
              <a:gd name="connsiteX6" fmla="*/ 238297 w 384347"/>
              <a:gd name="connsiteY6" fmla="*/ 160802 h 330777"/>
              <a:gd name="connsiteX7" fmla="*/ 238297 w 384347"/>
              <a:gd name="connsiteY7" fmla="*/ 170327 h 330777"/>
              <a:gd name="connsiteX8" fmla="*/ 172 w 384347"/>
              <a:gd name="connsiteY8" fmla="*/ 465 h 33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347" h="330777">
                <a:moveTo>
                  <a:pt x="172" y="465"/>
                </a:moveTo>
                <a:cubicBezTo>
                  <a:pt x="-6178" y="-8002"/>
                  <a:pt x="164478" y="101535"/>
                  <a:pt x="200197" y="119527"/>
                </a:cubicBezTo>
                <a:cubicBezTo>
                  <a:pt x="235916" y="137519"/>
                  <a:pt x="204695" y="106828"/>
                  <a:pt x="214485" y="108415"/>
                </a:cubicBezTo>
                <a:cubicBezTo>
                  <a:pt x="224275" y="110003"/>
                  <a:pt x="254966" y="125083"/>
                  <a:pt x="258935" y="129052"/>
                </a:cubicBezTo>
                <a:cubicBezTo>
                  <a:pt x="262904" y="133021"/>
                  <a:pt x="217395" y="98625"/>
                  <a:pt x="238297" y="132227"/>
                </a:cubicBezTo>
                <a:cubicBezTo>
                  <a:pt x="259199" y="165829"/>
                  <a:pt x="384347" y="325903"/>
                  <a:pt x="384347" y="330665"/>
                </a:cubicBezTo>
                <a:cubicBezTo>
                  <a:pt x="384347" y="335427"/>
                  <a:pt x="262639" y="187525"/>
                  <a:pt x="238297" y="160802"/>
                </a:cubicBezTo>
                <a:cubicBezTo>
                  <a:pt x="213955" y="134079"/>
                  <a:pt x="276397" y="197050"/>
                  <a:pt x="238297" y="170327"/>
                </a:cubicBezTo>
                <a:cubicBezTo>
                  <a:pt x="200197" y="143604"/>
                  <a:pt x="6522" y="8932"/>
                  <a:pt x="172" y="4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8277DAE6-5139-46C6-BF75-F42396024FFA}"/>
              </a:ext>
            </a:extLst>
          </p:cNvPr>
          <p:cNvSpPr/>
          <p:nvPr/>
        </p:nvSpPr>
        <p:spPr>
          <a:xfrm>
            <a:off x="5351446" y="2570907"/>
            <a:ext cx="220137" cy="302714"/>
          </a:xfrm>
          <a:custGeom>
            <a:avLst/>
            <a:gdLst>
              <a:gd name="connsiteX0" fmla="*/ 82567 w 220137"/>
              <a:gd name="connsiteY0" fmla="*/ 7193 h 302714"/>
              <a:gd name="connsiteX1" fmla="*/ 184167 w 220137"/>
              <a:gd name="connsiteY1" fmla="*/ 65931 h 302714"/>
              <a:gd name="connsiteX2" fmla="*/ 204804 w 220137"/>
              <a:gd name="connsiteY2" fmla="*/ 89743 h 302714"/>
              <a:gd name="connsiteX3" fmla="*/ 214329 w 220137"/>
              <a:gd name="connsiteY3" fmla="*/ 154831 h 302714"/>
              <a:gd name="connsiteX4" fmla="*/ 217504 w 220137"/>
              <a:gd name="connsiteY4" fmla="*/ 242143 h 302714"/>
              <a:gd name="connsiteX5" fmla="*/ 174642 w 220137"/>
              <a:gd name="connsiteY5" fmla="*/ 262781 h 302714"/>
              <a:gd name="connsiteX6" fmla="*/ 104792 w 220137"/>
              <a:gd name="connsiteY6" fmla="*/ 302468 h 302714"/>
              <a:gd name="connsiteX7" fmla="*/ 60342 w 220137"/>
              <a:gd name="connsiteY7" fmla="*/ 277068 h 302714"/>
              <a:gd name="connsiteX8" fmla="*/ 1604 w 220137"/>
              <a:gd name="connsiteY8" fmla="*/ 227856 h 302714"/>
              <a:gd name="connsiteX9" fmla="*/ 17479 w 220137"/>
              <a:gd name="connsiteY9" fmla="*/ 162768 h 302714"/>
              <a:gd name="connsiteX10" fmla="*/ 27004 w 220137"/>
              <a:gd name="connsiteY10" fmla="*/ 18306 h 302714"/>
              <a:gd name="connsiteX11" fmla="*/ 82567 w 220137"/>
              <a:gd name="connsiteY11" fmla="*/ 7193 h 30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37" h="302714">
                <a:moveTo>
                  <a:pt x="82567" y="7193"/>
                </a:moveTo>
                <a:cubicBezTo>
                  <a:pt x="108761" y="15130"/>
                  <a:pt x="163794" y="52173"/>
                  <a:pt x="184167" y="65931"/>
                </a:cubicBezTo>
                <a:cubicBezTo>
                  <a:pt x="204540" y="79689"/>
                  <a:pt x="199777" y="74926"/>
                  <a:pt x="204804" y="89743"/>
                </a:cubicBezTo>
                <a:cubicBezTo>
                  <a:pt x="209831" y="104560"/>
                  <a:pt x="212212" y="129431"/>
                  <a:pt x="214329" y="154831"/>
                </a:cubicBezTo>
                <a:cubicBezTo>
                  <a:pt x="216446" y="180231"/>
                  <a:pt x="224118" y="224152"/>
                  <a:pt x="217504" y="242143"/>
                </a:cubicBezTo>
                <a:cubicBezTo>
                  <a:pt x="210890" y="260134"/>
                  <a:pt x="193427" y="252727"/>
                  <a:pt x="174642" y="262781"/>
                </a:cubicBezTo>
                <a:cubicBezTo>
                  <a:pt x="155857" y="272835"/>
                  <a:pt x="123842" y="300087"/>
                  <a:pt x="104792" y="302468"/>
                </a:cubicBezTo>
                <a:cubicBezTo>
                  <a:pt x="85742" y="304849"/>
                  <a:pt x="77540" y="289503"/>
                  <a:pt x="60342" y="277068"/>
                </a:cubicBezTo>
                <a:cubicBezTo>
                  <a:pt x="43144" y="264633"/>
                  <a:pt x="8748" y="246906"/>
                  <a:pt x="1604" y="227856"/>
                </a:cubicBezTo>
                <a:cubicBezTo>
                  <a:pt x="-5540" y="208806"/>
                  <a:pt x="13246" y="197693"/>
                  <a:pt x="17479" y="162768"/>
                </a:cubicBezTo>
                <a:cubicBezTo>
                  <a:pt x="21712" y="127843"/>
                  <a:pt x="17744" y="44235"/>
                  <a:pt x="27004" y="18306"/>
                </a:cubicBezTo>
                <a:cubicBezTo>
                  <a:pt x="36264" y="-7623"/>
                  <a:pt x="56373" y="-744"/>
                  <a:pt x="82567" y="719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D405C755-2076-4BF7-B24C-926A6BB4F808}"/>
              </a:ext>
            </a:extLst>
          </p:cNvPr>
          <p:cNvSpPr/>
          <p:nvPr/>
        </p:nvSpPr>
        <p:spPr>
          <a:xfrm>
            <a:off x="5355206" y="2638231"/>
            <a:ext cx="80347" cy="137659"/>
          </a:xfrm>
          <a:custGeom>
            <a:avLst/>
            <a:gdLst>
              <a:gd name="connsiteX0" fmla="*/ 24832 w 80347"/>
              <a:gd name="connsiteY0" fmla="*/ 11307 h 137659"/>
              <a:gd name="connsiteX1" fmla="*/ 77219 w 80347"/>
              <a:gd name="connsiteY1" fmla="*/ 6544 h 137659"/>
              <a:gd name="connsiteX2" fmla="*/ 72457 w 80347"/>
              <a:gd name="connsiteY2" fmla="*/ 38294 h 137659"/>
              <a:gd name="connsiteX3" fmla="*/ 56582 w 80347"/>
              <a:gd name="connsiteY3" fmla="*/ 130369 h 137659"/>
              <a:gd name="connsiteX4" fmla="*/ 1019 w 80347"/>
              <a:gd name="connsiteY4" fmla="*/ 120844 h 137659"/>
              <a:gd name="connsiteX5" fmla="*/ 24832 w 80347"/>
              <a:gd name="connsiteY5" fmla="*/ 11307 h 1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47" h="137659">
                <a:moveTo>
                  <a:pt x="24832" y="11307"/>
                </a:moveTo>
                <a:cubicBezTo>
                  <a:pt x="37532" y="-7743"/>
                  <a:pt x="69282" y="2046"/>
                  <a:pt x="77219" y="6544"/>
                </a:cubicBezTo>
                <a:cubicBezTo>
                  <a:pt x="85156" y="11042"/>
                  <a:pt x="75896" y="17657"/>
                  <a:pt x="72457" y="38294"/>
                </a:cubicBezTo>
                <a:cubicBezTo>
                  <a:pt x="69018" y="58931"/>
                  <a:pt x="68488" y="116611"/>
                  <a:pt x="56582" y="130369"/>
                </a:cubicBezTo>
                <a:cubicBezTo>
                  <a:pt x="44676" y="144127"/>
                  <a:pt x="6311" y="136983"/>
                  <a:pt x="1019" y="120844"/>
                </a:cubicBezTo>
                <a:cubicBezTo>
                  <a:pt x="-4273" y="104705"/>
                  <a:pt x="12132" y="30357"/>
                  <a:pt x="24832" y="11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楕円 430">
            <a:extLst>
              <a:ext uri="{FF2B5EF4-FFF2-40B4-BE49-F238E27FC236}">
                <a16:creationId xmlns:a16="http://schemas.microsoft.com/office/drawing/2014/main" id="{122FF467-4DE5-45E9-9861-E35FD4CAE4F3}"/>
              </a:ext>
            </a:extLst>
          </p:cNvPr>
          <p:cNvSpPr/>
          <p:nvPr/>
        </p:nvSpPr>
        <p:spPr>
          <a:xfrm>
            <a:off x="5510212" y="26781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301215BD-3BFF-4570-9C81-352C120A8BE8}"/>
              </a:ext>
            </a:extLst>
          </p:cNvPr>
          <p:cNvSpPr/>
          <p:nvPr/>
        </p:nvSpPr>
        <p:spPr>
          <a:xfrm>
            <a:off x="5407841" y="2781300"/>
            <a:ext cx="218874" cy="103717"/>
          </a:xfrm>
          <a:custGeom>
            <a:avLst/>
            <a:gdLst>
              <a:gd name="connsiteX0" fmla="*/ 242 w 218874"/>
              <a:gd name="connsiteY0" fmla="*/ 103717 h 103717"/>
              <a:gd name="connsiteX1" fmla="*/ 125126 w 218874"/>
              <a:gd name="connsiteY1" fmla="*/ 42333 h 103717"/>
              <a:gd name="connsiteX2" fmla="*/ 218259 w 218874"/>
              <a:gd name="connsiteY2" fmla="*/ 0 h 103717"/>
              <a:gd name="connsiteX3" fmla="*/ 158992 w 218874"/>
              <a:gd name="connsiteY3" fmla="*/ 42333 h 103717"/>
              <a:gd name="connsiteX4" fmla="*/ 242 w 218874"/>
              <a:gd name="connsiteY4" fmla="*/ 103717 h 10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74" h="103717">
                <a:moveTo>
                  <a:pt x="242" y="103717"/>
                </a:moveTo>
                <a:cubicBezTo>
                  <a:pt x="-5402" y="103717"/>
                  <a:pt x="88790" y="59619"/>
                  <a:pt x="125126" y="42333"/>
                </a:cubicBezTo>
                <a:cubicBezTo>
                  <a:pt x="161462" y="25047"/>
                  <a:pt x="212615" y="0"/>
                  <a:pt x="218259" y="0"/>
                </a:cubicBezTo>
                <a:cubicBezTo>
                  <a:pt x="223903" y="0"/>
                  <a:pt x="189684" y="24694"/>
                  <a:pt x="158992" y="42333"/>
                </a:cubicBezTo>
                <a:cubicBezTo>
                  <a:pt x="128300" y="59972"/>
                  <a:pt x="5886" y="103717"/>
                  <a:pt x="242" y="103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51FECA64-7F72-4B50-B39C-129F53F59BD3}"/>
              </a:ext>
            </a:extLst>
          </p:cNvPr>
          <p:cNvSpPr/>
          <p:nvPr/>
        </p:nvSpPr>
        <p:spPr>
          <a:xfrm>
            <a:off x="5431052" y="2569609"/>
            <a:ext cx="156269" cy="235570"/>
          </a:xfrm>
          <a:custGeom>
            <a:avLst/>
            <a:gdLst>
              <a:gd name="connsiteX0" fmla="*/ 315 w 156269"/>
              <a:gd name="connsiteY0" fmla="*/ 24 h 235570"/>
              <a:gd name="connsiteX1" fmla="*/ 148481 w 156269"/>
              <a:gd name="connsiteY1" fmla="*/ 80458 h 235570"/>
              <a:gd name="connsiteX2" fmla="*/ 135781 w 156269"/>
              <a:gd name="connsiteY2" fmla="*/ 154541 h 235570"/>
              <a:gd name="connsiteX3" fmla="*/ 137898 w 156269"/>
              <a:gd name="connsiteY3" fmla="*/ 234974 h 235570"/>
              <a:gd name="connsiteX4" fmla="*/ 137898 w 156269"/>
              <a:gd name="connsiteY4" fmla="*/ 186291 h 235570"/>
              <a:gd name="connsiteX5" fmla="*/ 146365 w 156269"/>
              <a:gd name="connsiteY5" fmla="*/ 97391 h 235570"/>
              <a:gd name="connsiteX6" fmla="*/ 110381 w 156269"/>
              <a:gd name="connsiteY6" fmla="*/ 71991 h 235570"/>
              <a:gd name="connsiteX7" fmla="*/ 315 w 156269"/>
              <a:gd name="connsiteY7" fmla="*/ 24 h 2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69" h="235570">
                <a:moveTo>
                  <a:pt x="315" y="24"/>
                </a:moveTo>
                <a:cubicBezTo>
                  <a:pt x="6665" y="1435"/>
                  <a:pt x="125903" y="54705"/>
                  <a:pt x="148481" y="80458"/>
                </a:cubicBezTo>
                <a:cubicBezTo>
                  <a:pt x="171059" y="106211"/>
                  <a:pt x="137545" y="128788"/>
                  <a:pt x="135781" y="154541"/>
                </a:cubicBezTo>
                <a:cubicBezTo>
                  <a:pt x="134017" y="180294"/>
                  <a:pt x="137545" y="229682"/>
                  <a:pt x="137898" y="234974"/>
                </a:cubicBezTo>
                <a:cubicBezTo>
                  <a:pt x="138251" y="240266"/>
                  <a:pt x="136487" y="209221"/>
                  <a:pt x="137898" y="186291"/>
                </a:cubicBezTo>
                <a:cubicBezTo>
                  <a:pt x="139309" y="163361"/>
                  <a:pt x="150951" y="116441"/>
                  <a:pt x="146365" y="97391"/>
                </a:cubicBezTo>
                <a:cubicBezTo>
                  <a:pt x="141779" y="78341"/>
                  <a:pt x="135428" y="86102"/>
                  <a:pt x="110381" y="71991"/>
                </a:cubicBezTo>
                <a:cubicBezTo>
                  <a:pt x="85334" y="57880"/>
                  <a:pt x="-6035" y="-1387"/>
                  <a:pt x="31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F17A3DFE-93E1-4C7A-82B0-1B445B0061DC}"/>
              </a:ext>
            </a:extLst>
          </p:cNvPr>
          <p:cNvSpPr/>
          <p:nvPr/>
        </p:nvSpPr>
        <p:spPr>
          <a:xfrm>
            <a:off x="5331772" y="2802087"/>
            <a:ext cx="122354" cy="76067"/>
          </a:xfrm>
          <a:custGeom>
            <a:avLst/>
            <a:gdLst>
              <a:gd name="connsiteX0" fmla="*/ 111 w 122354"/>
              <a:gd name="connsiteY0" fmla="*/ 380 h 76067"/>
              <a:gd name="connsiteX1" fmla="*/ 116528 w 122354"/>
              <a:gd name="connsiteY1" fmla="*/ 74463 h 76067"/>
              <a:gd name="connsiteX2" fmla="*/ 95361 w 122354"/>
              <a:gd name="connsiteY2" fmla="*/ 46946 h 76067"/>
              <a:gd name="connsiteX3" fmla="*/ 111 w 122354"/>
              <a:gd name="connsiteY3" fmla="*/ 380 h 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54" h="76067">
                <a:moveTo>
                  <a:pt x="111" y="380"/>
                </a:moveTo>
                <a:cubicBezTo>
                  <a:pt x="3639" y="4966"/>
                  <a:pt x="100653" y="66702"/>
                  <a:pt x="116528" y="74463"/>
                </a:cubicBezTo>
                <a:cubicBezTo>
                  <a:pt x="132403" y="82224"/>
                  <a:pt x="112647" y="59999"/>
                  <a:pt x="95361" y="46946"/>
                </a:cubicBezTo>
                <a:cubicBezTo>
                  <a:pt x="78075" y="33893"/>
                  <a:pt x="-3417" y="-4206"/>
                  <a:pt x="111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C827EFC7-D5CD-4E85-8479-E963E6AB375C}"/>
              </a:ext>
            </a:extLst>
          </p:cNvPr>
          <p:cNvSpPr/>
          <p:nvPr/>
        </p:nvSpPr>
        <p:spPr>
          <a:xfrm>
            <a:off x="5327658" y="2165235"/>
            <a:ext cx="97268" cy="748474"/>
          </a:xfrm>
          <a:custGeom>
            <a:avLst/>
            <a:gdLst>
              <a:gd name="connsiteX0" fmla="*/ 96830 w 97268"/>
              <a:gd name="connsiteY0" fmla="*/ 115 h 748474"/>
              <a:gd name="connsiteX1" fmla="*/ 69842 w 97268"/>
              <a:gd name="connsiteY1" fmla="*/ 201727 h 748474"/>
              <a:gd name="connsiteX2" fmla="*/ 55555 w 97268"/>
              <a:gd name="connsiteY2" fmla="*/ 377940 h 748474"/>
              <a:gd name="connsiteX3" fmla="*/ 53967 w 97268"/>
              <a:gd name="connsiteY3" fmla="*/ 509702 h 748474"/>
              <a:gd name="connsiteX4" fmla="*/ 36505 w 97268"/>
              <a:gd name="connsiteY4" fmla="*/ 582727 h 748474"/>
              <a:gd name="connsiteX5" fmla="*/ 1580 w 97268"/>
              <a:gd name="connsiteY5" fmla="*/ 739890 h 748474"/>
              <a:gd name="connsiteX6" fmla="*/ 7930 w 97268"/>
              <a:gd name="connsiteY6" fmla="*/ 695440 h 748474"/>
              <a:gd name="connsiteX7" fmla="*/ 25392 w 97268"/>
              <a:gd name="connsiteY7" fmla="*/ 425565 h 748474"/>
              <a:gd name="connsiteX8" fmla="*/ 46030 w 97268"/>
              <a:gd name="connsiteY8" fmla="*/ 230302 h 748474"/>
              <a:gd name="connsiteX9" fmla="*/ 96830 w 97268"/>
              <a:gd name="connsiteY9" fmla="*/ 115 h 74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68" h="748474">
                <a:moveTo>
                  <a:pt x="96830" y="115"/>
                </a:moveTo>
                <a:cubicBezTo>
                  <a:pt x="100799" y="-4647"/>
                  <a:pt x="76721" y="138756"/>
                  <a:pt x="69842" y="201727"/>
                </a:cubicBezTo>
                <a:cubicBezTo>
                  <a:pt x="62963" y="264698"/>
                  <a:pt x="58201" y="326611"/>
                  <a:pt x="55555" y="377940"/>
                </a:cubicBezTo>
                <a:cubicBezTo>
                  <a:pt x="52909" y="429269"/>
                  <a:pt x="57142" y="475571"/>
                  <a:pt x="53967" y="509702"/>
                </a:cubicBezTo>
                <a:cubicBezTo>
                  <a:pt x="50792" y="543833"/>
                  <a:pt x="45236" y="544363"/>
                  <a:pt x="36505" y="582727"/>
                </a:cubicBezTo>
                <a:cubicBezTo>
                  <a:pt x="27774" y="621091"/>
                  <a:pt x="6342" y="721105"/>
                  <a:pt x="1580" y="739890"/>
                </a:cubicBezTo>
                <a:cubicBezTo>
                  <a:pt x="-3182" y="758675"/>
                  <a:pt x="3961" y="747828"/>
                  <a:pt x="7930" y="695440"/>
                </a:cubicBezTo>
                <a:cubicBezTo>
                  <a:pt x="11899" y="643053"/>
                  <a:pt x="19042" y="503088"/>
                  <a:pt x="25392" y="425565"/>
                </a:cubicBezTo>
                <a:cubicBezTo>
                  <a:pt x="31742" y="348042"/>
                  <a:pt x="34388" y="295654"/>
                  <a:pt x="46030" y="230302"/>
                </a:cubicBezTo>
                <a:cubicBezTo>
                  <a:pt x="57672" y="164950"/>
                  <a:pt x="92861" y="4877"/>
                  <a:pt x="9683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39D5D250-6704-4084-AC74-CCDF1CE88417}"/>
              </a:ext>
            </a:extLst>
          </p:cNvPr>
          <p:cNvSpPr/>
          <p:nvPr/>
        </p:nvSpPr>
        <p:spPr>
          <a:xfrm>
            <a:off x="5175166" y="5653428"/>
            <a:ext cx="295822" cy="163180"/>
          </a:xfrm>
          <a:custGeom>
            <a:avLst/>
            <a:gdLst>
              <a:gd name="connsiteX0" fmla="*/ 84 w 295822"/>
              <a:gd name="connsiteY0" fmla="*/ 189 h 163180"/>
              <a:gd name="connsiteX1" fmla="*/ 144017 w 295822"/>
              <a:gd name="connsiteY1" fmla="*/ 76389 h 163180"/>
              <a:gd name="connsiteX2" fmla="*/ 275251 w 295822"/>
              <a:gd name="connsiteY2" fmla="*/ 139889 h 163180"/>
              <a:gd name="connsiteX3" fmla="*/ 292184 w 295822"/>
              <a:gd name="connsiteY3" fmla="*/ 163172 h 163180"/>
              <a:gd name="connsiteX4" fmla="*/ 241384 w 295822"/>
              <a:gd name="connsiteY4" fmla="*/ 142005 h 163180"/>
              <a:gd name="connsiteX5" fmla="*/ 124967 w 295822"/>
              <a:gd name="connsiteY5" fmla="*/ 99672 h 163180"/>
              <a:gd name="connsiteX6" fmla="*/ 84 w 295822"/>
              <a:gd name="connsiteY6" fmla="*/ 189 h 1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822" h="163180">
                <a:moveTo>
                  <a:pt x="84" y="189"/>
                </a:moveTo>
                <a:cubicBezTo>
                  <a:pt x="3259" y="-3691"/>
                  <a:pt x="98156" y="53106"/>
                  <a:pt x="144017" y="76389"/>
                </a:cubicBezTo>
                <a:cubicBezTo>
                  <a:pt x="189878" y="99672"/>
                  <a:pt x="250556" y="125425"/>
                  <a:pt x="275251" y="139889"/>
                </a:cubicBezTo>
                <a:cubicBezTo>
                  <a:pt x="299946" y="154353"/>
                  <a:pt x="297828" y="162819"/>
                  <a:pt x="292184" y="163172"/>
                </a:cubicBezTo>
                <a:cubicBezTo>
                  <a:pt x="286540" y="163525"/>
                  <a:pt x="269253" y="152588"/>
                  <a:pt x="241384" y="142005"/>
                </a:cubicBezTo>
                <a:cubicBezTo>
                  <a:pt x="213515" y="131422"/>
                  <a:pt x="165536" y="119075"/>
                  <a:pt x="124967" y="99672"/>
                </a:cubicBezTo>
                <a:cubicBezTo>
                  <a:pt x="84398" y="80269"/>
                  <a:pt x="-3091" y="4069"/>
                  <a:pt x="84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3C345110-E917-4D97-87C7-6A73EFE78AE2}"/>
              </a:ext>
            </a:extLst>
          </p:cNvPr>
          <p:cNvSpPr/>
          <p:nvPr/>
        </p:nvSpPr>
        <p:spPr>
          <a:xfrm>
            <a:off x="4624236" y="5742618"/>
            <a:ext cx="830004" cy="336629"/>
          </a:xfrm>
          <a:custGeom>
            <a:avLst/>
            <a:gdLst>
              <a:gd name="connsiteX0" fmla="*/ 7031 w 830004"/>
              <a:gd name="connsiteY0" fmla="*/ 332215 h 336629"/>
              <a:gd name="connsiteX1" fmla="*/ 136147 w 830004"/>
              <a:gd name="connsiteY1" fmla="*/ 211565 h 336629"/>
              <a:gd name="connsiteX2" fmla="*/ 434597 w 830004"/>
              <a:gd name="connsiteY2" fmla="*/ 44349 h 336629"/>
              <a:gd name="connsiteX3" fmla="*/ 525614 w 830004"/>
              <a:gd name="connsiteY3" fmla="*/ 44349 h 336629"/>
              <a:gd name="connsiteX4" fmla="*/ 819831 w 830004"/>
              <a:gd name="connsiteY4" fmla="*/ 95149 h 336629"/>
              <a:gd name="connsiteX5" fmla="*/ 747864 w 830004"/>
              <a:gd name="connsiteY5" fmla="*/ 57049 h 336629"/>
              <a:gd name="connsiteX6" fmla="*/ 606047 w 830004"/>
              <a:gd name="connsiteY6" fmla="*/ 14715 h 336629"/>
              <a:gd name="connsiteX7" fmla="*/ 462114 w 830004"/>
              <a:gd name="connsiteY7" fmla="*/ 2015 h 336629"/>
              <a:gd name="connsiteX8" fmla="*/ 335114 w 830004"/>
              <a:gd name="connsiteY8" fmla="*/ 52815 h 336629"/>
              <a:gd name="connsiteX9" fmla="*/ 7031 w 830004"/>
              <a:gd name="connsiteY9" fmla="*/ 332215 h 33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004" h="336629">
                <a:moveTo>
                  <a:pt x="7031" y="332215"/>
                </a:moveTo>
                <a:cubicBezTo>
                  <a:pt x="-26130" y="358673"/>
                  <a:pt x="64886" y="259543"/>
                  <a:pt x="136147" y="211565"/>
                </a:cubicBezTo>
                <a:cubicBezTo>
                  <a:pt x="207408" y="163587"/>
                  <a:pt x="369686" y="72218"/>
                  <a:pt x="434597" y="44349"/>
                </a:cubicBezTo>
                <a:cubicBezTo>
                  <a:pt x="499508" y="16480"/>
                  <a:pt x="461408" y="35882"/>
                  <a:pt x="525614" y="44349"/>
                </a:cubicBezTo>
                <a:cubicBezTo>
                  <a:pt x="589820" y="52816"/>
                  <a:pt x="782789" y="93032"/>
                  <a:pt x="819831" y="95149"/>
                </a:cubicBezTo>
                <a:cubicBezTo>
                  <a:pt x="856873" y="97266"/>
                  <a:pt x="783495" y="70455"/>
                  <a:pt x="747864" y="57049"/>
                </a:cubicBezTo>
                <a:cubicBezTo>
                  <a:pt x="712233" y="43643"/>
                  <a:pt x="653672" y="23887"/>
                  <a:pt x="606047" y="14715"/>
                </a:cubicBezTo>
                <a:cubicBezTo>
                  <a:pt x="558422" y="5543"/>
                  <a:pt x="507269" y="-4335"/>
                  <a:pt x="462114" y="2015"/>
                </a:cubicBezTo>
                <a:cubicBezTo>
                  <a:pt x="416959" y="8365"/>
                  <a:pt x="409550" y="1309"/>
                  <a:pt x="335114" y="52815"/>
                </a:cubicBezTo>
                <a:cubicBezTo>
                  <a:pt x="260678" y="104321"/>
                  <a:pt x="40192" y="305757"/>
                  <a:pt x="7031" y="332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05B2CE4E-66F1-49AB-AD2F-752C712CF363}"/>
              </a:ext>
            </a:extLst>
          </p:cNvPr>
          <p:cNvSpPr/>
          <p:nvPr/>
        </p:nvSpPr>
        <p:spPr>
          <a:xfrm>
            <a:off x="4555713" y="5719098"/>
            <a:ext cx="249340" cy="440911"/>
          </a:xfrm>
          <a:custGeom>
            <a:avLst/>
            <a:gdLst>
              <a:gd name="connsiteX0" fmla="*/ 249120 w 249340"/>
              <a:gd name="connsiteY0" fmla="*/ 135 h 440911"/>
              <a:gd name="connsiteX1" fmla="*/ 81904 w 249340"/>
              <a:gd name="connsiteY1" fmla="*/ 239319 h 440911"/>
              <a:gd name="connsiteX2" fmla="*/ 3587 w 249340"/>
              <a:gd name="connsiteY2" fmla="*/ 434052 h 440911"/>
              <a:gd name="connsiteX3" fmla="*/ 16287 w 249340"/>
              <a:gd name="connsiteY3" fmla="*/ 385369 h 440911"/>
              <a:gd name="connsiteX4" fmla="*/ 43804 w 249340"/>
              <a:gd name="connsiteY4" fmla="*/ 273185 h 440911"/>
              <a:gd name="connsiteX5" fmla="*/ 249120 w 249340"/>
              <a:gd name="connsiteY5" fmla="*/ 135 h 44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40" h="440911">
                <a:moveTo>
                  <a:pt x="249120" y="135"/>
                </a:moveTo>
                <a:cubicBezTo>
                  <a:pt x="255470" y="-5509"/>
                  <a:pt x="122826" y="167000"/>
                  <a:pt x="81904" y="239319"/>
                </a:cubicBezTo>
                <a:cubicBezTo>
                  <a:pt x="40982" y="311638"/>
                  <a:pt x="14523" y="409710"/>
                  <a:pt x="3587" y="434052"/>
                </a:cubicBezTo>
                <a:cubicBezTo>
                  <a:pt x="-7349" y="458394"/>
                  <a:pt x="9584" y="412180"/>
                  <a:pt x="16287" y="385369"/>
                </a:cubicBezTo>
                <a:cubicBezTo>
                  <a:pt x="22990" y="358558"/>
                  <a:pt x="5351" y="338449"/>
                  <a:pt x="43804" y="273185"/>
                </a:cubicBezTo>
                <a:cubicBezTo>
                  <a:pt x="82257" y="207921"/>
                  <a:pt x="242770" y="5779"/>
                  <a:pt x="24912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4FD2F94E-AD3B-4F42-BD8E-3131C5C926FE}"/>
              </a:ext>
            </a:extLst>
          </p:cNvPr>
          <p:cNvSpPr/>
          <p:nvPr/>
        </p:nvSpPr>
        <p:spPr>
          <a:xfrm>
            <a:off x="4059494" y="5480041"/>
            <a:ext cx="411810" cy="535620"/>
          </a:xfrm>
          <a:custGeom>
            <a:avLst/>
            <a:gdLst>
              <a:gd name="connsiteX0" fmla="*/ 410906 w 411810"/>
              <a:gd name="connsiteY0" fmla="*/ 9 h 535620"/>
              <a:gd name="connsiteX1" fmla="*/ 254273 w 411810"/>
              <a:gd name="connsiteY1" fmla="*/ 135476 h 535620"/>
              <a:gd name="connsiteX2" fmla="*/ 150556 w 411810"/>
              <a:gd name="connsiteY2" fmla="*/ 275176 h 535620"/>
              <a:gd name="connsiteX3" fmla="*/ 48956 w 411810"/>
              <a:gd name="connsiteY3" fmla="*/ 423342 h 535620"/>
              <a:gd name="connsiteX4" fmla="*/ 273 w 411810"/>
              <a:gd name="connsiteY4" fmla="*/ 533409 h 535620"/>
              <a:gd name="connsiteX5" fmla="*/ 34139 w 411810"/>
              <a:gd name="connsiteY5" fmla="*/ 484726 h 535620"/>
              <a:gd name="connsiteX6" fmla="*/ 131506 w 411810"/>
              <a:gd name="connsiteY6" fmla="*/ 340792 h 535620"/>
              <a:gd name="connsiteX7" fmla="*/ 309306 w 411810"/>
              <a:gd name="connsiteY7" fmla="*/ 141826 h 535620"/>
              <a:gd name="connsiteX8" fmla="*/ 410906 w 411810"/>
              <a:gd name="connsiteY8" fmla="*/ 9 h 53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810" h="535620">
                <a:moveTo>
                  <a:pt x="410906" y="9"/>
                </a:moveTo>
                <a:cubicBezTo>
                  <a:pt x="401734" y="-1049"/>
                  <a:pt x="297665" y="89615"/>
                  <a:pt x="254273" y="135476"/>
                </a:cubicBezTo>
                <a:cubicBezTo>
                  <a:pt x="210881" y="181337"/>
                  <a:pt x="184775" y="227198"/>
                  <a:pt x="150556" y="275176"/>
                </a:cubicBezTo>
                <a:cubicBezTo>
                  <a:pt x="116337" y="323154"/>
                  <a:pt x="74003" y="380303"/>
                  <a:pt x="48956" y="423342"/>
                </a:cubicBezTo>
                <a:cubicBezTo>
                  <a:pt x="23909" y="466381"/>
                  <a:pt x="2742" y="523178"/>
                  <a:pt x="273" y="533409"/>
                </a:cubicBezTo>
                <a:cubicBezTo>
                  <a:pt x="-2196" y="543640"/>
                  <a:pt x="12267" y="516829"/>
                  <a:pt x="34139" y="484726"/>
                </a:cubicBezTo>
                <a:cubicBezTo>
                  <a:pt x="56011" y="452623"/>
                  <a:pt x="85645" y="397942"/>
                  <a:pt x="131506" y="340792"/>
                </a:cubicBezTo>
                <a:cubicBezTo>
                  <a:pt x="177367" y="283642"/>
                  <a:pt x="260976" y="195448"/>
                  <a:pt x="309306" y="141826"/>
                </a:cubicBezTo>
                <a:cubicBezTo>
                  <a:pt x="357636" y="88204"/>
                  <a:pt x="420078" y="1067"/>
                  <a:pt x="41090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F08DA333-BA4C-4023-BB14-B1F48FF5037F}"/>
              </a:ext>
            </a:extLst>
          </p:cNvPr>
          <p:cNvSpPr/>
          <p:nvPr/>
        </p:nvSpPr>
        <p:spPr>
          <a:xfrm>
            <a:off x="4478845" y="5481838"/>
            <a:ext cx="317752" cy="225054"/>
          </a:xfrm>
          <a:custGeom>
            <a:avLst/>
            <a:gdLst>
              <a:gd name="connsiteX0" fmla="*/ 22 w 317752"/>
              <a:gd name="connsiteY0" fmla="*/ 329 h 225054"/>
              <a:gd name="connsiteX1" fmla="*/ 188405 w 317752"/>
              <a:gd name="connsiteY1" fmla="*/ 108279 h 225054"/>
              <a:gd name="connsiteX2" fmla="*/ 258255 w 317752"/>
              <a:gd name="connsiteY2" fmla="*/ 163312 h 225054"/>
              <a:gd name="connsiteX3" fmla="*/ 292122 w 317752"/>
              <a:gd name="connsiteY3" fmla="*/ 188712 h 225054"/>
              <a:gd name="connsiteX4" fmla="*/ 317522 w 317752"/>
              <a:gd name="connsiteY4" fmla="*/ 224695 h 225054"/>
              <a:gd name="connsiteX5" fmla="*/ 277305 w 317752"/>
              <a:gd name="connsiteY5" fmla="*/ 203529 h 225054"/>
              <a:gd name="connsiteX6" fmla="*/ 201105 w 317752"/>
              <a:gd name="connsiteY6" fmla="*/ 146379 h 225054"/>
              <a:gd name="connsiteX7" fmla="*/ 22 w 317752"/>
              <a:gd name="connsiteY7" fmla="*/ 329 h 22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752" h="225054">
                <a:moveTo>
                  <a:pt x="22" y="329"/>
                </a:moveTo>
                <a:cubicBezTo>
                  <a:pt x="-2095" y="-6021"/>
                  <a:pt x="145366" y="81115"/>
                  <a:pt x="188405" y="108279"/>
                </a:cubicBezTo>
                <a:cubicBezTo>
                  <a:pt x="231444" y="135443"/>
                  <a:pt x="240969" y="149906"/>
                  <a:pt x="258255" y="163312"/>
                </a:cubicBezTo>
                <a:cubicBezTo>
                  <a:pt x="275541" y="176718"/>
                  <a:pt x="282244" y="178482"/>
                  <a:pt x="292122" y="188712"/>
                </a:cubicBezTo>
                <a:cubicBezTo>
                  <a:pt x="302000" y="198942"/>
                  <a:pt x="319991" y="222226"/>
                  <a:pt x="317522" y="224695"/>
                </a:cubicBezTo>
                <a:cubicBezTo>
                  <a:pt x="315053" y="227164"/>
                  <a:pt x="296708" y="216582"/>
                  <a:pt x="277305" y="203529"/>
                </a:cubicBezTo>
                <a:cubicBezTo>
                  <a:pt x="257902" y="190476"/>
                  <a:pt x="245555" y="177071"/>
                  <a:pt x="201105" y="146379"/>
                </a:cubicBezTo>
                <a:cubicBezTo>
                  <a:pt x="156655" y="115687"/>
                  <a:pt x="2139" y="6679"/>
                  <a:pt x="22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2746AB3C-2978-4CD8-B16D-8217F2CDA7D3}"/>
              </a:ext>
            </a:extLst>
          </p:cNvPr>
          <p:cNvSpPr/>
          <p:nvPr/>
        </p:nvSpPr>
        <p:spPr>
          <a:xfrm>
            <a:off x="4540724" y="5618672"/>
            <a:ext cx="49394" cy="528043"/>
          </a:xfrm>
          <a:custGeom>
            <a:avLst/>
            <a:gdLst>
              <a:gd name="connsiteX0" fmla="*/ 48209 w 49394"/>
              <a:gd name="connsiteY0" fmla="*/ 1078 h 528043"/>
              <a:gd name="connsiteX1" fmla="*/ 35509 w 49394"/>
              <a:gd name="connsiteY1" fmla="*/ 170411 h 528043"/>
              <a:gd name="connsiteX2" fmla="*/ 35509 w 49394"/>
              <a:gd name="connsiteY2" fmla="*/ 212745 h 528043"/>
              <a:gd name="connsiteX3" fmla="*/ 27043 w 49394"/>
              <a:gd name="connsiteY3" fmla="*/ 333395 h 528043"/>
              <a:gd name="connsiteX4" fmla="*/ 10109 w 49394"/>
              <a:gd name="connsiteY4" fmla="*/ 521778 h 528043"/>
              <a:gd name="connsiteX5" fmla="*/ 12226 w 49394"/>
              <a:gd name="connsiteY5" fmla="*/ 462511 h 528043"/>
              <a:gd name="connsiteX6" fmla="*/ 1643 w 49394"/>
              <a:gd name="connsiteY6" fmla="*/ 261428 h 528043"/>
              <a:gd name="connsiteX7" fmla="*/ 48209 w 49394"/>
              <a:gd name="connsiteY7" fmla="*/ 1078 h 52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94" h="528043">
                <a:moveTo>
                  <a:pt x="48209" y="1078"/>
                </a:moveTo>
                <a:cubicBezTo>
                  <a:pt x="53853" y="-14092"/>
                  <a:pt x="37626" y="135133"/>
                  <a:pt x="35509" y="170411"/>
                </a:cubicBezTo>
                <a:cubicBezTo>
                  <a:pt x="33392" y="205689"/>
                  <a:pt x="36920" y="185581"/>
                  <a:pt x="35509" y="212745"/>
                </a:cubicBezTo>
                <a:cubicBezTo>
                  <a:pt x="34098" y="239909"/>
                  <a:pt x="31276" y="281889"/>
                  <a:pt x="27043" y="333395"/>
                </a:cubicBezTo>
                <a:cubicBezTo>
                  <a:pt x="22810" y="384901"/>
                  <a:pt x="12578" y="500259"/>
                  <a:pt x="10109" y="521778"/>
                </a:cubicBezTo>
                <a:cubicBezTo>
                  <a:pt x="7639" y="543297"/>
                  <a:pt x="13637" y="505903"/>
                  <a:pt x="12226" y="462511"/>
                </a:cubicBezTo>
                <a:cubicBezTo>
                  <a:pt x="10815" y="419119"/>
                  <a:pt x="-5060" y="330925"/>
                  <a:pt x="1643" y="261428"/>
                </a:cubicBezTo>
                <a:cubicBezTo>
                  <a:pt x="8346" y="191931"/>
                  <a:pt x="42565" y="16248"/>
                  <a:pt x="48209" y="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ACC25C53-EDF7-478C-9FC6-A25F9074A123}"/>
              </a:ext>
            </a:extLst>
          </p:cNvPr>
          <p:cNvSpPr/>
          <p:nvPr/>
        </p:nvSpPr>
        <p:spPr>
          <a:xfrm>
            <a:off x="4478475" y="5805506"/>
            <a:ext cx="41990" cy="402853"/>
          </a:xfrm>
          <a:custGeom>
            <a:avLst/>
            <a:gdLst>
              <a:gd name="connsiteX0" fmla="*/ 2508 w 41990"/>
              <a:gd name="connsiteY0" fmla="*/ 511 h 402853"/>
              <a:gd name="connsiteX1" fmla="*/ 38492 w 41990"/>
              <a:gd name="connsiteY1" fmla="*/ 271444 h 402853"/>
              <a:gd name="connsiteX2" fmla="*/ 40608 w 41990"/>
              <a:gd name="connsiteY2" fmla="*/ 313777 h 402853"/>
              <a:gd name="connsiteX3" fmla="*/ 38492 w 41990"/>
              <a:gd name="connsiteY3" fmla="*/ 402677 h 402853"/>
              <a:gd name="connsiteX4" fmla="*/ 32142 w 41990"/>
              <a:gd name="connsiteY4" fmla="*/ 332827 h 402853"/>
              <a:gd name="connsiteX5" fmla="*/ 6742 w 41990"/>
              <a:gd name="connsiteY5" fmla="*/ 205827 h 402853"/>
              <a:gd name="connsiteX6" fmla="*/ 2508 w 41990"/>
              <a:gd name="connsiteY6" fmla="*/ 511 h 40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90" h="402853">
                <a:moveTo>
                  <a:pt x="2508" y="511"/>
                </a:moveTo>
                <a:cubicBezTo>
                  <a:pt x="7800" y="11447"/>
                  <a:pt x="32142" y="219233"/>
                  <a:pt x="38492" y="271444"/>
                </a:cubicBezTo>
                <a:cubicBezTo>
                  <a:pt x="44842" y="323655"/>
                  <a:pt x="40608" y="291905"/>
                  <a:pt x="40608" y="313777"/>
                </a:cubicBezTo>
                <a:cubicBezTo>
                  <a:pt x="40608" y="335649"/>
                  <a:pt x="39903" y="399502"/>
                  <a:pt x="38492" y="402677"/>
                </a:cubicBezTo>
                <a:cubicBezTo>
                  <a:pt x="37081" y="405852"/>
                  <a:pt x="37434" y="365635"/>
                  <a:pt x="32142" y="332827"/>
                </a:cubicBezTo>
                <a:cubicBezTo>
                  <a:pt x="26850" y="300019"/>
                  <a:pt x="12386" y="254510"/>
                  <a:pt x="6742" y="205827"/>
                </a:cubicBezTo>
                <a:cubicBezTo>
                  <a:pt x="1098" y="157144"/>
                  <a:pt x="-2784" y="-10425"/>
                  <a:pt x="2508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ACA1B656-41E1-402C-9A01-E1A637971B13}"/>
              </a:ext>
            </a:extLst>
          </p:cNvPr>
          <p:cNvSpPr/>
          <p:nvPr/>
        </p:nvSpPr>
        <p:spPr>
          <a:xfrm>
            <a:off x="4041540" y="6033260"/>
            <a:ext cx="167011" cy="465108"/>
          </a:xfrm>
          <a:custGeom>
            <a:avLst/>
            <a:gdLst>
              <a:gd name="connsiteX0" fmla="*/ 1293 w 167011"/>
              <a:gd name="connsiteY0" fmla="*/ 1357 h 465108"/>
              <a:gd name="connsiteX1" fmla="*/ 73260 w 167011"/>
              <a:gd name="connsiteY1" fmla="*/ 225723 h 465108"/>
              <a:gd name="connsiteX2" fmla="*/ 130410 w 167011"/>
              <a:gd name="connsiteY2" fmla="*/ 382357 h 465108"/>
              <a:gd name="connsiteX3" fmla="*/ 155810 w 167011"/>
              <a:gd name="connsiteY3" fmla="*/ 464907 h 465108"/>
              <a:gd name="connsiteX4" fmla="*/ 166393 w 167011"/>
              <a:gd name="connsiteY4" fmla="*/ 403523 h 465108"/>
              <a:gd name="connsiteX5" fmla="*/ 138877 w 167011"/>
              <a:gd name="connsiteY5" fmla="*/ 337907 h 465108"/>
              <a:gd name="connsiteX6" fmla="*/ 1293 w 167011"/>
              <a:gd name="connsiteY6" fmla="*/ 1357 h 46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11" h="465108">
                <a:moveTo>
                  <a:pt x="1293" y="1357"/>
                </a:moveTo>
                <a:cubicBezTo>
                  <a:pt x="-9643" y="-17340"/>
                  <a:pt x="51741" y="162223"/>
                  <a:pt x="73260" y="225723"/>
                </a:cubicBezTo>
                <a:cubicBezTo>
                  <a:pt x="94780" y="289223"/>
                  <a:pt x="116652" y="342493"/>
                  <a:pt x="130410" y="382357"/>
                </a:cubicBezTo>
                <a:cubicBezTo>
                  <a:pt x="144168" y="422221"/>
                  <a:pt x="149813" y="461379"/>
                  <a:pt x="155810" y="464907"/>
                </a:cubicBezTo>
                <a:cubicBezTo>
                  <a:pt x="161807" y="468435"/>
                  <a:pt x="169215" y="424690"/>
                  <a:pt x="166393" y="403523"/>
                </a:cubicBezTo>
                <a:cubicBezTo>
                  <a:pt x="163571" y="382356"/>
                  <a:pt x="162866" y="401760"/>
                  <a:pt x="138877" y="337907"/>
                </a:cubicBezTo>
                <a:cubicBezTo>
                  <a:pt x="114888" y="274054"/>
                  <a:pt x="12229" y="20054"/>
                  <a:pt x="1293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4C2B1BF5-D784-499F-ADF1-2F261DA7A5DE}"/>
              </a:ext>
            </a:extLst>
          </p:cNvPr>
          <p:cNvSpPr/>
          <p:nvPr/>
        </p:nvSpPr>
        <p:spPr>
          <a:xfrm>
            <a:off x="3602915" y="5516463"/>
            <a:ext cx="389141" cy="793245"/>
          </a:xfrm>
          <a:custGeom>
            <a:avLst/>
            <a:gdLst>
              <a:gd name="connsiteX0" fmla="*/ 387002 w 389141"/>
              <a:gd name="connsiteY0" fmla="*/ 3804 h 793245"/>
              <a:gd name="connsiteX1" fmla="*/ 262118 w 389141"/>
              <a:gd name="connsiteY1" fmla="*/ 111754 h 793245"/>
              <a:gd name="connsiteX2" fmla="*/ 204968 w 389141"/>
              <a:gd name="connsiteY2" fmla="*/ 202770 h 793245"/>
              <a:gd name="connsiteX3" fmla="*/ 133002 w 389141"/>
              <a:gd name="connsiteY3" fmla="*/ 391154 h 793245"/>
              <a:gd name="connsiteX4" fmla="*/ 61035 w 389141"/>
              <a:gd name="connsiteY4" fmla="*/ 611287 h 793245"/>
              <a:gd name="connsiteX5" fmla="*/ 1768 w 389141"/>
              <a:gd name="connsiteY5" fmla="*/ 789087 h 793245"/>
              <a:gd name="connsiteX6" fmla="*/ 16585 w 389141"/>
              <a:gd name="connsiteY6" fmla="*/ 727704 h 793245"/>
              <a:gd name="connsiteX7" fmla="*/ 27168 w 389141"/>
              <a:gd name="connsiteY7" fmla="*/ 623987 h 793245"/>
              <a:gd name="connsiteX8" fmla="*/ 128768 w 389141"/>
              <a:gd name="connsiteY8" fmla="*/ 306487 h 793245"/>
              <a:gd name="connsiteX9" fmla="*/ 147818 w 389141"/>
              <a:gd name="connsiteY9" fmla="*/ 257804 h 793245"/>
              <a:gd name="connsiteX10" fmla="*/ 387002 w 389141"/>
              <a:gd name="connsiteY10" fmla="*/ 3804 h 79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141" h="793245">
                <a:moveTo>
                  <a:pt x="387002" y="3804"/>
                </a:moveTo>
                <a:cubicBezTo>
                  <a:pt x="406052" y="-20538"/>
                  <a:pt x="292457" y="78593"/>
                  <a:pt x="262118" y="111754"/>
                </a:cubicBezTo>
                <a:cubicBezTo>
                  <a:pt x="231779" y="144915"/>
                  <a:pt x="226487" y="156203"/>
                  <a:pt x="204968" y="202770"/>
                </a:cubicBezTo>
                <a:cubicBezTo>
                  <a:pt x="183449" y="249337"/>
                  <a:pt x="156991" y="323068"/>
                  <a:pt x="133002" y="391154"/>
                </a:cubicBezTo>
                <a:cubicBezTo>
                  <a:pt x="109013" y="459240"/>
                  <a:pt x="82907" y="544965"/>
                  <a:pt x="61035" y="611287"/>
                </a:cubicBezTo>
                <a:cubicBezTo>
                  <a:pt x="39163" y="677609"/>
                  <a:pt x="9176" y="769684"/>
                  <a:pt x="1768" y="789087"/>
                </a:cubicBezTo>
                <a:cubicBezTo>
                  <a:pt x="-5640" y="808490"/>
                  <a:pt x="12352" y="755221"/>
                  <a:pt x="16585" y="727704"/>
                </a:cubicBezTo>
                <a:cubicBezTo>
                  <a:pt x="20818" y="700187"/>
                  <a:pt x="8471" y="694190"/>
                  <a:pt x="27168" y="623987"/>
                </a:cubicBezTo>
                <a:cubicBezTo>
                  <a:pt x="45865" y="553784"/>
                  <a:pt x="108660" y="367517"/>
                  <a:pt x="128768" y="306487"/>
                </a:cubicBezTo>
                <a:cubicBezTo>
                  <a:pt x="148876" y="245457"/>
                  <a:pt x="108307" y="308604"/>
                  <a:pt x="147818" y="257804"/>
                </a:cubicBezTo>
                <a:cubicBezTo>
                  <a:pt x="187329" y="207004"/>
                  <a:pt x="367952" y="28146"/>
                  <a:pt x="387002" y="3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5B357090-54B3-4F35-BF3B-245F7BDFD085}"/>
              </a:ext>
            </a:extLst>
          </p:cNvPr>
          <p:cNvSpPr/>
          <p:nvPr/>
        </p:nvSpPr>
        <p:spPr>
          <a:xfrm>
            <a:off x="3584568" y="6181946"/>
            <a:ext cx="381557" cy="174740"/>
          </a:xfrm>
          <a:custGeom>
            <a:avLst/>
            <a:gdLst>
              <a:gd name="connsiteX0" fmla="*/ 28582 w 381557"/>
              <a:gd name="connsiteY0" fmla="*/ 174404 h 174740"/>
              <a:gd name="connsiteX1" fmla="*/ 7 w 381557"/>
              <a:gd name="connsiteY1" fmla="*/ 122017 h 174740"/>
              <a:gd name="connsiteX2" fmla="*/ 31757 w 381557"/>
              <a:gd name="connsiteY2" fmla="*/ 83917 h 174740"/>
              <a:gd name="connsiteX3" fmla="*/ 142882 w 381557"/>
              <a:gd name="connsiteY3" fmla="*/ 25179 h 174740"/>
              <a:gd name="connsiteX4" fmla="*/ 246070 w 381557"/>
              <a:gd name="connsiteY4" fmla="*/ 26767 h 174740"/>
              <a:gd name="connsiteX5" fmla="*/ 377832 w 381557"/>
              <a:gd name="connsiteY5" fmla="*/ 56929 h 174740"/>
              <a:gd name="connsiteX6" fmla="*/ 336557 w 381557"/>
              <a:gd name="connsiteY6" fmla="*/ 31529 h 174740"/>
              <a:gd name="connsiteX7" fmla="*/ 244482 w 381557"/>
              <a:gd name="connsiteY7" fmla="*/ 4542 h 174740"/>
              <a:gd name="connsiteX8" fmla="*/ 131770 w 381557"/>
              <a:gd name="connsiteY8" fmla="*/ 1367 h 174740"/>
              <a:gd name="connsiteX9" fmla="*/ 79382 w 381557"/>
              <a:gd name="connsiteY9" fmla="*/ 18829 h 174740"/>
              <a:gd name="connsiteX10" fmla="*/ 12707 w 381557"/>
              <a:gd name="connsiteY10" fmla="*/ 95029 h 174740"/>
              <a:gd name="connsiteX11" fmla="*/ 28582 w 381557"/>
              <a:gd name="connsiteY11" fmla="*/ 174404 h 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557" h="174740">
                <a:moveTo>
                  <a:pt x="28582" y="174404"/>
                </a:moveTo>
                <a:cubicBezTo>
                  <a:pt x="26465" y="178902"/>
                  <a:pt x="-522" y="137098"/>
                  <a:pt x="7" y="122017"/>
                </a:cubicBezTo>
                <a:cubicBezTo>
                  <a:pt x="536" y="106936"/>
                  <a:pt x="7944" y="100057"/>
                  <a:pt x="31757" y="83917"/>
                </a:cubicBezTo>
                <a:cubicBezTo>
                  <a:pt x="55570" y="67777"/>
                  <a:pt x="107163" y="34704"/>
                  <a:pt x="142882" y="25179"/>
                </a:cubicBezTo>
                <a:cubicBezTo>
                  <a:pt x="178601" y="15654"/>
                  <a:pt x="206912" y="21475"/>
                  <a:pt x="246070" y="26767"/>
                </a:cubicBezTo>
                <a:cubicBezTo>
                  <a:pt x="285228" y="32059"/>
                  <a:pt x="362751" y="56135"/>
                  <a:pt x="377832" y="56929"/>
                </a:cubicBezTo>
                <a:cubicBezTo>
                  <a:pt x="392913" y="57723"/>
                  <a:pt x="358782" y="40260"/>
                  <a:pt x="336557" y="31529"/>
                </a:cubicBezTo>
                <a:cubicBezTo>
                  <a:pt x="314332" y="22798"/>
                  <a:pt x="278613" y="9569"/>
                  <a:pt x="244482" y="4542"/>
                </a:cubicBezTo>
                <a:cubicBezTo>
                  <a:pt x="210351" y="-485"/>
                  <a:pt x="159287" y="-1014"/>
                  <a:pt x="131770" y="1367"/>
                </a:cubicBezTo>
                <a:cubicBezTo>
                  <a:pt x="104253" y="3748"/>
                  <a:pt x="99226" y="3219"/>
                  <a:pt x="79382" y="18829"/>
                </a:cubicBezTo>
                <a:cubicBezTo>
                  <a:pt x="59538" y="34439"/>
                  <a:pt x="22496" y="76508"/>
                  <a:pt x="12707" y="95029"/>
                </a:cubicBezTo>
                <a:cubicBezTo>
                  <a:pt x="2918" y="113550"/>
                  <a:pt x="30699" y="169906"/>
                  <a:pt x="28582" y="174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26CA8BD3-ADDD-462D-AC8E-6022F974194C}"/>
              </a:ext>
            </a:extLst>
          </p:cNvPr>
          <p:cNvSpPr/>
          <p:nvPr/>
        </p:nvSpPr>
        <p:spPr>
          <a:xfrm>
            <a:off x="3619446" y="6248797"/>
            <a:ext cx="294630" cy="115541"/>
          </a:xfrm>
          <a:custGeom>
            <a:avLst/>
            <a:gdLst>
              <a:gd name="connsiteX0" fmla="*/ 54 w 294630"/>
              <a:gd name="connsiteY0" fmla="*/ 115491 h 115541"/>
              <a:gd name="connsiteX1" fmla="*/ 25454 w 294630"/>
              <a:gd name="connsiteY1" fmla="*/ 51991 h 115541"/>
              <a:gd name="connsiteX2" fmla="*/ 131817 w 294630"/>
              <a:gd name="connsiteY2" fmla="*/ 18653 h 115541"/>
              <a:gd name="connsiteX3" fmla="*/ 212779 w 294630"/>
              <a:gd name="connsiteY3" fmla="*/ 7541 h 115541"/>
              <a:gd name="connsiteX4" fmla="*/ 274692 w 294630"/>
              <a:gd name="connsiteY4" fmla="*/ 7541 h 115541"/>
              <a:gd name="connsiteX5" fmla="*/ 281042 w 294630"/>
              <a:gd name="connsiteY5" fmla="*/ 42466 h 115541"/>
              <a:gd name="connsiteX6" fmla="*/ 292154 w 294630"/>
              <a:gd name="connsiteY6" fmla="*/ 10716 h 115541"/>
              <a:gd name="connsiteX7" fmla="*/ 228654 w 294630"/>
              <a:gd name="connsiteY7" fmla="*/ 1191 h 115541"/>
              <a:gd name="connsiteX8" fmla="*/ 163567 w 294630"/>
              <a:gd name="connsiteY8" fmla="*/ 1191 h 115541"/>
              <a:gd name="connsiteX9" fmla="*/ 88954 w 294630"/>
              <a:gd name="connsiteY9" fmla="*/ 10716 h 115541"/>
              <a:gd name="connsiteX10" fmla="*/ 20692 w 294630"/>
              <a:gd name="connsiteY10" fmla="*/ 40878 h 115541"/>
              <a:gd name="connsiteX11" fmla="*/ 54 w 294630"/>
              <a:gd name="connsiteY11" fmla="*/ 115491 h 11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630" h="115541">
                <a:moveTo>
                  <a:pt x="54" y="115491"/>
                </a:moveTo>
                <a:cubicBezTo>
                  <a:pt x="848" y="117343"/>
                  <a:pt x="3494" y="68131"/>
                  <a:pt x="25454" y="51991"/>
                </a:cubicBezTo>
                <a:cubicBezTo>
                  <a:pt x="47414" y="35851"/>
                  <a:pt x="100596" y="26061"/>
                  <a:pt x="131817" y="18653"/>
                </a:cubicBezTo>
                <a:cubicBezTo>
                  <a:pt x="163038" y="11245"/>
                  <a:pt x="188967" y="9393"/>
                  <a:pt x="212779" y="7541"/>
                </a:cubicBezTo>
                <a:cubicBezTo>
                  <a:pt x="236592" y="5689"/>
                  <a:pt x="263315" y="1720"/>
                  <a:pt x="274692" y="7541"/>
                </a:cubicBezTo>
                <a:cubicBezTo>
                  <a:pt x="286069" y="13362"/>
                  <a:pt x="278132" y="41937"/>
                  <a:pt x="281042" y="42466"/>
                </a:cubicBezTo>
                <a:cubicBezTo>
                  <a:pt x="283952" y="42995"/>
                  <a:pt x="300885" y="17595"/>
                  <a:pt x="292154" y="10716"/>
                </a:cubicBezTo>
                <a:cubicBezTo>
                  <a:pt x="283423" y="3837"/>
                  <a:pt x="250085" y="2779"/>
                  <a:pt x="228654" y="1191"/>
                </a:cubicBezTo>
                <a:cubicBezTo>
                  <a:pt x="207223" y="-397"/>
                  <a:pt x="186850" y="-397"/>
                  <a:pt x="163567" y="1191"/>
                </a:cubicBezTo>
                <a:cubicBezTo>
                  <a:pt x="140284" y="2778"/>
                  <a:pt x="112767" y="4101"/>
                  <a:pt x="88954" y="10716"/>
                </a:cubicBezTo>
                <a:cubicBezTo>
                  <a:pt x="65142" y="17330"/>
                  <a:pt x="34186" y="27120"/>
                  <a:pt x="20692" y="40878"/>
                </a:cubicBezTo>
                <a:cubicBezTo>
                  <a:pt x="7198" y="54636"/>
                  <a:pt x="-740" y="113639"/>
                  <a:pt x="54" y="11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F019DB99-7E31-4FE3-BD63-B378E840571A}"/>
              </a:ext>
            </a:extLst>
          </p:cNvPr>
          <p:cNvSpPr/>
          <p:nvPr/>
        </p:nvSpPr>
        <p:spPr>
          <a:xfrm>
            <a:off x="3512833" y="6251575"/>
            <a:ext cx="454330" cy="521963"/>
          </a:xfrm>
          <a:custGeom>
            <a:avLst/>
            <a:gdLst>
              <a:gd name="connsiteX0" fmla="*/ 454330 w 454330"/>
              <a:gd name="connsiteY0" fmla="*/ 0 h 521963"/>
              <a:gd name="connsiteX1" fmla="*/ 306692 w 454330"/>
              <a:gd name="connsiteY1" fmla="*/ 168275 h 521963"/>
              <a:gd name="connsiteX2" fmla="*/ 17767 w 454330"/>
              <a:gd name="connsiteY2" fmla="*/ 503238 h 521963"/>
              <a:gd name="connsiteX3" fmla="*/ 39992 w 454330"/>
              <a:gd name="connsiteY3" fmla="*/ 466725 h 521963"/>
              <a:gd name="connsiteX4" fmla="*/ 111430 w 454330"/>
              <a:gd name="connsiteY4" fmla="*/ 360363 h 521963"/>
              <a:gd name="connsiteX5" fmla="*/ 227317 w 454330"/>
              <a:gd name="connsiteY5" fmla="*/ 220663 h 521963"/>
              <a:gd name="connsiteX6" fmla="*/ 454330 w 454330"/>
              <a:gd name="connsiteY6" fmla="*/ 0 h 52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30" h="521963">
                <a:moveTo>
                  <a:pt x="454330" y="0"/>
                </a:moveTo>
                <a:cubicBezTo>
                  <a:pt x="416891" y="42201"/>
                  <a:pt x="379452" y="84402"/>
                  <a:pt x="306692" y="168275"/>
                </a:cubicBezTo>
                <a:lnTo>
                  <a:pt x="17767" y="503238"/>
                </a:lnTo>
                <a:cubicBezTo>
                  <a:pt x="-26683" y="552980"/>
                  <a:pt x="24381" y="490538"/>
                  <a:pt x="39992" y="466725"/>
                </a:cubicBezTo>
                <a:cubicBezTo>
                  <a:pt x="55602" y="442913"/>
                  <a:pt x="80209" y="401373"/>
                  <a:pt x="111430" y="360363"/>
                </a:cubicBezTo>
                <a:cubicBezTo>
                  <a:pt x="142651" y="319353"/>
                  <a:pt x="174665" y="282311"/>
                  <a:pt x="227317" y="220663"/>
                </a:cubicBezTo>
                <a:cubicBezTo>
                  <a:pt x="279969" y="159015"/>
                  <a:pt x="353655" y="74745"/>
                  <a:pt x="4543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E7EE57F1-0D8B-4366-ACAE-9208C328B83C}"/>
              </a:ext>
            </a:extLst>
          </p:cNvPr>
          <p:cNvSpPr/>
          <p:nvPr/>
        </p:nvSpPr>
        <p:spPr>
          <a:xfrm>
            <a:off x="3674544" y="6266732"/>
            <a:ext cx="79895" cy="183539"/>
          </a:xfrm>
          <a:custGeom>
            <a:avLst/>
            <a:gdLst>
              <a:gd name="connsiteX0" fmla="*/ 79894 w 79895"/>
              <a:gd name="connsiteY0" fmla="*/ 718 h 183539"/>
              <a:gd name="connsiteX1" fmla="*/ 22744 w 79895"/>
              <a:gd name="connsiteY1" fmla="*/ 129306 h 183539"/>
              <a:gd name="connsiteX2" fmla="*/ 519 w 79895"/>
              <a:gd name="connsiteY2" fmla="*/ 183281 h 183539"/>
              <a:gd name="connsiteX3" fmla="*/ 8456 w 79895"/>
              <a:gd name="connsiteY3" fmla="*/ 146768 h 183539"/>
              <a:gd name="connsiteX4" fmla="*/ 24331 w 79895"/>
              <a:gd name="connsiteY4" fmla="*/ 80093 h 183539"/>
              <a:gd name="connsiteX5" fmla="*/ 79894 w 79895"/>
              <a:gd name="connsiteY5" fmla="*/ 718 h 18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95" h="183539">
                <a:moveTo>
                  <a:pt x="79894" y="718"/>
                </a:moveTo>
                <a:cubicBezTo>
                  <a:pt x="79630" y="8920"/>
                  <a:pt x="35973" y="98879"/>
                  <a:pt x="22744" y="129306"/>
                </a:cubicBezTo>
                <a:cubicBezTo>
                  <a:pt x="9515" y="159733"/>
                  <a:pt x="2900" y="180371"/>
                  <a:pt x="519" y="183281"/>
                </a:cubicBezTo>
                <a:cubicBezTo>
                  <a:pt x="-1862" y="186191"/>
                  <a:pt x="4487" y="163966"/>
                  <a:pt x="8456" y="146768"/>
                </a:cubicBezTo>
                <a:cubicBezTo>
                  <a:pt x="12425" y="129570"/>
                  <a:pt x="16923" y="103376"/>
                  <a:pt x="24331" y="80093"/>
                </a:cubicBezTo>
                <a:cubicBezTo>
                  <a:pt x="31739" y="56810"/>
                  <a:pt x="80158" y="-7484"/>
                  <a:pt x="79894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D00CFFE0-6867-4547-97DE-6019F49727C0}"/>
              </a:ext>
            </a:extLst>
          </p:cNvPr>
          <p:cNvSpPr/>
          <p:nvPr/>
        </p:nvSpPr>
        <p:spPr>
          <a:xfrm>
            <a:off x="3616180" y="6267446"/>
            <a:ext cx="117835" cy="185829"/>
          </a:xfrm>
          <a:custGeom>
            <a:avLst/>
            <a:gdLst>
              <a:gd name="connsiteX0" fmla="*/ 145 w 117835"/>
              <a:gd name="connsiteY0" fmla="*/ 185742 h 185829"/>
              <a:gd name="connsiteX1" fmla="*/ 41420 w 117835"/>
              <a:gd name="connsiteY1" fmla="*/ 26992 h 185829"/>
              <a:gd name="connsiteX2" fmla="*/ 58883 w 117835"/>
              <a:gd name="connsiteY2" fmla="*/ 20642 h 185829"/>
              <a:gd name="connsiteX3" fmla="*/ 117620 w 117835"/>
              <a:gd name="connsiteY3" fmla="*/ 4 h 185829"/>
              <a:gd name="connsiteX4" fmla="*/ 77933 w 117835"/>
              <a:gd name="connsiteY4" fmla="*/ 19054 h 185829"/>
              <a:gd name="connsiteX5" fmla="*/ 57295 w 117835"/>
              <a:gd name="connsiteY5" fmla="*/ 49217 h 185829"/>
              <a:gd name="connsiteX6" fmla="*/ 145 w 117835"/>
              <a:gd name="connsiteY6" fmla="*/ 185742 h 1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835" h="185829">
                <a:moveTo>
                  <a:pt x="145" y="185742"/>
                </a:moveTo>
                <a:cubicBezTo>
                  <a:pt x="-2501" y="182038"/>
                  <a:pt x="31630" y="54509"/>
                  <a:pt x="41420" y="26992"/>
                </a:cubicBezTo>
                <a:cubicBezTo>
                  <a:pt x="51210" y="-525"/>
                  <a:pt x="46183" y="25140"/>
                  <a:pt x="58883" y="20642"/>
                </a:cubicBezTo>
                <a:cubicBezTo>
                  <a:pt x="71583" y="16144"/>
                  <a:pt x="114445" y="269"/>
                  <a:pt x="117620" y="4"/>
                </a:cubicBezTo>
                <a:cubicBezTo>
                  <a:pt x="120795" y="-261"/>
                  <a:pt x="87987" y="10852"/>
                  <a:pt x="77933" y="19054"/>
                </a:cubicBezTo>
                <a:cubicBezTo>
                  <a:pt x="67879" y="27256"/>
                  <a:pt x="68937" y="24081"/>
                  <a:pt x="57295" y="49217"/>
                </a:cubicBezTo>
                <a:cubicBezTo>
                  <a:pt x="45653" y="74353"/>
                  <a:pt x="2791" y="189446"/>
                  <a:pt x="145" y="185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8B9E6A7C-4DCD-4862-934F-AFE44A6461C8}"/>
              </a:ext>
            </a:extLst>
          </p:cNvPr>
          <p:cNvSpPr/>
          <p:nvPr/>
        </p:nvSpPr>
        <p:spPr>
          <a:xfrm>
            <a:off x="3519256" y="6344749"/>
            <a:ext cx="102519" cy="327431"/>
          </a:xfrm>
          <a:custGeom>
            <a:avLst/>
            <a:gdLst>
              <a:gd name="connsiteX0" fmla="*/ 101832 w 102519"/>
              <a:gd name="connsiteY0" fmla="*/ 489 h 327431"/>
              <a:gd name="connsiteX1" fmla="*/ 1819 w 102519"/>
              <a:gd name="connsiteY1" fmla="*/ 314814 h 327431"/>
              <a:gd name="connsiteX2" fmla="*/ 43094 w 102519"/>
              <a:gd name="connsiteY2" fmla="*/ 243376 h 327431"/>
              <a:gd name="connsiteX3" fmla="*/ 101832 w 102519"/>
              <a:gd name="connsiteY3" fmla="*/ 489 h 32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19" h="327431">
                <a:moveTo>
                  <a:pt x="101832" y="489"/>
                </a:moveTo>
                <a:cubicBezTo>
                  <a:pt x="94953" y="12395"/>
                  <a:pt x="11609" y="274333"/>
                  <a:pt x="1819" y="314814"/>
                </a:cubicBezTo>
                <a:cubicBezTo>
                  <a:pt x="-7971" y="355295"/>
                  <a:pt x="24044" y="289413"/>
                  <a:pt x="43094" y="243376"/>
                </a:cubicBezTo>
                <a:cubicBezTo>
                  <a:pt x="62144" y="197339"/>
                  <a:pt x="108711" y="-11417"/>
                  <a:pt x="101832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34F7E824-FC3E-4215-984F-A35263B59631}"/>
              </a:ext>
            </a:extLst>
          </p:cNvPr>
          <p:cNvSpPr/>
          <p:nvPr/>
        </p:nvSpPr>
        <p:spPr>
          <a:xfrm>
            <a:off x="3800451" y="6507080"/>
            <a:ext cx="409444" cy="490250"/>
          </a:xfrm>
          <a:custGeom>
            <a:avLst/>
            <a:gdLst>
              <a:gd name="connsiteX0" fmla="*/ 408012 w 409444"/>
              <a:gd name="connsiteY0" fmla="*/ 4845 h 490250"/>
              <a:gd name="connsiteX1" fmla="*/ 246087 w 409444"/>
              <a:gd name="connsiteY1" fmla="*/ 208045 h 490250"/>
              <a:gd name="connsiteX2" fmla="*/ 9549 w 409444"/>
              <a:gd name="connsiteY2" fmla="*/ 481095 h 490250"/>
              <a:gd name="connsiteX3" fmla="*/ 53999 w 409444"/>
              <a:gd name="connsiteY3" fmla="*/ 416008 h 490250"/>
              <a:gd name="connsiteX4" fmla="*/ 125437 w 409444"/>
              <a:gd name="connsiteY4" fmla="*/ 320758 h 490250"/>
              <a:gd name="connsiteX5" fmla="*/ 314349 w 409444"/>
              <a:gd name="connsiteY5" fmla="*/ 85808 h 490250"/>
              <a:gd name="connsiteX6" fmla="*/ 408012 w 409444"/>
              <a:gd name="connsiteY6" fmla="*/ 4845 h 49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444" h="490250">
                <a:moveTo>
                  <a:pt x="408012" y="4845"/>
                </a:moveTo>
                <a:cubicBezTo>
                  <a:pt x="396635" y="25218"/>
                  <a:pt x="312497" y="128670"/>
                  <a:pt x="246087" y="208045"/>
                </a:cubicBezTo>
                <a:cubicBezTo>
                  <a:pt x="179676" y="287420"/>
                  <a:pt x="41564" y="446434"/>
                  <a:pt x="9549" y="481095"/>
                </a:cubicBezTo>
                <a:cubicBezTo>
                  <a:pt x="-22466" y="515756"/>
                  <a:pt x="34684" y="442731"/>
                  <a:pt x="53999" y="416008"/>
                </a:cubicBezTo>
                <a:cubicBezTo>
                  <a:pt x="73314" y="389285"/>
                  <a:pt x="82045" y="375791"/>
                  <a:pt x="125437" y="320758"/>
                </a:cubicBezTo>
                <a:cubicBezTo>
                  <a:pt x="168829" y="265725"/>
                  <a:pt x="268047" y="140048"/>
                  <a:pt x="314349" y="85808"/>
                </a:cubicBezTo>
                <a:cubicBezTo>
                  <a:pt x="360651" y="31568"/>
                  <a:pt x="419389" y="-15528"/>
                  <a:pt x="408012" y="4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0ED3F11B-DBB2-43D7-9441-98F197AAC6B2}"/>
              </a:ext>
            </a:extLst>
          </p:cNvPr>
          <p:cNvSpPr/>
          <p:nvPr/>
        </p:nvSpPr>
        <p:spPr>
          <a:xfrm>
            <a:off x="3341519" y="6935011"/>
            <a:ext cx="514223" cy="627849"/>
          </a:xfrm>
          <a:custGeom>
            <a:avLst/>
            <a:gdLst>
              <a:gd name="connsiteX0" fmla="*/ 501819 w 514223"/>
              <a:gd name="connsiteY0" fmla="*/ 29352 h 627849"/>
              <a:gd name="connsiteX1" fmla="*/ 239881 w 514223"/>
              <a:gd name="connsiteY1" fmla="*/ 326214 h 627849"/>
              <a:gd name="connsiteX2" fmla="*/ 125581 w 514223"/>
              <a:gd name="connsiteY2" fmla="*/ 473852 h 627849"/>
              <a:gd name="connsiteX3" fmla="*/ 52556 w 514223"/>
              <a:gd name="connsiteY3" fmla="*/ 577039 h 627849"/>
              <a:gd name="connsiteX4" fmla="*/ 169 w 514223"/>
              <a:gd name="connsiteY4" fmla="*/ 627839 h 627849"/>
              <a:gd name="connsiteX5" fmla="*/ 39856 w 514223"/>
              <a:gd name="connsiteY5" fmla="*/ 580214 h 627849"/>
              <a:gd name="connsiteX6" fmla="*/ 143044 w 514223"/>
              <a:gd name="connsiteY6" fmla="*/ 451627 h 627849"/>
              <a:gd name="connsiteX7" fmla="*/ 271631 w 514223"/>
              <a:gd name="connsiteY7" fmla="*/ 281764 h 627849"/>
              <a:gd name="connsiteX8" fmla="*/ 452606 w 514223"/>
              <a:gd name="connsiteY8" fmla="*/ 38877 h 627849"/>
              <a:gd name="connsiteX9" fmla="*/ 501819 w 514223"/>
              <a:gd name="connsiteY9" fmla="*/ 29352 h 62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223" h="627849">
                <a:moveTo>
                  <a:pt x="501819" y="29352"/>
                </a:moveTo>
                <a:cubicBezTo>
                  <a:pt x="466365" y="77241"/>
                  <a:pt x="302587" y="252131"/>
                  <a:pt x="239881" y="326214"/>
                </a:cubicBezTo>
                <a:cubicBezTo>
                  <a:pt x="177175" y="400297"/>
                  <a:pt x="156802" y="432048"/>
                  <a:pt x="125581" y="473852"/>
                </a:cubicBezTo>
                <a:cubicBezTo>
                  <a:pt x="94360" y="515656"/>
                  <a:pt x="73458" y="551374"/>
                  <a:pt x="52556" y="577039"/>
                </a:cubicBezTo>
                <a:cubicBezTo>
                  <a:pt x="31654" y="602704"/>
                  <a:pt x="2286" y="627310"/>
                  <a:pt x="169" y="627839"/>
                </a:cubicBezTo>
                <a:cubicBezTo>
                  <a:pt x="-1948" y="628368"/>
                  <a:pt x="16044" y="609583"/>
                  <a:pt x="39856" y="580214"/>
                </a:cubicBezTo>
                <a:cubicBezTo>
                  <a:pt x="63668" y="550845"/>
                  <a:pt x="104415" y="501369"/>
                  <a:pt x="143044" y="451627"/>
                </a:cubicBezTo>
                <a:cubicBezTo>
                  <a:pt x="181673" y="401885"/>
                  <a:pt x="220037" y="350556"/>
                  <a:pt x="271631" y="281764"/>
                </a:cubicBezTo>
                <a:cubicBezTo>
                  <a:pt x="323225" y="212972"/>
                  <a:pt x="416094" y="80152"/>
                  <a:pt x="452606" y="38877"/>
                </a:cubicBezTo>
                <a:cubicBezTo>
                  <a:pt x="489118" y="-2398"/>
                  <a:pt x="537273" y="-18537"/>
                  <a:pt x="501819" y="29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8E651B24-AAC1-454F-AF59-580A4EB7FA85}"/>
              </a:ext>
            </a:extLst>
          </p:cNvPr>
          <p:cNvSpPr/>
          <p:nvPr/>
        </p:nvSpPr>
        <p:spPr>
          <a:xfrm>
            <a:off x="3336469" y="6755574"/>
            <a:ext cx="206794" cy="400933"/>
          </a:xfrm>
          <a:custGeom>
            <a:avLst/>
            <a:gdLst>
              <a:gd name="connsiteX0" fmla="*/ 205244 w 206794"/>
              <a:gd name="connsiteY0" fmla="*/ 2414 h 400933"/>
              <a:gd name="connsiteX1" fmla="*/ 116344 w 206794"/>
              <a:gd name="connsiteY1" fmla="*/ 151639 h 400933"/>
              <a:gd name="connsiteX2" fmla="*/ 6806 w 206794"/>
              <a:gd name="connsiteY2" fmla="*/ 391351 h 400933"/>
              <a:gd name="connsiteX3" fmla="*/ 14744 w 206794"/>
              <a:gd name="connsiteY3" fmla="*/ 345314 h 400933"/>
              <a:gd name="connsiteX4" fmla="*/ 40144 w 206794"/>
              <a:gd name="connsiteY4" fmla="*/ 269114 h 400933"/>
              <a:gd name="connsiteX5" fmla="*/ 205244 w 206794"/>
              <a:gd name="connsiteY5" fmla="*/ 2414 h 40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94" h="400933">
                <a:moveTo>
                  <a:pt x="205244" y="2414"/>
                </a:moveTo>
                <a:cubicBezTo>
                  <a:pt x="217944" y="-17165"/>
                  <a:pt x="149417" y="86816"/>
                  <a:pt x="116344" y="151639"/>
                </a:cubicBezTo>
                <a:cubicBezTo>
                  <a:pt x="83271" y="216462"/>
                  <a:pt x="23739" y="359072"/>
                  <a:pt x="6806" y="391351"/>
                </a:cubicBezTo>
                <a:cubicBezTo>
                  <a:pt x="-10127" y="423630"/>
                  <a:pt x="9188" y="365687"/>
                  <a:pt x="14744" y="345314"/>
                </a:cubicBezTo>
                <a:cubicBezTo>
                  <a:pt x="20300" y="324941"/>
                  <a:pt x="10246" y="327322"/>
                  <a:pt x="40144" y="269114"/>
                </a:cubicBezTo>
                <a:cubicBezTo>
                  <a:pt x="70042" y="210906"/>
                  <a:pt x="192544" y="21993"/>
                  <a:pt x="205244" y="2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66BC545D-FC30-43E7-9D73-914BA1CDD449}"/>
              </a:ext>
            </a:extLst>
          </p:cNvPr>
          <p:cNvSpPr/>
          <p:nvPr/>
        </p:nvSpPr>
        <p:spPr>
          <a:xfrm>
            <a:off x="3275862" y="6654662"/>
            <a:ext cx="252032" cy="523078"/>
          </a:xfrm>
          <a:custGeom>
            <a:avLst/>
            <a:gdLst>
              <a:gd name="connsiteX0" fmla="*/ 251563 w 252032"/>
              <a:gd name="connsiteY0" fmla="*/ 138 h 523078"/>
              <a:gd name="connsiteX1" fmla="*/ 215051 w 252032"/>
              <a:gd name="connsiteY1" fmla="*/ 73163 h 523078"/>
              <a:gd name="connsiteX2" fmla="*/ 200763 w 252032"/>
              <a:gd name="connsiteY2" fmla="*/ 89038 h 523078"/>
              <a:gd name="connsiteX3" fmla="*/ 167426 w 252032"/>
              <a:gd name="connsiteY3" fmla="*/ 163651 h 523078"/>
              <a:gd name="connsiteX4" fmla="*/ 122976 w 252032"/>
              <a:gd name="connsiteY4" fmla="*/ 222388 h 523078"/>
              <a:gd name="connsiteX5" fmla="*/ 10263 w 252032"/>
              <a:gd name="connsiteY5" fmla="*/ 511313 h 523078"/>
              <a:gd name="connsiteX6" fmla="*/ 21376 w 252032"/>
              <a:gd name="connsiteY6" fmla="*/ 436701 h 523078"/>
              <a:gd name="connsiteX7" fmla="*/ 153138 w 252032"/>
              <a:gd name="connsiteY7" fmla="*/ 158888 h 523078"/>
              <a:gd name="connsiteX8" fmla="*/ 186476 w 252032"/>
              <a:gd name="connsiteY8" fmla="*/ 93801 h 523078"/>
              <a:gd name="connsiteX9" fmla="*/ 251563 w 252032"/>
              <a:gd name="connsiteY9" fmla="*/ 138 h 5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032" h="523078">
                <a:moveTo>
                  <a:pt x="251563" y="138"/>
                </a:moveTo>
                <a:cubicBezTo>
                  <a:pt x="256325" y="-3302"/>
                  <a:pt x="223518" y="58346"/>
                  <a:pt x="215051" y="73163"/>
                </a:cubicBezTo>
                <a:cubicBezTo>
                  <a:pt x="206584" y="87980"/>
                  <a:pt x="208700" y="73957"/>
                  <a:pt x="200763" y="89038"/>
                </a:cubicBezTo>
                <a:cubicBezTo>
                  <a:pt x="192825" y="104119"/>
                  <a:pt x="180390" y="141426"/>
                  <a:pt x="167426" y="163651"/>
                </a:cubicBezTo>
                <a:cubicBezTo>
                  <a:pt x="154461" y="185876"/>
                  <a:pt x="149170" y="164444"/>
                  <a:pt x="122976" y="222388"/>
                </a:cubicBezTo>
                <a:cubicBezTo>
                  <a:pt x="96782" y="280332"/>
                  <a:pt x="27196" y="475594"/>
                  <a:pt x="10263" y="511313"/>
                </a:cubicBezTo>
                <a:cubicBezTo>
                  <a:pt x="-6670" y="547032"/>
                  <a:pt x="-2436" y="495438"/>
                  <a:pt x="21376" y="436701"/>
                </a:cubicBezTo>
                <a:cubicBezTo>
                  <a:pt x="45188" y="377964"/>
                  <a:pt x="125621" y="216038"/>
                  <a:pt x="153138" y="158888"/>
                </a:cubicBezTo>
                <a:cubicBezTo>
                  <a:pt x="180655" y="101738"/>
                  <a:pt x="169543" y="116555"/>
                  <a:pt x="186476" y="93801"/>
                </a:cubicBezTo>
                <a:cubicBezTo>
                  <a:pt x="203409" y="71047"/>
                  <a:pt x="246801" y="3578"/>
                  <a:pt x="251563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6FA665FE-8FB5-44C6-A108-4EEFC1881E44}"/>
              </a:ext>
            </a:extLst>
          </p:cNvPr>
          <p:cNvSpPr/>
          <p:nvPr/>
        </p:nvSpPr>
        <p:spPr>
          <a:xfrm>
            <a:off x="3262313" y="7172962"/>
            <a:ext cx="18707" cy="169103"/>
          </a:xfrm>
          <a:custGeom>
            <a:avLst/>
            <a:gdLst>
              <a:gd name="connsiteX0" fmla="*/ 15875 w 18707"/>
              <a:gd name="connsiteY0" fmla="*/ 951 h 169103"/>
              <a:gd name="connsiteX1" fmla="*/ 0 w 18707"/>
              <a:gd name="connsiteY1" fmla="*/ 166051 h 169103"/>
              <a:gd name="connsiteX2" fmla="*/ 15875 w 18707"/>
              <a:gd name="connsiteY2" fmla="*/ 100963 h 169103"/>
              <a:gd name="connsiteX3" fmla="*/ 15875 w 18707"/>
              <a:gd name="connsiteY3" fmla="*/ 951 h 1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7" h="169103">
                <a:moveTo>
                  <a:pt x="15875" y="951"/>
                </a:moveTo>
                <a:cubicBezTo>
                  <a:pt x="13229" y="11799"/>
                  <a:pt x="0" y="149382"/>
                  <a:pt x="0" y="166051"/>
                </a:cubicBezTo>
                <a:cubicBezTo>
                  <a:pt x="0" y="182720"/>
                  <a:pt x="11113" y="126892"/>
                  <a:pt x="15875" y="100963"/>
                </a:cubicBezTo>
                <a:cubicBezTo>
                  <a:pt x="20637" y="75034"/>
                  <a:pt x="18521" y="-9897"/>
                  <a:pt x="15875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FEBF6121-1CF8-4C26-A7E8-0D05C3ADAC30}"/>
              </a:ext>
            </a:extLst>
          </p:cNvPr>
          <p:cNvSpPr/>
          <p:nvPr/>
        </p:nvSpPr>
        <p:spPr>
          <a:xfrm>
            <a:off x="3290350" y="7169560"/>
            <a:ext cx="35190" cy="237351"/>
          </a:xfrm>
          <a:custGeom>
            <a:avLst/>
            <a:gdLst>
              <a:gd name="connsiteX0" fmla="*/ 2125 w 35190"/>
              <a:gd name="connsiteY0" fmla="*/ 236128 h 237351"/>
              <a:gd name="connsiteX1" fmla="*/ 25938 w 35190"/>
              <a:gd name="connsiteY1" fmla="*/ 115478 h 237351"/>
              <a:gd name="connsiteX2" fmla="*/ 33875 w 35190"/>
              <a:gd name="connsiteY2" fmla="*/ 18640 h 237351"/>
              <a:gd name="connsiteX3" fmla="*/ 538 w 35190"/>
              <a:gd name="connsiteY3" fmla="*/ 1178 h 237351"/>
              <a:gd name="connsiteX4" fmla="*/ 11650 w 35190"/>
              <a:gd name="connsiteY4" fmla="*/ 36103 h 237351"/>
              <a:gd name="connsiteX5" fmla="*/ 2125 w 35190"/>
              <a:gd name="connsiteY5" fmla="*/ 236128 h 2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0" h="237351">
                <a:moveTo>
                  <a:pt x="2125" y="236128"/>
                </a:moveTo>
                <a:cubicBezTo>
                  <a:pt x="4506" y="249357"/>
                  <a:pt x="20646" y="151726"/>
                  <a:pt x="25938" y="115478"/>
                </a:cubicBezTo>
                <a:cubicBezTo>
                  <a:pt x="31230" y="79230"/>
                  <a:pt x="38108" y="37690"/>
                  <a:pt x="33875" y="18640"/>
                </a:cubicBezTo>
                <a:cubicBezTo>
                  <a:pt x="29642" y="-410"/>
                  <a:pt x="4242" y="-1733"/>
                  <a:pt x="538" y="1178"/>
                </a:cubicBezTo>
                <a:cubicBezTo>
                  <a:pt x="-3166" y="4088"/>
                  <a:pt x="13502" y="-674"/>
                  <a:pt x="11650" y="36103"/>
                </a:cubicBezTo>
                <a:cubicBezTo>
                  <a:pt x="9798" y="72880"/>
                  <a:pt x="-256" y="222899"/>
                  <a:pt x="2125" y="236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C4F85A3A-9A53-4BCE-BD93-3B458D1EA29C}"/>
              </a:ext>
            </a:extLst>
          </p:cNvPr>
          <p:cNvSpPr/>
          <p:nvPr/>
        </p:nvSpPr>
        <p:spPr>
          <a:xfrm>
            <a:off x="2539768" y="5632450"/>
            <a:ext cx="75297" cy="764167"/>
          </a:xfrm>
          <a:custGeom>
            <a:avLst/>
            <a:gdLst>
              <a:gd name="connsiteX0" fmla="*/ 74315 w 75297"/>
              <a:gd name="connsiteY0" fmla="*/ 0 h 764167"/>
              <a:gd name="connsiteX1" fmla="*/ 19282 w 75297"/>
              <a:gd name="connsiteY1" fmla="*/ 419100 h 764167"/>
              <a:gd name="connsiteX2" fmla="*/ 232 w 75297"/>
              <a:gd name="connsiteY2" fmla="*/ 757767 h 764167"/>
              <a:gd name="connsiteX3" fmla="*/ 29865 w 75297"/>
              <a:gd name="connsiteY3" fmla="*/ 624417 h 764167"/>
              <a:gd name="connsiteX4" fmla="*/ 51032 w 75297"/>
              <a:gd name="connsiteY4" fmla="*/ 421217 h 764167"/>
              <a:gd name="connsiteX5" fmla="*/ 74315 w 75297"/>
              <a:gd name="connsiteY5" fmla="*/ 0 h 76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97" h="764167">
                <a:moveTo>
                  <a:pt x="74315" y="0"/>
                </a:moveTo>
                <a:cubicBezTo>
                  <a:pt x="69023" y="-353"/>
                  <a:pt x="31629" y="292806"/>
                  <a:pt x="19282" y="419100"/>
                </a:cubicBezTo>
                <a:cubicBezTo>
                  <a:pt x="6935" y="545394"/>
                  <a:pt x="-1532" y="723548"/>
                  <a:pt x="232" y="757767"/>
                </a:cubicBezTo>
                <a:cubicBezTo>
                  <a:pt x="1996" y="791986"/>
                  <a:pt x="21398" y="680509"/>
                  <a:pt x="29865" y="624417"/>
                </a:cubicBezTo>
                <a:cubicBezTo>
                  <a:pt x="38332" y="568325"/>
                  <a:pt x="39743" y="524581"/>
                  <a:pt x="51032" y="421217"/>
                </a:cubicBezTo>
                <a:cubicBezTo>
                  <a:pt x="62321" y="317853"/>
                  <a:pt x="79607" y="353"/>
                  <a:pt x="743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C17EEC2E-E6FD-4850-885F-B8C8523F0D34}"/>
              </a:ext>
            </a:extLst>
          </p:cNvPr>
          <p:cNvSpPr/>
          <p:nvPr/>
        </p:nvSpPr>
        <p:spPr>
          <a:xfrm>
            <a:off x="2526607" y="6402124"/>
            <a:ext cx="33387" cy="443577"/>
          </a:xfrm>
          <a:custGeom>
            <a:avLst/>
            <a:gdLst>
              <a:gd name="connsiteX0" fmla="*/ 11276 w 33387"/>
              <a:gd name="connsiteY0" fmla="*/ 2909 h 443577"/>
              <a:gd name="connsiteX1" fmla="*/ 693 w 33387"/>
              <a:gd name="connsiteY1" fmla="*/ 434709 h 443577"/>
              <a:gd name="connsiteX2" fmla="*/ 30326 w 33387"/>
              <a:gd name="connsiteY2" fmla="*/ 290776 h 443577"/>
              <a:gd name="connsiteX3" fmla="*/ 32443 w 33387"/>
              <a:gd name="connsiteY3" fmla="*/ 248443 h 443577"/>
              <a:gd name="connsiteX4" fmla="*/ 11276 w 33387"/>
              <a:gd name="connsiteY4" fmla="*/ 2909 h 44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87" h="443577">
                <a:moveTo>
                  <a:pt x="11276" y="2909"/>
                </a:moveTo>
                <a:cubicBezTo>
                  <a:pt x="5984" y="33953"/>
                  <a:pt x="-2482" y="386731"/>
                  <a:pt x="693" y="434709"/>
                </a:cubicBezTo>
                <a:cubicBezTo>
                  <a:pt x="3868" y="482687"/>
                  <a:pt x="25034" y="321820"/>
                  <a:pt x="30326" y="290776"/>
                </a:cubicBezTo>
                <a:cubicBezTo>
                  <a:pt x="35618" y="259732"/>
                  <a:pt x="32443" y="298537"/>
                  <a:pt x="32443" y="248443"/>
                </a:cubicBezTo>
                <a:cubicBezTo>
                  <a:pt x="32443" y="198349"/>
                  <a:pt x="16568" y="-28135"/>
                  <a:pt x="11276" y="2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DC14D218-08E9-4F10-8A0F-F8076A439A4B}"/>
              </a:ext>
            </a:extLst>
          </p:cNvPr>
          <p:cNvSpPr/>
          <p:nvPr/>
        </p:nvSpPr>
        <p:spPr>
          <a:xfrm>
            <a:off x="2495000" y="6857996"/>
            <a:ext cx="79911" cy="899633"/>
          </a:xfrm>
          <a:custGeom>
            <a:avLst/>
            <a:gdLst>
              <a:gd name="connsiteX0" fmla="*/ 25950 w 79911"/>
              <a:gd name="connsiteY0" fmla="*/ 4 h 899633"/>
              <a:gd name="connsiteX1" fmla="*/ 550 w 79911"/>
              <a:gd name="connsiteY1" fmla="*/ 247654 h 899633"/>
              <a:gd name="connsiteX2" fmla="*/ 9017 w 79911"/>
              <a:gd name="connsiteY2" fmla="*/ 404287 h 899633"/>
              <a:gd name="connsiteX3" fmla="*/ 15367 w 79911"/>
              <a:gd name="connsiteY3" fmla="*/ 577854 h 899633"/>
              <a:gd name="connsiteX4" fmla="*/ 23833 w 79911"/>
              <a:gd name="connsiteY4" fmla="*/ 685804 h 899633"/>
              <a:gd name="connsiteX5" fmla="*/ 78867 w 79911"/>
              <a:gd name="connsiteY5" fmla="*/ 895354 h 899633"/>
              <a:gd name="connsiteX6" fmla="*/ 57700 w 79911"/>
              <a:gd name="connsiteY6" fmla="*/ 812804 h 899633"/>
              <a:gd name="connsiteX7" fmla="*/ 30183 w 79911"/>
              <a:gd name="connsiteY7" fmla="*/ 645587 h 899633"/>
              <a:gd name="connsiteX8" fmla="*/ 17483 w 79911"/>
              <a:gd name="connsiteY8" fmla="*/ 254004 h 899633"/>
              <a:gd name="connsiteX9" fmla="*/ 25950 w 79911"/>
              <a:gd name="connsiteY9" fmla="*/ 4 h 89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911" h="899633">
                <a:moveTo>
                  <a:pt x="25950" y="4"/>
                </a:moveTo>
                <a:cubicBezTo>
                  <a:pt x="23128" y="-1054"/>
                  <a:pt x="3372" y="180274"/>
                  <a:pt x="550" y="247654"/>
                </a:cubicBezTo>
                <a:cubicBezTo>
                  <a:pt x="-2272" y="315034"/>
                  <a:pt x="6547" y="349254"/>
                  <a:pt x="9017" y="404287"/>
                </a:cubicBezTo>
                <a:cubicBezTo>
                  <a:pt x="11486" y="459320"/>
                  <a:pt x="12898" y="530935"/>
                  <a:pt x="15367" y="577854"/>
                </a:cubicBezTo>
                <a:cubicBezTo>
                  <a:pt x="17836" y="624774"/>
                  <a:pt x="13250" y="632887"/>
                  <a:pt x="23833" y="685804"/>
                </a:cubicBezTo>
                <a:cubicBezTo>
                  <a:pt x="34416" y="738721"/>
                  <a:pt x="73223" y="874187"/>
                  <a:pt x="78867" y="895354"/>
                </a:cubicBezTo>
                <a:cubicBezTo>
                  <a:pt x="84511" y="916521"/>
                  <a:pt x="65814" y="854432"/>
                  <a:pt x="57700" y="812804"/>
                </a:cubicBezTo>
                <a:cubicBezTo>
                  <a:pt x="49586" y="771176"/>
                  <a:pt x="36886" y="738720"/>
                  <a:pt x="30183" y="645587"/>
                </a:cubicBezTo>
                <a:cubicBezTo>
                  <a:pt x="23480" y="552454"/>
                  <a:pt x="13250" y="359837"/>
                  <a:pt x="17483" y="254004"/>
                </a:cubicBezTo>
                <a:cubicBezTo>
                  <a:pt x="21716" y="148171"/>
                  <a:pt x="28772" y="1062"/>
                  <a:pt x="2595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3C403A23-56A5-4CE7-AB98-F3F91AAFADC0}"/>
              </a:ext>
            </a:extLst>
          </p:cNvPr>
          <p:cNvSpPr/>
          <p:nvPr/>
        </p:nvSpPr>
        <p:spPr>
          <a:xfrm>
            <a:off x="2881415" y="6136113"/>
            <a:ext cx="224503" cy="676529"/>
          </a:xfrm>
          <a:custGeom>
            <a:avLst/>
            <a:gdLst>
              <a:gd name="connsiteX0" fmla="*/ 223735 w 224503"/>
              <a:gd name="connsiteY0" fmla="*/ 2220 h 676529"/>
              <a:gd name="connsiteX1" fmla="*/ 132718 w 224503"/>
              <a:gd name="connsiteY1" fmla="*/ 224470 h 676529"/>
              <a:gd name="connsiteX2" fmla="*/ 7835 w 224503"/>
              <a:gd name="connsiteY2" fmla="*/ 656270 h 676529"/>
              <a:gd name="connsiteX3" fmla="*/ 20535 w 224503"/>
              <a:gd name="connsiteY3" fmla="*/ 580070 h 676529"/>
              <a:gd name="connsiteX4" fmla="*/ 81918 w 224503"/>
              <a:gd name="connsiteY4" fmla="*/ 351470 h 676529"/>
              <a:gd name="connsiteX5" fmla="*/ 223735 w 224503"/>
              <a:gd name="connsiteY5" fmla="*/ 2220 h 6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503" h="676529">
                <a:moveTo>
                  <a:pt x="223735" y="2220"/>
                </a:moveTo>
                <a:cubicBezTo>
                  <a:pt x="232202" y="-18947"/>
                  <a:pt x="168701" y="115462"/>
                  <a:pt x="132718" y="224470"/>
                </a:cubicBezTo>
                <a:cubicBezTo>
                  <a:pt x="96735" y="333478"/>
                  <a:pt x="26532" y="597003"/>
                  <a:pt x="7835" y="656270"/>
                </a:cubicBezTo>
                <a:cubicBezTo>
                  <a:pt x="-10862" y="715537"/>
                  <a:pt x="8188" y="630870"/>
                  <a:pt x="20535" y="580070"/>
                </a:cubicBezTo>
                <a:cubicBezTo>
                  <a:pt x="32882" y="529270"/>
                  <a:pt x="43818" y="448484"/>
                  <a:pt x="81918" y="351470"/>
                </a:cubicBezTo>
                <a:cubicBezTo>
                  <a:pt x="120018" y="254456"/>
                  <a:pt x="215268" y="23387"/>
                  <a:pt x="223735" y="2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60391F5C-9B01-4DBD-B25B-1D9FA2AAC7E8}"/>
              </a:ext>
            </a:extLst>
          </p:cNvPr>
          <p:cNvSpPr/>
          <p:nvPr/>
        </p:nvSpPr>
        <p:spPr>
          <a:xfrm>
            <a:off x="2639736" y="6794500"/>
            <a:ext cx="245394" cy="653713"/>
          </a:xfrm>
          <a:custGeom>
            <a:avLst/>
            <a:gdLst>
              <a:gd name="connsiteX0" fmla="*/ 245281 w 245394"/>
              <a:gd name="connsiteY0" fmla="*/ 0 h 653713"/>
              <a:gd name="connsiteX1" fmla="*/ 122514 w 245394"/>
              <a:gd name="connsiteY1" fmla="*/ 323850 h 653713"/>
              <a:gd name="connsiteX2" fmla="*/ 67481 w 245394"/>
              <a:gd name="connsiteY2" fmla="*/ 478367 h 653713"/>
              <a:gd name="connsiteX3" fmla="*/ 1864 w 245394"/>
              <a:gd name="connsiteY3" fmla="*/ 649817 h 653713"/>
              <a:gd name="connsiteX4" fmla="*/ 25147 w 245394"/>
              <a:gd name="connsiteY4" fmla="*/ 575733 h 653713"/>
              <a:gd name="connsiteX5" fmla="*/ 99231 w 245394"/>
              <a:gd name="connsiteY5" fmla="*/ 325967 h 653713"/>
              <a:gd name="connsiteX6" fmla="*/ 245281 w 245394"/>
              <a:gd name="connsiteY6" fmla="*/ 0 h 65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394" h="653713">
                <a:moveTo>
                  <a:pt x="245281" y="0"/>
                </a:moveTo>
                <a:cubicBezTo>
                  <a:pt x="249161" y="-353"/>
                  <a:pt x="152147" y="244122"/>
                  <a:pt x="122514" y="323850"/>
                </a:cubicBezTo>
                <a:cubicBezTo>
                  <a:pt x="92881" y="403578"/>
                  <a:pt x="87589" y="424039"/>
                  <a:pt x="67481" y="478367"/>
                </a:cubicBezTo>
                <a:cubicBezTo>
                  <a:pt x="47373" y="532695"/>
                  <a:pt x="8920" y="633589"/>
                  <a:pt x="1864" y="649817"/>
                </a:cubicBezTo>
                <a:cubicBezTo>
                  <a:pt x="-5192" y="666045"/>
                  <a:pt x="8919" y="629708"/>
                  <a:pt x="25147" y="575733"/>
                </a:cubicBezTo>
                <a:cubicBezTo>
                  <a:pt x="41375" y="521758"/>
                  <a:pt x="63248" y="425450"/>
                  <a:pt x="99231" y="325967"/>
                </a:cubicBezTo>
                <a:cubicBezTo>
                  <a:pt x="135214" y="226484"/>
                  <a:pt x="241401" y="353"/>
                  <a:pt x="2452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549781F5-008A-4FEC-9051-6D04F0E947E9}"/>
              </a:ext>
            </a:extLst>
          </p:cNvPr>
          <p:cNvSpPr/>
          <p:nvPr/>
        </p:nvSpPr>
        <p:spPr>
          <a:xfrm>
            <a:off x="2575659" y="7336294"/>
            <a:ext cx="112714" cy="496311"/>
          </a:xfrm>
          <a:custGeom>
            <a:avLst/>
            <a:gdLst>
              <a:gd name="connsiteX0" fmla="*/ 112508 w 112714"/>
              <a:gd name="connsiteY0" fmla="*/ 73 h 496311"/>
              <a:gd name="connsiteX1" fmla="*/ 51124 w 112714"/>
              <a:gd name="connsiteY1" fmla="*/ 194806 h 496311"/>
              <a:gd name="connsiteX2" fmla="*/ 32074 w 112714"/>
              <a:gd name="connsiteY2" fmla="*/ 287939 h 496311"/>
              <a:gd name="connsiteX3" fmla="*/ 15141 w 112714"/>
              <a:gd name="connsiteY3" fmla="*/ 448806 h 496311"/>
              <a:gd name="connsiteX4" fmla="*/ 17258 w 112714"/>
              <a:gd name="connsiteY4" fmla="*/ 495373 h 496311"/>
              <a:gd name="connsiteX5" fmla="*/ 13024 w 112714"/>
              <a:gd name="connsiteY5" fmla="*/ 417056 h 496311"/>
              <a:gd name="connsiteX6" fmla="*/ 324 w 112714"/>
              <a:gd name="connsiteY6" fmla="*/ 345089 h 496311"/>
              <a:gd name="connsiteX7" fmla="*/ 27841 w 112714"/>
              <a:gd name="connsiteY7" fmla="*/ 218089 h 496311"/>
              <a:gd name="connsiteX8" fmla="*/ 112508 w 112714"/>
              <a:gd name="connsiteY8" fmla="*/ 73 h 49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4" h="496311">
                <a:moveTo>
                  <a:pt x="112508" y="73"/>
                </a:moveTo>
                <a:cubicBezTo>
                  <a:pt x="116388" y="-3807"/>
                  <a:pt x="64530" y="146828"/>
                  <a:pt x="51124" y="194806"/>
                </a:cubicBezTo>
                <a:cubicBezTo>
                  <a:pt x="37718" y="242784"/>
                  <a:pt x="38071" y="245606"/>
                  <a:pt x="32074" y="287939"/>
                </a:cubicBezTo>
                <a:cubicBezTo>
                  <a:pt x="26077" y="330272"/>
                  <a:pt x="17610" y="414234"/>
                  <a:pt x="15141" y="448806"/>
                </a:cubicBezTo>
                <a:cubicBezTo>
                  <a:pt x="12672" y="483378"/>
                  <a:pt x="17611" y="500665"/>
                  <a:pt x="17258" y="495373"/>
                </a:cubicBezTo>
                <a:cubicBezTo>
                  <a:pt x="16905" y="490081"/>
                  <a:pt x="15846" y="442103"/>
                  <a:pt x="13024" y="417056"/>
                </a:cubicBezTo>
                <a:cubicBezTo>
                  <a:pt x="10202" y="392009"/>
                  <a:pt x="-2145" y="378250"/>
                  <a:pt x="324" y="345089"/>
                </a:cubicBezTo>
                <a:cubicBezTo>
                  <a:pt x="2793" y="311928"/>
                  <a:pt x="9496" y="280178"/>
                  <a:pt x="27841" y="218089"/>
                </a:cubicBezTo>
                <a:cubicBezTo>
                  <a:pt x="46185" y="156000"/>
                  <a:pt x="108628" y="3953"/>
                  <a:pt x="112508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0F52284D-A375-4F80-BC77-647A31488548}"/>
              </a:ext>
            </a:extLst>
          </p:cNvPr>
          <p:cNvSpPr/>
          <p:nvPr/>
        </p:nvSpPr>
        <p:spPr>
          <a:xfrm>
            <a:off x="3109070" y="6132445"/>
            <a:ext cx="25564" cy="541645"/>
          </a:xfrm>
          <a:custGeom>
            <a:avLst/>
            <a:gdLst>
              <a:gd name="connsiteX0" fmla="*/ 313 w 25564"/>
              <a:gd name="connsiteY0" fmla="*/ 3772 h 541645"/>
              <a:gd name="connsiteX1" fmla="*/ 10897 w 25564"/>
              <a:gd name="connsiteY1" fmla="*/ 526588 h 541645"/>
              <a:gd name="connsiteX2" fmla="*/ 21480 w 25564"/>
              <a:gd name="connsiteY2" fmla="*/ 391122 h 541645"/>
              <a:gd name="connsiteX3" fmla="*/ 23597 w 25564"/>
              <a:gd name="connsiteY3" fmla="*/ 295872 h 541645"/>
              <a:gd name="connsiteX4" fmla="*/ 313 w 25564"/>
              <a:gd name="connsiteY4" fmla="*/ 3772 h 54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4" h="541645">
                <a:moveTo>
                  <a:pt x="313" y="3772"/>
                </a:moveTo>
                <a:cubicBezTo>
                  <a:pt x="-1804" y="42225"/>
                  <a:pt x="7369" y="462030"/>
                  <a:pt x="10897" y="526588"/>
                </a:cubicBezTo>
                <a:cubicBezTo>
                  <a:pt x="14425" y="591146"/>
                  <a:pt x="19363" y="429575"/>
                  <a:pt x="21480" y="391122"/>
                </a:cubicBezTo>
                <a:cubicBezTo>
                  <a:pt x="23597" y="352669"/>
                  <a:pt x="28183" y="359725"/>
                  <a:pt x="23597" y="295872"/>
                </a:cubicBezTo>
                <a:cubicBezTo>
                  <a:pt x="19011" y="232019"/>
                  <a:pt x="2430" y="-34681"/>
                  <a:pt x="313" y="3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95E6FC2E-E3A7-4FBE-BCB2-B2E0C727BFE1}"/>
              </a:ext>
            </a:extLst>
          </p:cNvPr>
          <p:cNvSpPr/>
          <p:nvPr/>
        </p:nvSpPr>
        <p:spPr>
          <a:xfrm>
            <a:off x="3117604" y="6650225"/>
            <a:ext cx="129313" cy="623026"/>
          </a:xfrm>
          <a:custGeom>
            <a:avLst/>
            <a:gdLst>
              <a:gd name="connsiteX0" fmla="*/ 246 w 129313"/>
              <a:gd name="connsiteY0" fmla="*/ 342 h 623026"/>
              <a:gd name="connsiteX1" fmla="*/ 40463 w 129313"/>
              <a:gd name="connsiteY1" fmla="*/ 326308 h 623026"/>
              <a:gd name="connsiteX2" fmla="*/ 127246 w 129313"/>
              <a:gd name="connsiteY2" fmla="*/ 616292 h 623026"/>
              <a:gd name="connsiteX3" fmla="*/ 99729 w 129313"/>
              <a:gd name="connsiteY3" fmla="*/ 518925 h 623026"/>
              <a:gd name="connsiteX4" fmla="*/ 72213 w 129313"/>
              <a:gd name="connsiteY4" fmla="*/ 385575 h 623026"/>
              <a:gd name="connsiteX5" fmla="*/ 57396 w 129313"/>
              <a:gd name="connsiteY5" fmla="*/ 267042 h 623026"/>
              <a:gd name="connsiteX6" fmla="*/ 246 w 129313"/>
              <a:gd name="connsiteY6" fmla="*/ 342 h 62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13" h="623026">
                <a:moveTo>
                  <a:pt x="246" y="342"/>
                </a:moveTo>
                <a:cubicBezTo>
                  <a:pt x="-2576" y="10220"/>
                  <a:pt x="19296" y="223650"/>
                  <a:pt x="40463" y="326308"/>
                </a:cubicBezTo>
                <a:cubicBezTo>
                  <a:pt x="61630" y="428966"/>
                  <a:pt x="117368" y="584189"/>
                  <a:pt x="127246" y="616292"/>
                </a:cubicBezTo>
                <a:cubicBezTo>
                  <a:pt x="137124" y="648395"/>
                  <a:pt x="108901" y="557378"/>
                  <a:pt x="99729" y="518925"/>
                </a:cubicBezTo>
                <a:cubicBezTo>
                  <a:pt x="90557" y="480472"/>
                  <a:pt x="79269" y="427556"/>
                  <a:pt x="72213" y="385575"/>
                </a:cubicBezTo>
                <a:cubicBezTo>
                  <a:pt x="65158" y="343595"/>
                  <a:pt x="67274" y="337245"/>
                  <a:pt x="57396" y="267042"/>
                </a:cubicBezTo>
                <a:cubicBezTo>
                  <a:pt x="47518" y="196839"/>
                  <a:pt x="3068" y="-9536"/>
                  <a:pt x="246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7CF1AC69-9429-4A0D-B981-C817770FAD7D}"/>
              </a:ext>
            </a:extLst>
          </p:cNvPr>
          <p:cNvSpPr/>
          <p:nvPr/>
        </p:nvSpPr>
        <p:spPr>
          <a:xfrm>
            <a:off x="3211097" y="7218759"/>
            <a:ext cx="193053" cy="705024"/>
          </a:xfrm>
          <a:custGeom>
            <a:avLst/>
            <a:gdLst>
              <a:gd name="connsiteX0" fmla="*/ 2003 w 193053"/>
              <a:gd name="connsiteY0" fmla="*/ 1191 h 705024"/>
              <a:gd name="connsiteX1" fmla="*/ 86670 w 193053"/>
              <a:gd name="connsiteY1" fmla="*/ 280591 h 705024"/>
              <a:gd name="connsiteX2" fmla="*/ 150170 w 193053"/>
              <a:gd name="connsiteY2" fmla="*/ 456274 h 705024"/>
              <a:gd name="connsiteX3" fmla="*/ 167103 w 193053"/>
              <a:gd name="connsiteY3" fmla="*/ 625608 h 705024"/>
              <a:gd name="connsiteX4" fmla="*/ 192503 w 193053"/>
              <a:gd name="connsiteY4" fmla="*/ 703924 h 705024"/>
              <a:gd name="connsiteX5" fmla="*/ 184036 w 193053"/>
              <a:gd name="connsiteY5" fmla="*/ 572691 h 705024"/>
              <a:gd name="connsiteX6" fmla="*/ 177686 w 193053"/>
              <a:gd name="connsiteY6" fmla="*/ 397008 h 705024"/>
              <a:gd name="connsiteX7" fmla="*/ 2003 w 193053"/>
              <a:gd name="connsiteY7" fmla="*/ 1191 h 70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053" h="705024">
                <a:moveTo>
                  <a:pt x="2003" y="1191"/>
                </a:moveTo>
                <a:cubicBezTo>
                  <a:pt x="-13166" y="-18212"/>
                  <a:pt x="61976" y="204744"/>
                  <a:pt x="86670" y="280591"/>
                </a:cubicBezTo>
                <a:cubicBezTo>
                  <a:pt x="111365" y="356438"/>
                  <a:pt x="136765" y="398771"/>
                  <a:pt x="150170" y="456274"/>
                </a:cubicBezTo>
                <a:cubicBezTo>
                  <a:pt x="163575" y="513777"/>
                  <a:pt x="160048" y="584333"/>
                  <a:pt x="167103" y="625608"/>
                </a:cubicBezTo>
                <a:cubicBezTo>
                  <a:pt x="174159" y="666883"/>
                  <a:pt x="189681" y="712743"/>
                  <a:pt x="192503" y="703924"/>
                </a:cubicBezTo>
                <a:cubicBezTo>
                  <a:pt x="195325" y="695105"/>
                  <a:pt x="186505" y="623844"/>
                  <a:pt x="184036" y="572691"/>
                </a:cubicBezTo>
                <a:cubicBezTo>
                  <a:pt x="181567" y="521538"/>
                  <a:pt x="208730" y="494022"/>
                  <a:pt x="177686" y="397008"/>
                </a:cubicBezTo>
                <a:cubicBezTo>
                  <a:pt x="146642" y="299994"/>
                  <a:pt x="17172" y="20594"/>
                  <a:pt x="2003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D01F3185-2935-443D-9096-0D003FBBF79D}"/>
              </a:ext>
            </a:extLst>
          </p:cNvPr>
          <p:cNvSpPr/>
          <p:nvPr/>
        </p:nvSpPr>
        <p:spPr>
          <a:xfrm>
            <a:off x="3371479" y="7886126"/>
            <a:ext cx="50441" cy="291846"/>
          </a:xfrm>
          <a:custGeom>
            <a:avLst/>
            <a:gdLst>
              <a:gd name="connsiteX0" fmla="*/ 36354 w 50441"/>
              <a:gd name="connsiteY0" fmla="*/ 574 h 291846"/>
              <a:gd name="connsiteX1" fmla="*/ 49054 w 50441"/>
              <a:gd name="connsiteY1" fmla="*/ 150857 h 291846"/>
              <a:gd name="connsiteX2" fmla="*/ 371 w 50441"/>
              <a:gd name="connsiteY2" fmla="*/ 290557 h 291846"/>
              <a:gd name="connsiteX3" fmla="*/ 27888 w 50441"/>
              <a:gd name="connsiteY3" fmla="*/ 208007 h 291846"/>
              <a:gd name="connsiteX4" fmla="*/ 36354 w 50441"/>
              <a:gd name="connsiteY4" fmla="*/ 574 h 2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1" h="291846">
                <a:moveTo>
                  <a:pt x="36354" y="574"/>
                </a:moveTo>
                <a:cubicBezTo>
                  <a:pt x="39882" y="-8951"/>
                  <a:pt x="55051" y="102527"/>
                  <a:pt x="49054" y="150857"/>
                </a:cubicBezTo>
                <a:cubicBezTo>
                  <a:pt x="43057" y="199187"/>
                  <a:pt x="3899" y="281032"/>
                  <a:pt x="371" y="290557"/>
                </a:cubicBezTo>
                <a:cubicBezTo>
                  <a:pt x="-3157" y="300082"/>
                  <a:pt x="19421" y="255279"/>
                  <a:pt x="27888" y="208007"/>
                </a:cubicBezTo>
                <a:cubicBezTo>
                  <a:pt x="36355" y="160735"/>
                  <a:pt x="32826" y="10099"/>
                  <a:pt x="36354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9C37F905-D162-44E9-A939-DF307A0D66FC}"/>
              </a:ext>
            </a:extLst>
          </p:cNvPr>
          <p:cNvSpPr/>
          <p:nvPr/>
        </p:nvSpPr>
        <p:spPr>
          <a:xfrm>
            <a:off x="2524575" y="7613366"/>
            <a:ext cx="215698" cy="673410"/>
          </a:xfrm>
          <a:custGeom>
            <a:avLst/>
            <a:gdLst>
              <a:gd name="connsiteX0" fmla="*/ 608 w 215698"/>
              <a:gd name="connsiteY0" fmla="*/ 284 h 673410"/>
              <a:gd name="connsiteX1" fmla="*/ 123375 w 215698"/>
              <a:gd name="connsiteY1" fmla="*/ 387634 h 673410"/>
              <a:gd name="connsiteX2" fmla="*/ 210158 w 215698"/>
              <a:gd name="connsiteY2" fmla="*/ 664917 h 673410"/>
              <a:gd name="connsiteX3" fmla="*/ 203808 w 215698"/>
              <a:gd name="connsiteY3" fmla="*/ 588717 h 673410"/>
              <a:gd name="connsiteX4" fmla="*/ 178408 w 215698"/>
              <a:gd name="connsiteY4" fmla="*/ 451134 h 673410"/>
              <a:gd name="connsiteX5" fmla="*/ 608 w 215698"/>
              <a:gd name="connsiteY5" fmla="*/ 284 h 67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98" h="673410">
                <a:moveTo>
                  <a:pt x="608" y="284"/>
                </a:moveTo>
                <a:cubicBezTo>
                  <a:pt x="-8564" y="-10299"/>
                  <a:pt x="88450" y="276862"/>
                  <a:pt x="123375" y="387634"/>
                </a:cubicBezTo>
                <a:cubicBezTo>
                  <a:pt x="158300" y="498406"/>
                  <a:pt x="196753" y="631403"/>
                  <a:pt x="210158" y="664917"/>
                </a:cubicBezTo>
                <a:cubicBezTo>
                  <a:pt x="223563" y="698431"/>
                  <a:pt x="209100" y="624347"/>
                  <a:pt x="203808" y="588717"/>
                </a:cubicBezTo>
                <a:cubicBezTo>
                  <a:pt x="198516" y="553087"/>
                  <a:pt x="210511" y="550617"/>
                  <a:pt x="178408" y="451134"/>
                </a:cubicBezTo>
                <a:cubicBezTo>
                  <a:pt x="146305" y="351651"/>
                  <a:pt x="9780" y="10867"/>
                  <a:pt x="608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D12AA4DF-4F65-420E-977C-5D1AE9C918F3}"/>
              </a:ext>
            </a:extLst>
          </p:cNvPr>
          <p:cNvSpPr/>
          <p:nvPr/>
        </p:nvSpPr>
        <p:spPr>
          <a:xfrm>
            <a:off x="3191915" y="8288793"/>
            <a:ext cx="387863" cy="415055"/>
          </a:xfrm>
          <a:custGeom>
            <a:avLst/>
            <a:gdLst>
              <a:gd name="connsiteX0" fmla="*/ 387368 w 387863"/>
              <a:gd name="connsiteY0" fmla="*/ 74 h 415055"/>
              <a:gd name="connsiteX1" fmla="*/ 258252 w 387863"/>
              <a:gd name="connsiteY1" fmla="*/ 190574 h 415055"/>
              <a:gd name="connsiteX2" fmla="*/ 175702 w 387863"/>
              <a:gd name="connsiteY2" fmla="*/ 275240 h 415055"/>
              <a:gd name="connsiteX3" fmla="*/ 84685 w 387863"/>
              <a:gd name="connsiteY3" fmla="*/ 366257 h 415055"/>
              <a:gd name="connsiteX4" fmla="*/ 18 w 387863"/>
              <a:gd name="connsiteY4" fmla="*/ 414940 h 415055"/>
              <a:gd name="connsiteX5" fmla="*/ 78335 w 387863"/>
              <a:gd name="connsiteY5" fmla="*/ 353557 h 415055"/>
              <a:gd name="connsiteX6" fmla="*/ 207452 w 387863"/>
              <a:gd name="connsiteY6" fmla="*/ 213857 h 415055"/>
              <a:gd name="connsiteX7" fmla="*/ 387368 w 387863"/>
              <a:gd name="connsiteY7" fmla="*/ 74 h 41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863" h="415055">
                <a:moveTo>
                  <a:pt x="387368" y="74"/>
                </a:moveTo>
                <a:cubicBezTo>
                  <a:pt x="395835" y="-3806"/>
                  <a:pt x="293530" y="144713"/>
                  <a:pt x="258252" y="190574"/>
                </a:cubicBezTo>
                <a:cubicBezTo>
                  <a:pt x="222974" y="236435"/>
                  <a:pt x="175702" y="275240"/>
                  <a:pt x="175702" y="275240"/>
                </a:cubicBezTo>
                <a:cubicBezTo>
                  <a:pt x="146774" y="304521"/>
                  <a:pt x="113966" y="342974"/>
                  <a:pt x="84685" y="366257"/>
                </a:cubicBezTo>
                <a:cubicBezTo>
                  <a:pt x="55404" y="389540"/>
                  <a:pt x="1076" y="417057"/>
                  <a:pt x="18" y="414940"/>
                </a:cubicBezTo>
                <a:cubicBezTo>
                  <a:pt x="-1040" y="412823"/>
                  <a:pt x="43763" y="387071"/>
                  <a:pt x="78335" y="353557"/>
                </a:cubicBezTo>
                <a:cubicBezTo>
                  <a:pt x="112907" y="320043"/>
                  <a:pt x="153830" y="276651"/>
                  <a:pt x="207452" y="213857"/>
                </a:cubicBezTo>
                <a:cubicBezTo>
                  <a:pt x="261074" y="151063"/>
                  <a:pt x="378901" y="3954"/>
                  <a:pt x="38736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8054D42F-9FE6-418D-862F-C804C51B8EBD}"/>
              </a:ext>
            </a:extLst>
          </p:cNvPr>
          <p:cNvSpPr/>
          <p:nvPr/>
        </p:nvSpPr>
        <p:spPr>
          <a:xfrm>
            <a:off x="2739987" y="8299222"/>
            <a:ext cx="518663" cy="448269"/>
          </a:xfrm>
          <a:custGeom>
            <a:avLst/>
            <a:gdLst>
              <a:gd name="connsiteX0" fmla="*/ 1096 w 518663"/>
              <a:gd name="connsiteY0" fmla="*/ 228 h 448269"/>
              <a:gd name="connsiteX1" fmla="*/ 75180 w 518663"/>
              <a:gd name="connsiteY1" fmla="*/ 266928 h 448269"/>
              <a:gd name="connsiteX2" fmla="*/ 121746 w 518663"/>
              <a:gd name="connsiteY2" fmla="*/ 387578 h 448269"/>
              <a:gd name="connsiteX3" fmla="*/ 147146 w 518663"/>
              <a:gd name="connsiteY3" fmla="*/ 421445 h 448269"/>
              <a:gd name="connsiteX4" fmla="*/ 191596 w 518663"/>
              <a:gd name="connsiteY4" fmla="*/ 434145 h 448269"/>
              <a:gd name="connsiteX5" fmla="*/ 308013 w 518663"/>
              <a:gd name="connsiteY5" fmla="*/ 442611 h 448269"/>
              <a:gd name="connsiteX6" fmla="*/ 464646 w 518663"/>
              <a:gd name="connsiteY6" fmla="*/ 442611 h 448269"/>
              <a:gd name="connsiteX7" fmla="*/ 517563 w 518663"/>
              <a:gd name="connsiteY7" fmla="*/ 370645 h 448269"/>
              <a:gd name="connsiteX8" fmla="*/ 424430 w 518663"/>
              <a:gd name="connsiteY8" fmla="*/ 415095 h 448269"/>
              <a:gd name="connsiteX9" fmla="*/ 299546 w 518663"/>
              <a:gd name="connsiteY9" fmla="*/ 419328 h 448269"/>
              <a:gd name="connsiteX10" fmla="*/ 176780 w 518663"/>
              <a:gd name="connsiteY10" fmla="*/ 393928 h 448269"/>
              <a:gd name="connsiteX11" fmla="*/ 136563 w 518663"/>
              <a:gd name="connsiteY11" fmla="*/ 315611 h 448269"/>
              <a:gd name="connsiteX12" fmla="*/ 1096 w 518663"/>
              <a:gd name="connsiteY12" fmla="*/ 228 h 4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663" h="448269">
                <a:moveTo>
                  <a:pt x="1096" y="228"/>
                </a:moveTo>
                <a:cubicBezTo>
                  <a:pt x="-9134" y="-7886"/>
                  <a:pt x="55072" y="202370"/>
                  <a:pt x="75180" y="266928"/>
                </a:cubicBezTo>
                <a:cubicBezTo>
                  <a:pt x="95288" y="331486"/>
                  <a:pt x="109752" y="361825"/>
                  <a:pt x="121746" y="387578"/>
                </a:cubicBezTo>
                <a:cubicBezTo>
                  <a:pt x="133740" y="413331"/>
                  <a:pt x="135504" y="413684"/>
                  <a:pt x="147146" y="421445"/>
                </a:cubicBezTo>
                <a:cubicBezTo>
                  <a:pt x="158788" y="429206"/>
                  <a:pt x="164785" y="430617"/>
                  <a:pt x="191596" y="434145"/>
                </a:cubicBezTo>
                <a:cubicBezTo>
                  <a:pt x="218407" y="437673"/>
                  <a:pt x="262505" y="441200"/>
                  <a:pt x="308013" y="442611"/>
                </a:cubicBezTo>
                <a:cubicBezTo>
                  <a:pt x="353521" y="444022"/>
                  <a:pt x="429721" y="454605"/>
                  <a:pt x="464646" y="442611"/>
                </a:cubicBezTo>
                <a:cubicBezTo>
                  <a:pt x="499571" y="430617"/>
                  <a:pt x="524266" y="375231"/>
                  <a:pt x="517563" y="370645"/>
                </a:cubicBezTo>
                <a:cubicBezTo>
                  <a:pt x="510860" y="366059"/>
                  <a:pt x="460766" y="406981"/>
                  <a:pt x="424430" y="415095"/>
                </a:cubicBezTo>
                <a:cubicBezTo>
                  <a:pt x="388094" y="423209"/>
                  <a:pt x="340821" y="422856"/>
                  <a:pt x="299546" y="419328"/>
                </a:cubicBezTo>
                <a:cubicBezTo>
                  <a:pt x="258271" y="415800"/>
                  <a:pt x="203944" y="411214"/>
                  <a:pt x="176780" y="393928"/>
                </a:cubicBezTo>
                <a:cubicBezTo>
                  <a:pt x="149616" y="376642"/>
                  <a:pt x="164785" y="385814"/>
                  <a:pt x="136563" y="315611"/>
                </a:cubicBezTo>
                <a:cubicBezTo>
                  <a:pt x="108341" y="245408"/>
                  <a:pt x="11326" y="8342"/>
                  <a:pt x="1096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D46AC532-942F-4378-81D2-C3D8960D9D1D}"/>
              </a:ext>
            </a:extLst>
          </p:cNvPr>
          <p:cNvSpPr/>
          <p:nvPr/>
        </p:nvSpPr>
        <p:spPr>
          <a:xfrm>
            <a:off x="2733163" y="8244412"/>
            <a:ext cx="892918" cy="328246"/>
          </a:xfrm>
          <a:custGeom>
            <a:avLst/>
            <a:gdLst>
              <a:gd name="connsiteX0" fmla="*/ 7920 w 892918"/>
              <a:gd name="connsiteY0" fmla="*/ 10588 h 328246"/>
              <a:gd name="connsiteX1" fmla="*/ 62954 w 892918"/>
              <a:gd name="connsiteY1" fmla="*/ 44455 h 328246"/>
              <a:gd name="connsiteX2" fmla="*/ 325420 w 892918"/>
              <a:gd name="connsiteY2" fmla="*/ 230721 h 328246"/>
              <a:gd name="connsiteX3" fmla="*/ 454537 w 892918"/>
              <a:gd name="connsiteY3" fmla="*/ 311155 h 328246"/>
              <a:gd name="connsiteX4" fmla="*/ 477820 w 892918"/>
              <a:gd name="connsiteY4" fmla="*/ 273055 h 328246"/>
              <a:gd name="connsiteX5" fmla="*/ 577304 w 892918"/>
              <a:gd name="connsiteY5" fmla="*/ 133355 h 328246"/>
              <a:gd name="connsiteX6" fmla="*/ 657737 w 892918"/>
              <a:gd name="connsiteY6" fmla="*/ 133355 h 328246"/>
              <a:gd name="connsiteX7" fmla="*/ 725470 w 892918"/>
              <a:gd name="connsiteY7" fmla="*/ 124888 h 328246"/>
              <a:gd name="connsiteX8" fmla="*/ 765687 w 892918"/>
              <a:gd name="connsiteY8" fmla="*/ 97371 h 328246"/>
              <a:gd name="connsiteX9" fmla="*/ 892687 w 892918"/>
              <a:gd name="connsiteY9" fmla="*/ 5 h 328246"/>
              <a:gd name="connsiteX10" fmla="*/ 795320 w 892918"/>
              <a:gd name="connsiteY10" fmla="*/ 93138 h 328246"/>
              <a:gd name="connsiteX11" fmla="*/ 731820 w 892918"/>
              <a:gd name="connsiteY11" fmla="*/ 146055 h 328246"/>
              <a:gd name="connsiteX12" fmla="*/ 602704 w 892918"/>
              <a:gd name="connsiteY12" fmla="*/ 154521 h 328246"/>
              <a:gd name="connsiteX13" fmla="*/ 570954 w 892918"/>
              <a:gd name="connsiteY13" fmla="*/ 173571 h 328246"/>
              <a:gd name="connsiteX14" fmla="*/ 511687 w 892918"/>
              <a:gd name="connsiteY14" fmla="*/ 260355 h 328246"/>
              <a:gd name="connsiteX15" fmla="*/ 435487 w 892918"/>
              <a:gd name="connsiteY15" fmla="*/ 328088 h 328246"/>
              <a:gd name="connsiteX16" fmla="*/ 312720 w 892918"/>
              <a:gd name="connsiteY16" fmla="*/ 241305 h 328246"/>
              <a:gd name="connsiteX17" fmla="*/ 192070 w 892918"/>
              <a:gd name="connsiteY17" fmla="*/ 143938 h 328246"/>
              <a:gd name="connsiteX18" fmla="*/ 7920 w 892918"/>
              <a:gd name="connsiteY18" fmla="*/ 10588 h 3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2918" h="328246">
                <a:moveTo>
                  <a:pt x="7920" y="10588"/>
                </a:moveTo>
                <a:cubicBezTo>
                  <a:pt x="-13599" y="-5992"/>
                  <a:pt x="10037" y="7766"/>
                  <a:pt x="62954" y="44455"/>
                </a:cubicBezTo>
                <a:cubicBezTo>
                  <a:pt x="115871" y="81144"/>
                  <a:pt x="325420" y="230721"/>
                  <a:pt x="325420" y="230721"/>
                </a:cubicBezTo>
                <a:cubicBezTo>
                  <a:pt x="390684" y="275171"/>
                  <a:pt x="429137" y="304099"/>
                  <a:pt x="454537" y="311155"/>
                </a:cubicBezTo>
                <a:cubicBezTo>
                  <a:pt x="479937" y="318211"/>
                  <a:pt x="457359" y="302688"/>
                  <a:pt x="477820" y="273055"/>
                </a:cubicBezTo>
                <a:cubicBezTo>
                  <a:pt x="498281" y="243422"/>
                  <a:pt x="547318" y="156638"/>
                  <a:pt x="577304" y="133355"/>
                </a:cubicBezTo>
                <a:cubicBezTo>
                  <a:pt x="607290" y="110072"/>
                  <a:pt x="633043" y="134766"/>
                  <a:pt x="657737" y="133355"/>
                </a:cubicBezTo>
                <a:cubicBezTo>
                  <a:pt x="682431" y="131944"/>
                  <a:pt x="707478" y="130885"/>
                  <a:pt x="725470" y="124888"/>
                </a:cubicBezTo>
                <a:cubicBezTo>
                  <a:pt x="743462" y="118891"/>
                  <a:pt x="737818" y="118185"/>
                  <a:pt x="765687" y="97371"/>
                </a:cubicBezTo>
                <a:cubicBezTo>
                  <a:pt x="793556" y="76557"/>
                  <a:pt x="887748" y="710"/>
                  <a:pt x="892687" y="5"/>
                </a:cubicBezTo>
                <a:cubicBezTo>
                  <a:pt x="897626" y="-700"/>
                  <a:pt x="822131" y="68796"/>
                  <a:pt x="795320" y="93138"/>
                </a:cubicBezTo>
                <a:cubicBezTo>
                  <a:pt x="768509" y="117480"/>
                  <a:pt x="763923" y="135825"/>
                  <a:pt x="731820" y="146055"/>
                </a:cubicBezTo>
                <a:cubicBezTo>
                  <a:pt x="699717" y="156286"/>
                  <a:pt x="629515" y="149935"/>
                  <a:pt x="602704" y="154521"/>
                </a:cubicBezTo>
                <a:cubicBezTo>
                  <a:pt x="575893" y="159107"/>
                  <a:pt x="586123" y="155932"/>
                  <a:pt x="570954" y="173571"/>
                </a:cubicBezTo>
                <a:cubicBezTo>
                  <a:pt x="555785" y="191210"/>
                  <a:pt x="534265" y="234602"/>
                  <a:pt x="511687" y="260355"/>
                </a:cubicBezTo>
                <a:cubicBezTo>
                  <a:pt x="489109" y="286108"/>
                  <a:pt x="468648" y="331263"/>
                  <a:pt x="435487" y="328088"/>
                </a:cubicBezTo>
                <a:cubicBezTo>
                  <a:pt x="402326" y="324913"/>
                  <a:pt x="353290" y="271997"/>
                  <a:pt x="312720" y="241305"/>
                </a:cubicBezTo>
                <a:cubicBezTo>
                  <a:pt x="272151" y="210613"/>
                  <a:pt x="246398" y="179921"/>
                  <a:pt x="192070" y="143938"/>
                </a:cubicBezTo>
                <a:cubicBezTo>
                  <a:pt x="137742" y="107955"/>
                  <a:pt x="29439" y="27168"/>
                  <a:pt x="7920" y="10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BF88D0AB-F1EA-4BE4-9B4A-553D629F9CF6}"/>
              </a:ext>
            </a:extLst>
          </p:cNvPr>
          <p:cNvSpPr/>
          <p:nvPr/>
        </p:nvSpPr>
        <p:spPr>
          <a:xfrm>
            <a:off x="3361843" y="7162067"/>
            <a:ext cx="316234" cy="377832"/>
          </a:xfrm>
          <a:custGeom>
            <a:avLst/>
            <a:gdLst>
              <a:gd name="connsiteX0" fmla="*/ 314807 w 316234"/>
              <a:gd name="connsiteY0" fmla="*/ 4966 h 377832"/>
              <a:gd name="connsiteX1" fmla="*/ 181457 w 316234"/>
              <a:gd name="connsiteY1" fmla="*/ 174300 h 377832"/>
              <a:gd name="connsiteX2" fmla="*/ 5774 w 316234"/>
              <a:gd name="connsiteY2" fmla="*/ 371150 h 377832"/>
              <a:gd name="connsiteX3" fmla="*/ 50224 w 316234"/>
              <a:gd name="connsiteY3" fmla="*/ 320350 h 377832"/>
              <a:gd name="connsiteX4" fmla="*/ 128540 w 316234"/>
              <a:gd name="connsiteY4" fmla="*/ 208166 h 377832"/>
              <a:gd name="connsiteX5" fmla="*/ 242840 w 316234"/>
              <a:gd name="connsiteY5" fmla="*/ 62116 h 377832"/>
              <a:gd name="connsiteX6" fmla="*/ 314807 w 316234"/>
              <a:gd name="connsiteY6" fmla="*/ 4966 h 3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234" h="377832">
                <a:moveTo>
                  <a:pt x="314807" y="4966"/>
                </a:moveTo>
                <a:cubicBezTo>
                  <a:pt x="304577" y="23663"/>
                  <a:pt x="232962" y="113269"/>
                  <a:pt x="181457" y="174300"/>
                </a:cubicBezTo>
                <a:cubicBezTo>
                  <a:pt x="129951" y="235331"/>
                  <a:pt x="27646" y="346808"/>
                  <a:pt x="5774" y="371150"/>
                </a:cubicBezTo>
                <a:cubicBezTo>
                  <a:pt x="-16098" y="395492"/>
                  <a:pt x="29763" y="347514"/>
                  <a:pt x="50224" y="320350"/>
                </a:cubicBezTo>
                <a:cubicBezTo>
                  <a:pt x="70685" y="293186"/>
                  <a:pt x="96437" y="251205"/>
                  <a:pt x="128540" y="208166"/>
                </a:cubicBezTo>
                <a:cubicBezTo>
                  <a:pt x="160643" y="165127"/>
                  <a:pt x="207562" y="100569"/>
                  <a:pt x="242840" y="62116"/>
                </a:cubicBezTo>
                <a:cubicBezTo>
                  <a:pt x="278118" y="23663"/>
                  <a:pt x="325037" y="-13731"/>
                  <a:pt x="314807" y="4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72593B5A-7590-499D-858D-81CDA25A9500}"/>
              </a:ext>
            </a:extLst>
          </p:cNvPr>
          <p:cNvSpPr/>
          <p:nvPr/>
        </p:nvSpPr>
        <p:spPr>
          <a:xfrm>
            <a:off x="4303462" y="6222297"/>
            <a:ext cx="221979" cy="435305"/>
          </a:xfrm>
          <a:custGeom>
            <a:avLst/>
            <a:gdLst>
              <a:gd name="connsiteX0" fmla="*/ 221971 w 221979"/>
              <a:gd name="connsiteY0" fmla="*/ 703 h 435305"/>
              <a:gd name="connsiteX1" fmla="*/ 80155 w 221979"/>
              <a:gd name="connsiteY1" fmla="*/ 237770 h 435305"/>
              <a:gd name="connsiteX2" fmla="*/ 3955 w 221979"/>
              <a:gd name="connsiteY2" fmla="*/ 430386 h 435305"/>
              <a:gd name="connsiteX3" fmla="*/ 18771 w 221979"/>
              <a:gd name="connsiteY3" fmla="*/ 360536 h 435305"/>
              <a:gd name="connsiteX4" fmla="*/ 86505 w 221979"/>
              <a:gd name="connsiteY4" fmla="*/ 172153 h 435305"/>
              <a:gd name="connsiteX5" fmla="*/ 221971 w 221979"/>
              <a:gd name="connsiteY5" fmla="*/ 703 h 43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79" h="435305">
                <a:moveTo>
                  <a:pt x="221971" y="703"/>
                </a:moveTo>
                <a:cubicBezTo>
                  <a:pt x="220913" y="11639"/>
                  <a:pt x="116491" y="166156"/>
                  <a:pt x="80155" y="237770"/>
                </a:cubicBezTo>
                <a:cubicBezTo>
                  <a:pt x="43819" y="309384"/>
                  <a:pt x="14186" y="409925"/>
                  <a:pt x="3955" y="430386"/>
                </a:cubicBezTo>
                <a:cubicBezTo>
                  <a:pt x="-6276" y="450847"/>
                  <a:pt x="5013" y="403575"/>
                  <a:pt x="18771" y="360536"/>
                </a:cubicBezTo>
                <a:cubicBezTo>
                  <a:pt x="32529" y="317497"/>
                  <a:pt x="52638" y="235300"/>
                  <a:pt x="86505" y="172153"/>
                </a:cubicBezTo>
                <a:cubicBezTo>
                  <a:pt x="120372" y="109006"/>
                  <a:pt x="223029" y="-10233"/>
                  <a:pt x="221971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1ABAF17F-9FE1-4FD2-984F-0490855F182F}"/>
              </a:ext>
            </a:extLst>
          </p:cNvPr>
          <p:cNvSpPr/>
          <p:nvPr/>
        </p:nvSpPr>
        <p:spPr>
          <a:xfrm>
            <a:off x="4026107" y="6669232"/>
            <a:ext cx="283050" cy="770577"/>
          </a:xfrm>
          <a:custGeom>
            <a:avLst/>
            <a:gdLst>
              <a:gd name="connsiteX0" fmla="*/ 281310 w 283050"/>
              <a:gd name="connsiteY0" fmla="*/ 10968 h 770577"/>
              <a:gd name="connsiteX1" fmla="*/ 171243 w 283050"/>
              <a:gd name="connsiteY1" fmla="*/ 317885 h 770577"/>
              <a:gd name="connsiteX2" fmla="*/ 8260 w 283050"/>
              <a:gd name="connsiteY2" fmla="*/ 745451 h 770577"/>
              <a:gd name="connsiteX3" fmla="*/ 35776 w 283050"/>
              <a:gd name="connsiteY3" fmla="*/ 681951 h 770577"/>
              <a:gd name="connsiteX4" fmla="*/ 137376 w 283050"/>
              <a:gd name="connsiteY4" fmla="*/ 362335 h 770577"/>
              <a:gd name="connsiteX5" fmla="*/ 230510 w 283050"/>
              <a:gd name="connsiteY5" fmla="*/ 97751 h 770577"/>
              <a:gd name="connsiteX6" fmla="*/ 281310 w 283050"/>
              <a:gd name="connsiteY6" fmla="*/ 10968 h 7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050" h="770577">
                <a:moveTo>
                  <a:pt x="281310" y="10968"/>
                </a:moveTo>
                <a:cubicBezTo>
                  <a:pt x="271432" y="47657"/>
                  <a:pt x="216751" y="195471"/>
                  <a:pt x="171243" y="317885"/>
                </a:cubicBezTo>
                <a:cubicBezTo>
                  <a:pt x="125735" y="440299"/>
                  <a:pt x="30838" y="684774"/>
                  <a:pt x="8260" y="745451"/>
                </a:cubicBezTo>
                <a:cubicBezTo>
                  <a:pt x="-14318" y="806128"/>
                  <a:pt x="14257" y="745804"/>
                  <a:pt x="35776" y="681951"/>
                </a:cubicBezTo>
                <a:cubicBezTo>
                  <a:pt x="57295" y="618098"/>
                  <a:pt x="104920" y="459702"/>
                  <a:pt x="137376" y="362335"/>
                </a:cubicBezTo>
                <a:cubicBezTo>
                  <a:pt x="169832" y="264968"/>
                  <a:pt x="204052" y="159134"/>
                  <a:pt x="230510" y="97751"/>
                </a:cubicBezTo>
                <a:cubicBezTo>
                  <a:pt x="256968" y="36368"/>
                  <a:pt x="291188" y="-25721"/>
                  <a:pt x="281310" y="10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C22C1CFB-A2D0-4A71-B1CA-3003FA06738B}"/>
              </a:ext>
            </a:extLst>
          </p:cNvPr>
          <p:cNvSpPr/>
          <p:nvPr/>
        </p:nvSpPr>
        <p:spPr>
          <a:xfrm>
            <a:off x="3905002" y="7262213"/>
            <a:ext cx="178382" cy="418765"/>
          </a:xfrm>
          <a:custGeom>
            <a:avLst/>
            <a:gdLst>
              <a:gd name="connsiteX0" fmla="*/ 178048 w 178382"/>
              <a:gd name="connsiteY0" fmla="*/ 70 h 418765"/>
              <a:gd name="connsiteX1" fmla="*/ 78565 w 178382"/>
              <a:gd name="connsiteY1" fmla="*/ 251954 h 418765"/>
              <a:gd name="connsiteX2" fmla="*/ 2365 w 178382"/>
              <a:gd name="connsiteY2" fmla="*/ 417054 h 418765"/>
              <a:gd name="connsiteX3" fmla="*/ 21415 w 178382"/>
              <a:gd name="connsiteY3" fmla="*/ 334504 h 418765"/>
              <a:gd name="connsiteX4" fmla="*/ 42581 w 178382"/>
              <a:gd name="connsiteY4" fmla="*/ 277354 h 418765"/>
              <a:gd name="connsiteX5" fmla="*/ 178048 w 178382"/>
              <a:gd name="connsiteY5" fmla="*/ 70 h 4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82" h="418765">
                <a:moveTo>
                  <a:pt x="178048" y="70"/>
                </a:moveTo>
                <a:cubicBezTo>
                  <a:pt x="184045" y="-4163"/>
                  <a:pt x="107845" y="182457"/>
                  <a:pt x="78565" y="251954"/>
                </a:cubicBezTo>
                <a:cubicBezTo>
                  <a:pt x="49285" y="321451"/>
                  <a:pt x="11890" y="403296"/>
                  <a:pt x="2365" y="417054"/>
                </a:cubicBezTo>
                <a:cubicBezTo>
                  <a:pt x="-7160" y="430812"/>
                  <a:pt x="14712" y="357787"/>
                  <a:pt x="21415" y="334504"/>
                </a:cubicBezTo>
                <a:cubicBezTo>
                  <a:pt x="28118" y="311221"/>
                  <a:pt x="17887" y="333093"/>
                  <a:pt x="42581" y="277354"/>
                </a:cubicBezTo>
                <a:cubicBezTo>
                  <a:pt x="67275" y="221615"/>
                  <a:pt x="172051" y="4303"/>
                  <a:pt x="17804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FC0DD104-BBC5-441D-BEC8-45F38EA30B77}"/>
              </a:ext>
            </a:extLst>
          </p:cNvPr>
          <p:cNvSpPr/>
          <p:nvPr/>
        </p:nvSpPr>
        <p:spPr>
          <a:xfrm>
            <a:off x="3587001" y="7691453"/>
            <a:ext cx="315170" cy="580618"/>
          </a:xfrm>
          <a:custGeom>
            <a:avLst/>
            <a:gdLst>
              <a:gd name="connsiteX0" fmla="*/ 314016 w 315170"/>
              <a:gd name="connsiteY0" fmla="*/ 514 h 580618"/>
              <a:gd name="connsiteX1" fmla="*/ 199716 w 315170"/>
              <a:gd name="connsiteY1" fmla="*/ 231230 h 580618"/>
              <a:gd name="connsiteX2" fmla="*/ 93882 w 315170"/>
              <a:gd name="connsiteY2" fmla="*/ 453480 h 580618"/>
              <a:gd name="connsiteX3" fmla="*/ 2866 w 315170"/>
              <a:gd name="connsiteY3" fmla="*/ 576247 h 580618"/>
              <a:gd name="connsiteX4" fmla="*/ 26149 w 315170"/>
              <a:gd name="connsiteY4" fmla="*/ 542380 h 580618"/>
              <a:gd name="connsiteX5" fmla="*/ 60016 w 315170"/>
              <a:gd name="connsiteY5" fmla="*/ 438664 h 580618"/>
              <a:gd name="connsiteX6" fmla="*/ 125632 w 315170"/>
              <a:gd name="connsiteY6" fmla="*/ 296847 h 580618"/>
              <a:gd name="connsiteX7" fmla="*/ 314016 w 315170"/>
              <a:gd name="connsiteY7" fmla="*/ 514 h 5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70" h="580618">
                <a:moveTo>
                  <a:pt x="314016" y="514"/>
                </a:moveTo>
                <a:cubicBezTo>
                  <a:pt x="326363" y="-10422"/>
                  <a:pt x="236405" y="155736"/>
                  <a:pt x="199716" y="231230"/>
                </a:cubicBezTo>
                <a:cubicBezTo>
                  <a:pt x="163027" y="306724"/>
                  <a:pt x="126690" y="395977"/>
                  <a:pt x="93882" y="453480"/>
                </a:cubicBezTo>
                <a:cubicBezTo>
                  <a:pt x="61074" y="510983"/>
                  <a:pt x="14155" y="561430"/>
                  <a:pt x="2866" y="576247"/>
                </a:cubicBezTo>
                <a:cubicBezTo>
                  <a:pt x="-8423" y="591064"/>
                  <a:pt x="16624" y="565310"/>
                  <a:pt x="26149" y="542380"/>
                </a:cubicBezTo>
                <a:cubicBezTo>
                  <a:pt x="35674" y="519450"/>
                  <a:pt x="43435" y="479586"/>
                  <a:pt x="60016" y="438664"/>
                </a:cubicBezTo>
                <a:cubicBezTo>
                  <a:pt x="76596" y="397742"/>
                  <a:pt x="78360" y="375516"/>
                  <a:pt x="125632" y="296847"/>
                </a:cubicBezTo>
                <a:cubicBezTo>
                  <a:pt x="172904" y="218178"/>
                  <a:pt x="301669" y="11450"/>
                  <a:pt x="314016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9D4DFE29-7CB1-4DF8-80FF-B319925AA32F}"/>
              </a:ext>
            </a:extLst>
          </p:cNvPr>
          <p:cNvSpPr/>
          <p:nvPr/>
        </p:nvSpPr>
        <p:spPr>
          <a:xfrm>
            <a:off x="6678398" y="5148141"/>
            <a:ext cx="370733" cy="571604"/>
          </a:xfrm>
          <a:custGeom>
            <a:avLst/>
            <a:gdLst>
              <a:gd name="connsiteX0" fmla="*/ 195477 w 370733"/>
              <a:gd name="connsiteY0" fmla="*/ 1709 h 571604"/>
              <a:gd name="connsiteX1" fmla="*/ 341527 w 370733"/>
              <a:gd name="connsiteY1" fmla="*/ 417634 h 571604"/>
              <a:gd name="connsiteX2" fmla="*/ 328827 w 370733"/>
              <a:gd name="connsiteY2" fmla="*/ 436684 h 571604"/>
              <a:gd name="connsiteX3" fmla="*/ 233577 w 370733"/>
              <a:gd name="connsiteY3" fmla="*/ 477959 h 571604"/>
              <a:gd name="connsiteX4" fmla="*/ 1802 w 370733"/>
              <a:gd name="connsiteY4" fmla="*/ 570034 h 571604"/>
              <a:gd name="connsiteX5" fmla="*/ 138327 w 370733"/>
              <a:gd name="connsiteY5" fmla="*/ 525584 h 571604"/>
              <a:gd name="connsiteX6" fmla="*/ 360577 w 370733"/>
              <a:gd name="connsiteY6" fmla="*/ 395409 h 571604"/>
              <a:gd name="connsiteX7" fmla="*/ 322477 w 370733"/>
              <a:gd name="connsiteY7" fmla="*/ 274759 h 571604"/>
              <a:gd name="connsiteX8" fmla="*/ 195477 w 370733"/>
              <a:gd name="connsiteY8" fmla="*/ 1709 h 57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733" h="571604">
                <a:moveTo>
                  <a:pt x="195477" y="1709"/>
                </a:moveTo>
                <a:cubicBezTo>
                  <a:pt x="198652" y="25522"/>
                  <a:pt x="341527" y="417634"/>
                  <a:pt x="341527" y="417634"/>
                </a:cubicBezTo>
                <a:cubicBezTo>
                  <a:pt x="363752" y="490130"/>
                  <a:pt x="346819" y="426630"/>
                  <a:pt x="328827" y="436684"/>
                </a:cubicBezTo>
                <a:cubicBezTo>
                  <a:pt x="310835" y="446738"/>
                  <a:pt x="288081" y="455734"/>
                  <a:pt x="233577" y="477959"/>
                </a:cubicBezTo>
                <a:cubicBezTo>
                  <a:pt x="179073" y="500184"/>
                  <a:pt x="17677" y="562097"/>
                  <a:pt x="1802" y="570034"/>
                </a:cubicBezTo>
                <a:cubicBezTo>
                  <a:pt x="-14073" y="577971"/>
                  <a:pt x="78531" y="554688"/>
                  <a:pt x="138327" y="525584"/>
                </a:cubicBezTo>
                <a:cubicBezTo>
                  <a:pt x="198123" y="496480"/>
                  <a:pt x="329886" y="437213"/>
                  <a:pt x="360577" y="395409"/>
                </a:cubicBezTo>
                <a:cubicBezTo>
                  <a:pt x="391268" y="353605"/>
                  <a:pt x="344702" y="339846"/>
                  <a:pt x="322477" y="274759"/>
                </a:cubicBezTo>
                <a:cubicBezTo>
                  <a:pt x="300252" y="209672"/>
                  <a:pt x="192302" y="-22104"/>
                  <a:pt x="195477" y="1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ADDD6E52-3725-422B-AFFC-FABE776E2356}"/>
              </a:ext>
            </a:extLst>
          </p:cNvPr>
          <p:cNvSpPr/>
          <p:nvPr/>
        </p:nvSpPr>
        <p:spPr>
          <a:xfrm>
            <a:off x="6643507" y="5703459"/>
            <a:ext cx="495613" cy="80215"/>
          </a:xfrm>
          <a:custGeom>
            <a:avLst/>
            <a:gdLst>
              <a:gd name="connsiteX0" fmla="*/ 181 w 495613"/>
              <a:gd name="connsiteY0" fmla="*/ 14716 h 80215"/>
              <a:gd name="connsiteX1" fmla="*/ 90668 w 495613"/>
              <a:gd name="connsiteY1" fmla="*/ 78216 h 80215"/>
              <a:gd name="connsiteX2" fmla="*/ 143056 w 495613"/>
              <a:gd name="connsiteY2" fmla="*/ 65516 h 80215"/>
              <a:gd name="connsiteX3" fmla="*/ 363718 w 495613"/>
              <a:gd name="connsiteY3" fmla="*/ 21066 h 80215"/>
              <a:gd name="connsiteX4" fmla="*/ 495481 w 495613"/>
              <a:gd name="connsiteY4" fmla="*/ 11541 h 80215"/>
              <a:gd name="connsiteX5" fmla="*/ 384356 w 495613"/>
              <a:gd name="connsiteY5" fmla="*/ 429 h 80215"/>
              <a:gd name="connsiteX6" fmla="*/ 193856 w 495613"/>
              <a:gd name="connsiteY6" fmla="*/ 27416 h 80215"/>
              <a:gd name="connsiteX7" fmla="*/ 116068 w 495613"/>
              <a:gd name="connsiteY7" fmla="*/ 67104 h 80215"/>
              <a:gd name="connsiteX8" fmla="*/ 181 w 495613"/>
              <a:gd name="connsiteY8" fmla="*/ 14716 h 8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613" h="80215">
                <a:moveTo>
                  <a:pt x="181" y="14716"/>
                </a:moveTo>
                <a:cubicBezTo>
                  <a:pt x="-4052" y="16568"/>
                  <a:pt x="66856" y="69749"/>
                  <a:pt x="90668" y="78216"/>
                </a:cubicBezTo>
                <a:cubicBezTo>
                  <a:pt x="114480" y="86683"/>
                  <a:pt x="143056" y="65516"/>
                  <a:pt x="143056" y="65516"/>
                </a:cubicBezTo>
                <a:cubicBezTo>
                  <a:pt x="188564" y="55991"/>
                  <a:pt x="304981" y="30062"/>
                  <a:pt x="363718" y="21066"/>
                </a:cubicBezTo>
                <a:cubicBezTo>
                  <a:pt x="422455" y="12070"/>
                  <a:pt x="492041" y="14980"/>
                  <a:pt x="495481" y="11541"/>
                </a:cubicBezTo>
                <a:cubicBezTo>
                  <a:pt x="498921" y="8102"/>
                  <a:pt x="434627" y="-2217"/>
                  <a:pt x="384356" y="429"/>
                </a:cubicBezTo>
                <a:cubicBezTo>
                  <a:pt x="334085" y="3075"/>
                  <a:pt x="238571" y="16304"/>
                  <a:pt x="193856" y="27416"/>
                </a:cubicBezTo>
                <a:cubicBezTo>
                  <a:pt x="149141" y="38528"/>
                  <a:pt x="145172" y="63929"/>
                  <a:pt x="116068" y="67104"/>
                </a:cubicBezTo>
                <a:cubicBezTo>
                  <a:pt x="86964" y="70279"/>
                  <a:pt x="4414" y="12864"/>
                  <a:pt x="181" y="14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2194DFAB-07D1-4DD8-B785-42E63602981E}"/>
              </a:ext>
            </a:extLst>
          </p:cNvPr>
          <p:cNvSpPr/>
          <p:nvPr/>
        </p:nvSpPr>
        <p:spPr>
          <a:xfrm>
            <a:off x="6691311" y="5711588"/>
            <a:ext cx="119190" cy="43881"/>
          </a:xfrm>
          <a:custGeom>
            <a:avLst/>
            <a:gdLst>
              <a:gd name="connsiteX0" fmla="*/ 2 w 119190"/>
              <a:gd name="connsiteY0" fmla="*/ 237 h 43881"/>
              <a:gd name="connsiteX1" fmla="*/ 96839 w 119190"/>
              <a:gd name="connsiteY1" fmla="*/ 35162 h 43881"/>
              <a:gd name="connsiteX2" fmla="*/ 119064 w 119190"/>
              <a:gd name="connsiteY2" fmla="*/ 43100 h 43881"/>
              <a:gd name="connsiteX3" fmla="*/ 100014 w 119190"/>
              <a:gd name="connsiteY3" fmla="*/ 20875 h 43881"/>
              <a:gd name="connsiteX4" fmla="*/ 2 w 119190"/>
              <a:gd name="connsiteY4" fmla="*/ 237 h 4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90" h="43881">
                <a:moveTo>
                  <a:pt x="2" y="237"/>
                </a:moveTo>
                <a:cubicBezTo>
                  <a:pt x="-527" y="2618"/>
                  <a:pt x="96839" y="35162"/>
                  <a:pt x="96839" y="35162"/>
                </a:cubicBezTo>
                <a:cubicBezTo>
                  <a:pt x="116683" y="42306"/>
                  <a:pt x="118535" y="45481"/>
                  <a:pt x="119064" y="43100"/>
                </a:cubicBezTo>
                <a:cubicBezTo>
                  <a:pt x="119593" y="40719"/>
                  <a:pt x="119329" y="27754"/>
                  <a:pt x="100014" y="20875"/>
                </a:cubicBezTo>
                <a:cubicBezTo>
                  <a:pt x="80700" y="13996"/>
                  <a:pt x="531" y="-2144"/>
                  <a:pt x="2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1785694A-A303-4727-9692-80E26FF4E12D}"/>
              </a:ext>
            </a:extLst>
          </p:cNvPr>
          <p:cNvSpPr/>
          <p:nvPr/>
        </p:nvSpPr>
        <p:spPr>
          <a:xfrm>
            <a:off x="7172206" y="5329376"/>
            <a:ext cx="140905" cy="288803"/>
          </a:xfrm>
          <a:custGeom>
            <a:avLst/>
            <a:gdLst>
              <a:gd name="connsiteX0" fmla="*/ 119 w 140905"/>
              <a:gd name="connsiteY0" fmla="*/ 1449 h 288803"/>
              <a:gd name="connsiteX1" fmla="*/ 133469 w 140905"/>
              <a:gd name="connsiteY1" fmla="*/ 277674 h 288803"/>
              <a:gd name="connsiteX2" fmla="*/ 122357 w 140905"/>
              <a:gd name="connsiteY2" fmla="*/ 228462 h 288803"/>
              <a:gd name="connsiteX3" fmla="*/ 109657 w 140905"/>
              <a:gd name="connsiteY3" fmla="*/ 171312 h 288803"/>
              <a:gd name="connsiteX4" fmla="*/ 119 w 140905"/>
              <a:gd name="connsiteY4" fmla="*/ 1449 h 28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05" h="288803">
                <a:moveTo>
                  <a:pt x="119" y="1449"/>
                </a:moveTo>
                <a:cubicBezTo>
                  <a:pt x="4088" y="19176"/>
                  <a:pt x="113096" y="239839"/>
                  <a:pt x="133469" y="277674"/>
                </a:cubicBezTo>
                <a:cubicBezTo>
                  <a:pt x="153842" y="315509"/>
                  <a:pt x="126326" y="246189"/>
                  <a:pt x="122357" y="228462"/>
                </a:cubicBezTo>
                <a:cubicBezTo>
                  <a:pt x="118388" y="210735"/>
                  <a:pt x="127384" y="208883"/>
                  <a:pt x="109657" y="171312"/>
                </a:cubicBezTo>
                <a:cubicBezTo>
                  <a:pt x="91930" y="133741"/>
                  <a:pt x="-3850" y="-16278"/>
                  <a:pt x="119" y="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D21E7C3C-709B-4A0C-B285-AABB55B568DB}"/>
              </a:ext>
            </a:extLst>
          </p:cNvPr>
          <p:cNvSpPr/>
          <p:nvPr/>
        </p:nvSpPr>
        <p:spPr>
          <a:xfrm>
            <a:off x="7294577" y="5378230"/>
            <a:ext cx="131716" cy="551185"/>
          </a:xfrm>
          <a:custGeom>
            <a:avLst/>
            <a:gdLst>
              <a:gd name="connsiteX0" fmla="*/ 20623 w 131716"/>
              <a:gd name="connsiteY0" fmla="*/ 220 h 551185"/>
              <a:gd name="connsiteX1" fmla="*/ 22740 w 131716"/>
              <a:gd name="connsiteY1" fmla="*/ 171670 h 551185"/>
              <a:gd name="connsiteX2" fmla="*/ 48140 w 131716"/>
              <a:gd name="connsiteY2" fmla="*/ 273270 h 551185"/>
              <a:gd name="connsiteX3" fmla="*/ 130690 w 131716"/>
              <a:gd name="connsiteY3" fmla="*/ 544203 h 551185"/>
              <a:gd name="connsiteX4" fmla="*/ 88356 w 131716"/>
              <a:gd name="connsiteY4" fmla="*/ 448953 h 551185"/>
              <a:gd name="connsiteX5" fmla="*/ 1573 w 131716"/>
              <a:gd name="connsiteY5" fmla="*/ 209770 h 551185"/>
              <a:gd name="connsiteX6" fmla="*/ 20623 w 131716"/>
              <a:gd name="connsiteY6" fmla="*/ 220 h 55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716" h="551185">
                <a:moveTo>
                  <a:pt x="20623" y="220"/>
                </a:moveTo>
                <a:cubicBezTo>
                  <a:pt x="24151" y="-6130"/>
                  <a:pt x="18154" y="126162"/>
                  <a:pt x="22740" y="171670"/>
                </a:cubicBezTo>
                <a:cubicBezTo>
                  <a:pt x="27326" y="217178"/>
                  <a:pt x="30148" y="211181"/>
                  <a:pt x="48140" y="273270"/>
                </a:cubicBezTo>
                <a:cubicBezTo>
                  <a:pt x="66132" y="335359"/>
                  <a:pt x="123987" y="514923"/>
                  <a:pt x="130690" y="544203"/>
                </a:cubicBezTo>
                <a:cubicBezTo>
                  <a:pt x="137393" y="573483"/>
                  <a:pt x="109876" y="504692"/>
                  <a:pt x="88356" y="448953"/>
                </a:cubicBezTo>
                <a:cubicBezTo>
                  <a:pt x="66836" y="393214"/>
                  <a:pt x="9334" y="283853"/>
                  <a:pt x="1573" y="209770"/>
                </a:cubicBezTo>
                <a:cubicBezTo>
                  <a:pt x="-6188" y="135687"/>
                  <a:pt x="17095" y="6570"/>
                  <a:pt x="2062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AA2D4170-FED7-4B3B-92CE-2B7D1D7788F0}"/>
              </a:ext>
            </a:extLst>
          </p:cNvPr>
          <p:cNvSpPr/>
          <p:nvPr/>
        </p:nvSpPr>
        <p:spPr>
          <a:xfrm>
            <a:off x="7102348" y="5711888"/>
            <a:ext cx="371636" cy="280843"/>
          </a:xfrm>
          <a:custGeom>
            <a:avLst/>
            <a:gdLst>
              <a:gd name="connsiteX0" fmla="*/ 7535 w 371636"/>
              <a:gd name="connsiteY0" fmla="*/ 5229 h 280843"/>
              <a:gd name="connsiteX1" fmla="*/ 71035 w 371636"/>
              <a:gd name="connsiteY1" fmla="*/ 39095 h 280843"/>
              <a:gd name="connsiteX2" fmla="*/ 297519 w 371636"/>
              <a:gd name="connsiteY2" fmla="*/ 206312 h 280843"/>
              <a:gd name="connsiteX3" fmla="*/ 371602 w 371636"/>
              <a:gd name="connsiteY3" fmla="*/ 280395 h 280843"/>
              <a:gd name="connsiteX4" fmla="*/ 305985 w 371636"/>
              <a:gd name="connsiteY4" fmla="*/ 231712 h 280843"/>
              <a:gd name="connsiteX5" fmla="*/ 219202 w 371636"/>
              <a:gd name="connsiteY5" fmla="*/ 121645 h 280843"/>
              <a:gd name="connsiteX6" fmla="*/ 7535 w 371636"/>
              <a:gd name="connsiteY6" fmla="*/ 5229 h 28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636" h="280843">
                <a:moveTo>
                  <a:pt x="7535" y="5229"/>
                </a:moveTo>
                <a:cubicBezTo>
                  <a:pt x="-17159" y="-8529"/>
                  <a:pt x="22704" y="5581"/>
                  <a:pt x="71035" y="39095"/>
                </a:cubicBezTo>
                <a:cubicBezTo>
                  <a:pt x="119366" y="72609"/>
                  <a:pt x="247425" y="166095"/>
                  <a:pt x="297519" y="206312"/>
                </a:cubicBezTo>
                <a:cubicBezTo>
                  <a:pt x="347613" y="246529"/>
                  <a:pt x="370191" y="276162"/>
                  <a:pt x="371602" y="280395"/>
                </a:cubicBezTo>
                <a:cubicBezTo>
                  <a:pt x="373013" y="284628"/>
                  <a:pt x="331385" y="258170"/>
                  <a:pt x="305985" y="231712"/>
                </a:cubicBezTo>
                <a:cubicBezTo>
                  <a:pt x="280585" y="205254"/>
                  <a:pt x="266474" y="157981"/>
                  <a:pt x="219202" y="121645"/>
                </a:cubicBezTo>
                <a:cubicBezTo>
                  <a:pt x="171930" y="85309"/>
                  <a:pt x="32229" y="18987"/>
                  <a:pt x="7535" y="5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076D6728-83B8-4CEB-AA19-D6C3F4F81209}"/>
              </a:ext>
            </a:extLst>
          </p:cNvPr>
          <p:cNvSpPr/>
          <p:nvPr/>
        </p:nvSpPr>
        <p:spPr>
          <a:xfrm>
            <a:off x="7033601" y="5989071"/>
            <a:ext cx="618548" cy="1203768"/>
          </a:xfrm>
          <a:custGeom>
            <a:avLst/>
            <a:gdLst>
              <a:gd name="connsiteX0" fmla="*/ 443524 w 618548"/>
              <a:gd name="connsiteY0" fmla="*/ 2154 h 1203768"/>
              <a:gd name="connsiteX1" fmla="*/ 573699 w 618548"/>
              <a:gd name="connsiteY1" fmla="*/ 208529 h 1203768"/>
              <a:gd name="connsiteX2" fmla="*/ 618149 w 618548"/>
              <a:gd name="connsiteY2" fmla="*/ 395854 h 1203768"/>
              <a:gd name="connsiteX3" fmla="*/ 592749 w 618548"/>
              <a:gd name="connsiteY3" fmla="*/ 608579 h 1203768"/>
              <a:gd name="connsiteX4" fmla="*/ 545124 w 618548"/>
              <a:gd name="connsiteY4" fmla="*/ 770504 h 1203768"/>
              <a:gd name="connsiteX5" fmla="*/ 497499 w 618548"/>
              <a:gd name="connsiteY5" fmla="*/ 859404 h 1203768"/>
              <a:gd name="connsiteX6" fmla="*/ 402249 w 618548"/>
              <a:gd name="connsiteY6" fmla="*/ 980054 h 1203768"/>
              <a:gd name="connsiteX7" fmla="*/ 306999 w 618548"/>
              <a:gd name="connsiteY7" fmla="*/ 1034029 h 1203768"/>
              <a:gd name="connsiteX8" fmla="*/ 8549 w 618548"/>
              <a:gd name="connsiteY8" fmla="*/ 1199129 h 1203768"/>
              <a:gd name="connsiteX9" fmla="*/ 100624 w 618548"/>
              <a:gd name="connsiteY9" fmla="*/ 1141979 h 1203768"/>
              <a:gd name="connsiteX10" fmla="*/ 303824 w 618548"/>
              <a:gd name="connsiteY10" fmla="*/ 973704 h 1203768"/>
              <a:gd name="connsiteX11" fmla="*/ 545124 w 618548"/>
              <a:gd name="connsiteY11" fmla="*/ 494279 h 1203768"/>
              <a:gd name="connsiteX12" fmla="*/ 560999 w 618548"/>
              <a:gd name="connsiteY12" fmla="*/ 345054 h 1203768"/>
              <a:gd name="connsiteX13" fmla="*/ 443524 w 618548"/>
              <a:gd name="connsiteY13" fmla="*/ 2154 h 1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548" h="1203768">
                <a:moveTo>
                  <a:pt x="443524" y="2154"/>
                </a:moveTo>
                <a:cubicBezTo>
                  <a:pt x="445641" y="-20600"/>
                  <a:pt x="544595" y="142912"/>
                  <a:pt x="573699" y="208529"/>
                </a:cubicBezTo>
                <a:cubicBezTo>
                  <a:pt x="602803" y="274146"/>
                  <a:pt x="614974" y="329179"/>
                  <a:pt x="618149" y="395854"/>
                </a:cubicBezTo>
                <a:cubicBezTo>
                  <a:pt x="621324" y="462529"/>
                  <a:pt x="604920" y="546137"/>
                  <a:pt x="592749" y="608579"/>
                </a:cubicBezTo>
                <a:cubicBezTo>
                  <a:pt x="580578" y="671021"/>
                  <a:pt x="560999" y="728700"/>
                  <a:pt x="545124" y="770504"/>
                </a:cubicBezTo>
                <a:cubicBezTo>
                  <a:pt x="529249" y="812308"/>
                  <a:pt x="521311" y="824479"/>
                  <a:pt x="497499" y="859404"/>
                </a:cubicBezTo>
                <a:cubicBezTo>
                  <a:pt x="473687" y="894329"/>
                  <a:pt x="433999" y="950950"/>
                  <a:pt x="402249" y="980054"/>
                </a:cubicBezTo>
                <a:cubicBezTo>
                  <a:pt x="370499" y="1009158"/>
                  <a:pt x="306999" y="1034029"/>
                  <a:pt x="306999" y="1034029"/>
                </a:cubicBezTo>
                <a:lnTo>
                  <a:pt x="8549" y="1199129"/>
                </a:lnTo>
                <a:cubicBezTo>
                  <a:pt x="-25847" y="1217121"/>
                  <a:pt x="51412" y="1179550"/>
                  <a:pt x="100624" y="1141979"/>
                </a:cubicBezTo>
                <a:cubicBezTo>
                  <a:pt x="149836" y="1104408"/>
                  <a:pt x="229741" y="1081654"/>
                  <a:pt x="303824" y="973704"/>
                </a:cubicBezTo>
                <a:cubicBezTo>
                  <a:pt x="377907" y="865754"/>
                  <a:pt x="502262" y="599054"/>
                  <a:pt x="545124" y="494279"/>
                </a:cubicBezTo>
                <a:cubicBezTo>
                  <a:pt x="587987" y="389504"/>
                  <a:pt x="577403" y="429191"/>
                  <a:pt x="560999" y="345054"/>
                </a:cubicBezTo>
                <a:cubicBezTo>
                  <a:pt x="544595" y="260917"/>
                  <a:pt x="441407" y="24908"/>
                  <a:pt x="443524" y="2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44E5B16E-D274-4072-9F64-2872C3B62368}"/>
              </a:ext>
            </a:extLst>
          </p:cNvPr>
          <p:cNvSpPr/>
          <p:nvPr/>
        </p:nvSpPr>
        <p:spPr>
          <a:xfrm>
            <a:off x="6417702" y="7075885"/>
            <a:ext cx="372217" cy="126757"/>
          </a:xfrm>
          <a:custGeom>
            <a:avLst/>
            <a:gdLst>
              <a:gd name="connsiteX0" fmla="*/ 31 w 372217"/>
              <a:gd name="connsiteY0" fmla="*/ 132 h 126757"/>
              <a:gd name="connsiteX1" fmla="*/ 201115 w 372217"/>
              <a:gd name="connsiteY1" fmla="*/ 97498 h 126757"/>
              <a:gd name="connsiteX2" fmla="*/ 370448 w 372217"/>
              <a:gd name="connsiteY2" fmla="*/ 114432 h 126757"/>
              <a:gd name="connsiteX3" fmla="*/ 294248 w 372217"/>
              <a:gd name="connsiteY3" fmla="*/ 118665 h 126757"/>
              <a:gd name="connsiteX4" fmla="*/ 215931 w 372217"/>
              <a:gd name="connsiteY4" fmla="*/ 120782 h 126757"/>
              <a:gd name="connsiteX5" fmla="*/ 31 w 372217"/>
              <a:gd name="connsiteY5" fmla="*/ 132 h 12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17" h="126757">
                <a:moveTo>
                  <a:pt x="31" y="132"/>
                </a:moveTo>
                <a:cubicBezTo>
                  <a:pt x="-2438" y="-3749"/>
                  <a:pt x="139379" y="78448"/>
                  <a:pt x="201115" y="97498"/>
                </a:cubicBezTo>
                <a:cubicBezTo>
                  <a:pt x="262851" y="116548"/>
                  <a:pt x="354926" y="110904"/>
                  <a:pt x="370448" y="114432"/>
                </a:cubicBezTo>
                <a:cubicBezTo>
                  <a:pt x="385970" y="117960"/>
                  <a:pt x="294248" y="118665"/>
                  <a:pt x="294248" y="118665"/>
                </a:cubicBezTo>
                <a:cubicBezTo>
                  <a:pt x="268495" y="119723"/>
                  <a:pt x="261439" y="134893"/>
                  <a:pt x="215931" y="120782"/>
                </a:cubicBezTo>
                <a:cubicBezTo>
                  <a:pt x="170423" y="106671"/>
                  <a:pt x="2500" y="4013"/>
                  <a:pt x="31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2CD3E70C-493D-4E77-BB8C-FDCA19A53CB4}"/>
              </a:ext>
            </a:extLst>
          </p:cNvPr>
          <p:cNvSpPr/>
          <p:nvPr/>
        </p:nvSpPr>
        <p:spPr>
          <a:xfrm>
            <a:off x="4413742" y="6248144"/>
            <a:ext cx="109838" cy="482906"/>
          </a:xfrm>
          <a:custGeom>
            <a:avLst/>
            <a:gdLst>
              <a:gd name="connsiteX0" fmla="*/ 109575 w 109838"/>
              <a:gd name="connsiteY0" fmla="*/ 256 h 482906"/>
              <a:gd name="connsiteX1" fmla="*/ 35491 w 109838"/>
              <a:gd name="connsiteY1" fmla="*/ 211923 h 482906"/>
              <a:gd name="connsiteX2" fmla="*/ 31258 w 109838"/>
              <a:gd name="connsiteY2" fmla="*/ 472273 h 482906"/>
              <a:gd name="connsiteX3" fmla="*/ 14325 w 109838"/>
              <a:gd name="connsiteY3" fmla="*/ 415123 h 482906"/>
              <a:gd name="connsiteX4" fmla="*/ 5858 w 109838"/>
              <a:gd name="connsiteY4" fmla="*/ 254256 h 482906"/>
              <a:gd name="connsiteX5" fmla="*/ 109575 w 109838"/>
              <a:gd name="connsiteY5" fmla="*/ 256 h 48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38" h="482906">
                <a:moveTo>
                  <a:pt x="109575" y="256"/>
                </a:moveTo>
                <a:cubicBezTo>
                  <a:pt x="114514" y="-6799"/>
                  <a:pt x="48544" y="133254"/>
                  <a:pt x="35491" y="211923"/>
                </a:cubicBezTo>
                <a:cubicBezTo>
                  <a:pt x="22438" y="290592"/>
                  <a:pt x="34786" y="438406"/>
                  <a:pt x="31258" y="472273"/>
                </a:cubicBezTo>
                <a:cubicBezTo>
                  <a:pt x="27730" y="506140"/>
                  <a:pt x="18558" y="451459"/>
                  <a:pt x="14325" y="415123"/>
                </a:cubicBezTo>
                <a:cubicBezTo>
                  <a:pt x="10092" y="378787"/>
                  <a:pt x="-9664" y="327281"/>
                  <a:pt x="5858" y="254256"/>
                </a:cubicBezTo>
                <a:cubicBezTo>
                  <a:pt x="21380" y="181231"/>
                  <a:pt x="104636" y="7311"/>
                  <a:pt x="109575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EC5B9ACC-E11D-4CDD-8767-B921BED2BC65}"/>
              </a:ext>
            </a:extLst>
          </p:cNvPr>
          <p:cNvSpPr/>
          <p:nvPr/>
        </p:nvSpPr>
        <p:spPr>
          <a:xfrm>
            <a:off x="4429915" y="6754228"/>
            <a:ext cx="958330" cy="456859"/>
          </a:xfrm>
          <a:custGeom>
            <a:avLst/>
            <a:gdLst>
              <a:gd name="connsiteX0" fmla="*/ 268 w 958330"/>
              <a:gd name="connsiteY0" fmla="*/ 55 h 456859"/>
              <a:gd name="connsiteX1" fmla="*/ 93402 w 958330"/>
              <a:gd name="connsiteY1" fmla="*/ 224422 h 456859"/>
              <a:gd name="connsiteX2" fmla="*/ 256385 w 958330"/>
              <a:gd name="connsiteY2" fmla="*/ 366239 h 456859"/>
              <a:gd name="connsiteX3" fmla="*/ 438418 w 958330"/>
              <a:gd name="connsiteY3" fmla="*/ 446672 h 456859"/>
              <a:gd name="connsiteX4" fmla="*/ 546368 w 958330"/>
              <a:gd name="connsiteY4" fmla="*/ 455139 h 456859"/>
              <a:gd name="connsiteX5" fmla="*/ 650085 w 958330"/>
              <a:gd name="connsiteY5" fmla="*/ 448789 h 456859"/>
              <a:gd name="connsiteX6" fmla="*/ 957002 w 958330"/>
              <a:gd name="connsiteY6" fmla="*/ 378939 h 456859"/>
              <a:gd name="connsiteX7" fmla="*/ 749568 w 958330"/>
              <a:gd name="connsiteY7" fmla="*/ 414922 h 456859"/>
              <a:gd name="connsiteX8" fmla="*/ 468052 w 958330"/>
              <a:gd name="connsiteY8" fmla="*/ 438205 h 456859"/>
              <a:gd name="connsiteX9" fmla="*/ 393968 w 958330"/>
              <a:gd name="connsiteY9" fmla="*/ 397989 h 456859"/>
              <a:gd name="connsiteX10" fmla="*/ 120918 w 958330"/>
              <a:gd name="connsiteY10" fmla="*/ 245589 h 456859"/>
              <a:gd name="connsiteX11" fmla="*/ 268 w 958330"/>
              <a:gd name="connsiteY11" fmla="*/ 55 h 4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8330" h="456859">
                <a:moveTo>
                  <a:pt x="268" y="55"/>
                </a:moveTo>
                <a:cubicBezTo>
                  <a:pt x="-4318" y="-3473"/>
                  <a:pt x="50716" y="163392"/>
                  <a:pt x="93402" y="224422"/>
                </a:cubicBezTo>
                <a:cubicBezTo>
                  <a:pt x="136088" y="285452"/>
                  <a:pt x="198882" y="329197"/>
                  <a:pt x="256385" y="366239"/>
                </a:cubicBezTo>
                <a:cubicBezTo>
                  <a:pt x="313888" y="403281"/>
                  <a:pt x="390088" y="431855"/>
                  <a:pt x="438418" y="446672"/>
                </a:cubicBezTo>
                <a:cubicBezTo>
                  <a:pt x="486748" y="461489"/>
                  <a:pt x="511090" y="454786"/>
                  <a:pt x="546368" y="455139"/>
                </a:cubicBezTo>
                <a:cubicBezTo>
                  <a:pt x="581646" y="455492"/>
                  <a:pt x="581646" y="461489"/>
                  <a:pt x="650085" y="448789"/>
                </a:cubicBezTo>
                <a:cubicBezTo>
                  <a:pt x="718524" y="436089"/>
                  <a:pt x="940421" y="384584"/>
                  <a:pt x="957002" y="378939"/>
                </a:cubicBezTo>
                <a:cubicBezTo>
                  <a:pt x="973583" y="373294"/>
                  <a:pt x="831060" y="405044"/>
                  <a:pt x="749568" y="414922"/>
                </a:cubicBezTo>
                <a:cubicBezTo>
                  <a:pt x="668076" y="424800"/>
                  <a:pt x="527318" y="441027"/>
                  <a:pt x="468052" y="438205"/>
                </a:cubicBezTo>
                <a:cubicBezTo>
                  <a:pt x="408786" y="435383"/>
                  <a:pt x="393968" y="397989"/>
                  <a:pt x="393968" y="397989"/>
                </a:cubicBezTo>
                <a:cubicBezTo>
                  <a:pt x="336112" y="365886"/>
                  <a:pt x="185829" y="312970"/>
                  <a:pt x="120918" y="245589"/>
                </a:cubicBezTo>
                <a:cubicBezTo>
                  <a:pt x="56007" y="178208"/>
                  <a:pt x="4854" y="3583"/>
                  <a:pt x="268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ABA50F06-7945-44B4-B644-A18BE38115C6}"/>
              </a:ext>
            </a:extLst>
          </p:cNvPr>
          <p:cNvSpPr/>
          <p:nvPr/>
        </p:nvSpPr>
        <p:spPr>
          <a:xfrm>
            <a:off x="4382771" y="6552968"/>
            <a:ext cx="45432" cy="839351"/>
          </a:xfrm>
          <a:custGeom>
            <a:avLst/>
            <a:gdLst>
              <a:gd name="connsiteX0" fmla="*/ 846 w 45432"/>
              <a:gd name="connsiteY0" fmla="*/ 232 h 839351"/>
              <a:gd name="connsiteX1" fmla="*/ 22012 w 45432"/>
              <a:gd name="connsiteY1" fmla="*/ 480715 h 839351"/>
              <a:gd name="connsiteX2" fmla="*/ 45296 w 45432"/>
              <a:gd name="connsiteY2" fmla="*/ 827849 h 839351"/>
              <a:gd name="connsiteX3" fmla="*/ 30479 w 45432"/>
              <a:gd name="connsiteY3" fmla="*/ 736832 h 839351"/>
              <a:gd name="connsiteX4" fmla="*/ 7196 w 45432"/>
              <a:gd name="connsiteY4" fmla="*/ 544215 h 839351"/>
              <a:gd name="connsiteX5" fmla="*/ 846 w 45432"/>
              <a:gd name="connsiteY5" fmla="*/ 232 h 8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32" h="839351">
                <a:moveTo>
                  <a:pt x="846" y="232"/>
                </a:moveTo>
                <a:cubicBezTo>
                  <a:pt x="3315" y="-10351"/>
                  <a:pt x="14604" y="342779"/>
                  <a:pt x="22012" y="480715"/>
                </a:cubicBezTo>
                <a:cubicBezTo>
                  <a:pt x="29420" y="618651"/>
                  <a:pt x="43885" y="785163"/>
                  <a:pt x="45296" y="827849"/>
                </a:cubicBezTo>
                <a:cubicBezTo>
                  <a:pt x="46707" y="870535"/>
                  <a:pt x="36829" y="784104"/>
                  <a:pt x="30479" y="736832"/>
                </a:cubicBezTo>
                <a:cubicBezTo>
                  <a:pt x="24129" y="689560"/>
                  <a:pt x="12840" y="662748"/>
                  <a:pt x="7196" y="544215"/>
                </a:cubicBezTo>
                <a:cubicBezTo>
                  <a:pt x="1552" y="425682"/>
                  <a:pt x="-1623" y="10815"/>
                  <a:pt x="84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1807BD11-5B88-48EC-B17D-FDBD9D00925C}"/>
              </a:ext>
            </a:extLst>
          </p:cNvPr>
          <p:cNvSpPr/>
          <p:nvPr/>
        </p:nvSpPr>
        <p:spPr>
          <a:xfrm>
            <a:off x="4295161" y="7318697"/>
            <a:ext cx="129063" cy="1121347"/>
          </a:xfrm>
          <a:custGeom>
            <a:avLst/>
            <a:gdLst>
              <a:gd name="connsiteX0" fmla="*/ 122322 w 129063"/>
              <a:gd name="connsiteY0" fmla="*/ 736 h 1121347"/>
              <a:gd name="connsiteX1" fmla="*/ 124439 w 129063"/>
              <a:gd name="connsiteY1" fmla="*/ 235686 h 1121347"/>
              <a:gd name="connsiteX2" fmla="*/ 60939 w 129063"/>
              <a:gd name="connsiteY2" fmla="*/ 559536 h 1121347"/>
              <a:gd name="connsiteX3" fmla="*/ 29189 w 129063"/>
              <a:gd name="connsiteY3" fmla="*/ 705586 h 1121347"/>
              <a:gd name="connsiteX4" fmla="*/ 18606 w 129063"/>
              <a:gd name="connsiteY4" fmla="*/ 739453 h 1121347"/>
              <a:gd name="connsiteX5" fmla="*/ 5906 w 129063"/>
              <a:gd name="connsiteY5" fmla="*/ 847403 h 1121347"/>
              <a:gd name="connsiteX6" fmla="*/ 1672 w 129063"/>
              <a:gd name="connsiteY6" fmla="*/ 999803 h 1121347"/>
              <a:gd name="connsiteX7" fmla="*/ 33422 w 129063"/>
              <a:gd name="connsiteY7" fmla="*/ 1120453 h 1121347"/>
              <a:gd name="connsiteX8" fmla="*/ 12256 w 129063"/>
              <a:gd name="connsiteY8" fmla="*/ 1040020 h 1121347"/>
              <a:gd name="connsiteX9" fmla="*/ 5906 w 129063"/>
              <a:gd name="connsiteY9" fmla="*/ 786020 h 1121347"/>
              <a:gd name="connsiteX10" fmla="*/ 41889 w 129063"/>
              <a:gd name="connsiteY10" fmla="*/ 601870 h 1121347"/>
              <a:gd name="connsiteX11" fmla="*/ 107506 w 129063"/>
              <a:gd name="connsiteY11" fmla="*/ 311886 h 1121347"/>
              <a:gd name="connsiteX12" fmla="*/ 122322 w 129063"/>
              <a:gd name="connsiteY12" fmla="*/ 736 h 112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063" h="1121347">
                <a:moveTo>
                  <a:pt x="122322" y="736"/>
                </a:moveTo>
                <a:cubicBezTo>
                  <a:pt x="125144" y="-11964"/>
                  <a:pt x="134669" y="142553"/>
                  <a:pt x="124439" y="235686"/>
                </a:cubicBezTo>
                <a:cubicBezTo>
                  <a:pt x="114209" y="328819"/>
                  <a:pt x="76814" y="481220"/>
                  <a:pt x="60939" y="559536"/>
                </a:cubicBezTo>
                <a:cubicBezTo>
                  <a:pt x="45064" y="637852"/>
                  <a:pt x="36244" y="675600"/>
                  <a:pt x="29189" y="705586"/>
                </a:cubicBezTo>
                <a:cubicBezTo>
                  <a:pt x="22133" y="735572"/>
                  <a:pt x="22486" y="715817"/>
                  <a:pt x="18606" y="739453"/>
                </a:cubicBezTo>
                <a:cubicBezTo>
                  <a:pt x="14725" y="763089"/>
                  <a:pt x="8728" y="804011"/>
                  <a:pt x="5906" y="847403"/>
                </a:cubicBezTo>
                <a:cubicBezTo>
                  <a:pt x="3084" y="890795"/>
                  <a:pt x="-2914" y="954295"/>
                  <a:pt x="1672" y="999803"/>
                </a:cubicBezTo>
                <a:cubicBezTo>
                  <a:pt x="6258" y="1045311"/>
                  <a:pt x="31658" y="1113750"/>
                  <a:pt x="33422" y="1120453"/>
                </a:cubicBezTo>
                <a:cubicBezTo>
                  <a:pt x="35186" y="1127156"/>
                  <a:pt x="16842" y="1095759"/>
                  <a:pt x="12256" y="1040020"/>
                </a:cubicBezTo>
                <a:cubicBezTo>
                  <a:pt x="7670" y="984281"/>
                  <a:pt x="967" y="859045"/>
                  <a:pt x="5906" y="786020"/>
                </a:cubicBezTo>
                <a:cubicBezTo>
                  <a:pt x="10845" y="712995"/>
                  <a:pt x="24956" y="680892"/>
                  <a:pt x="41889" y="601870"/>
                </a:cubicBezTo>
                <a:cubicBezTo>
                  <a:pt x="58822" y="522848"/>
                  <a:pt x="92689" y="407489"/>
                  <a:pt x="107506" y="311886"/>
                </a:cubicBezTo>
                <a:cubicBezTo>
                  <a:pt x="122323" y="216283"/>
                  <a:pt x="119500" y="13436"/>
                  <a:pt x="122322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C32F7540-FA26-4991-9F29-6852B651E3BA}"/>
              </a:ext>
            </a:extLst>
          </p:cNvPr>
          <p:cNvSpPr/>
          <p:nvPr/>
        </p:nvSpPr>
        <p:spPr>
          <a:xfrm>
            <a:off x="4505146" y="6965807"/>
            <a:ext cx="79612" cy="330043"/>
          </a:xfrm>
          <a:custGeom>
            <a:avLst/>
            <a:gdLst>
              <a:gd name="connsiteX0" fmla="*/ 7587 w 79612"/>
              <a:gd name="connsiteY0" fmla="*/ 2260 h 330043"/>
              <a:gd name="connsiteX1" fmla="*/ 7587 w 79612"/>
              <a:gd name="connsiteY1" fmla="*/ 135610 h 330043"/>
              <a:gd name="connsiteX2" fmla="*/ 77437 w 79612"/>
              <a:gd name="connsiteY2" fmla="*/ 326110 h 330043"/>
              <a:gd name="connsiteX3" fmla="*/ 58387 w 79612"/>
              <a:gd name="connsiteY3" fmla="*/ 245676 h 330043"/>
              <a:gd name="connsiteX4" fmla="*/ 7587 w 79612"/>
              <a:gd name="connsiteY4" fmla="*/ 2260 h 33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12" h="330043">
                <a:moveTo>
                  <a:pt x="7587" y="2260"/>
                </a:moveTo>
                <a:cubicBezTo>
                  <a:pt x="-880" y="-16084"/>
                  <a:pt x="-4055" y="81635"/>
                  <a:pt x="7587" y="135610"/>
                </a:cubicBezTo>
                <a:cubicBezTo>
                  <a:pt x="19229" y="189585"/>
                  <a:pt x="68970" y="307766"/>
                  <a:pt x="77437" y="326110"/>
                </a:cubicBezTo>
                <a:cubicBezTo>
                  <a:pt x="85904" y="344454"/>
                  <a:pt x="67559" y="295418"/>
                  <a:pt x="58387" y="245676"/>
                </a:cubicBezTo>
                <a:cubicBezTo>
                  <a:pt x="49215" y="195934"/>
                  <a:pt x="16054" y="20604"/>
                  <a:pt x="7587" y="2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4A01EB35-3862-43F0-A0CA-481795CE89F0}"/>
              </a:ext>
            </a:extLst>
          </p:cNvPr>
          <p:cNvSpPr/>
          <p:nvPr/>
        </p:nvSpPr>
        <p:spPr>
          <a:xfrm>
            <a:off x="4514567" y="7000349"/>
            <a:ext cx="290267" cy="221353"/>
          </a:xfrm>
          <a:custGeom>
            <a:avLst/>
            <a:gdLst>
              <a:gd name="connsiteX0" fmla="*/ 4516 w 290267"/>
              <a:gd name="connsiteY0" fmla="*/ 1584 h 221353"/>
              <a:gd name="connsiteX1" fmla="*/ 260633 w 290267"/>
              <a:gd name="connsiteY1" fmla="*/ 202668 h 221353"/>
              <a:gd name="connsiteX2" fmla="*/ 281800 w 290267"/>
              <a:gd name="connsiteY2" fmla="*/ 211134 h 221353"/>
              <a:gd name="connsiteX3" fmla="*/ 233116 w 290267"/>
              <a:gd name="connsiteY3" fmla="*/ 189968 h 221353"/>
              <a:gd name="connsiteX4" fmla="*/ 108233 w 290267"/>
              <a:gd name="connsiteY4" fmla="*/ 113768 h 221353"/>
              <a:gd name="connsiteX5" fmla="*/ 4516 w 290267"/>
              <a:gd name="connsiteY5" fmla="*/ 1584 h 22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267" h="221353">
                <a:moveTo>
                  <a:pt x="4516" y="1584"/>
                </a:moveTo>
                <a:cubicBezTo>
                  <a:pt x="29916" y="16401"/>
                  <a:pt x="214419" y="167743"/>
                  <a:pt x="260633" y="202668"/>
                </a:cubicBezTo>
                <a:cubicBezTo>
                  <a:pt x="306847" y="237593"/>
                  <a:pt x="286386" y="213251"/>
                  <a:pt x="281800" y="211134"/>
                </a:cubicBezTo>
                <a:cubicBezTo>
                  <a:pt x="277214" y="209017"/>
                  <a:pt x="262044" y="206196"/>
                  <a:pt x="233116" y="189968"/>
                </a:cubicBezTo>
                <a:cubicBezTo>
                  <a:pt x="204188" y="173740"/>
                  <a:pt x="149155" y="147635"/>
                  <a:pt x="108233" y="113768"/>
                </a:cubicBezTo>
                <a:cubicBezTo>
                  <a:pt x="67311" y="79901"/>
                  <a:pt x="-20884" y="-13233"/>
                  <a:pt x="4516" y="1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4D2CA08C-81C4-42FD-8191-9D8DBCA808A4}"/>
              </a:ext>
            </a:extLst>
          </p:cNvPr>
          <p:cNvSpPr/>
          <p:nvPr/>
        </p:nvSpPr>
        <p:spPr>
          <a:xfrm>
            <a:off x="4798444" y="7221489"/>
            <a:ext cx="269263" cy="811222"/>
          </a:xfrm>
          <a:custGeom>
            <a:avLst/>
            <a:gdLst>
              <a:gd name="connsiteX0" fmla="*/ 39 w 269263"/>
              <a:gd name="connsiteY0" fmla="*/ 578 h 811222"/>
              <a:gd name="connsiteX1" fmla="*/ 167256 w 269263"/>
              <a:gd name="connsiteY1" fmla="*/ 370994 h 811222"/>
              <a:gd name="connsiteX2" fmla="*/ 222289 w 269263"/>
              <a:gd name="connsiteY2" fmla="*/ 569961 h 811222"/>
              <a:gd name="connsiteX3" fmla="*/ 264623 w 269263"/>
              <a:gd name="connsiteY3" fmla="*/ 804911 h 811222"/>
              <a:gd name="connsiteX4" fmla="*/ 266739 w 269263"/>
              <a:gd name="connsiteY4" fmla="*/ 728711 h 811222"/>
              <a:gd name="connsiteX5" fmla="*/ 251923 w 269263"/>
              <a:gd name="connsiteY5" fmla="*/ 565728 h 811222"/>
              <a:gd name="connsiteX6" fmla="*/ 152439 w 269263"/>
              <a:gd name="connsiteY6" fmla="*/ 292678 h 811222"/>
              <a:gd name="connsiteX7" fmla="*/ 39 w 269263"/>
              <a:gd name="connsiteY7" fmla="*/ 578 h 81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263" h="811222">
                <a:moveTo>
                  <a:pt x="39" y="578"/>
                </a:moveTo>
                <a:cubicBezTo>
                  <a:pt x="2509" y="13631"/>
                  <a:pt x="130214" y="276097"/>
                  <a:pt x="167256" y="370994"/>
                </a:cubicBezTo>
                <a:cubicBezTo>
                  <a:pt x="204298" y="465891"/>
                  <a:pt x="206061" y="497641"/>
                  <a:pt x="222289" y="569961"/>
                </a:cubicBezTo>
                <a:cubicBezTo>
                  <a:pt x="238517" y="642281"/>
                  <a:pt x="257215" y="778453"/>
                  <a:pt x="264623" y="804911"/>
                </a:cubicBezTo>
                <a:cubicBezTo>
                  <a:pt x="272031" y="831369"/>
                  <a:pt x="268856" y="768575"/>
                  <a:pt x="266739" y="728711"/>
                </a:cubicBezTo>
                <a:cubicBezTo>
                  <a:pt x="264622" y="688847"/>
                  <a:pt x="270973" y="638400"/>
                  <a:pt x="251923" y="565728"/>
                </a:cubicBezTo>
                <a:cubicBezTo>
                  <a:pt x="232873" y="493056"/>
                  <a:pt x="193714" y="386517"/>
                  <a:pt x="152439" y="292678"/>
                </a:cubicBezTo>
                <a:cubicBezTo>
                  <a:pt x="111164" y="198839"/>
                  <a:pt x="-2431" y="-12475"/>
                  <a:pt x="39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A1BECA61-F522-4BE4-AEC9-CD21847800DB}"/>
              </a:ext>
            </a:extLst>
          </p:cNvPr>
          <p:cNvSpPr/>
          <p:nvPr/>
        </p:nvSpPr>
        <p:spPr>
          <a:xfrm>
            <a:off x="4565202" y="7325469"/>
            <a:ext cx="484584" cy="737355"/>
          </a:xfrm>
          <a:custGeom>
            <a:avLst/>
            <a:gdLst>
              <a:gd name="connsiteX0" fmla="*/ 11031 w 484584"/>
              <a:gd name="connsiteY0" fmla="*/ 25714 h 737355"/>
              <a:gd name="connsiteX1" fmla="*/ 47015 w 484584"/>
              <a:gd name="connsiteY1" fmla="*/ 68048 h 737355"/>
              <a:gd name="connsiteX2" fmla="*/ 193065 w 484584"/>
              <a:gd name="connsiteY2" fmla="*/ 368614 h 737355"/>
              <a:gd name="connsiteX3" fmla="*/ 364515 w 484584"/>
              <a:gd name="connsiteY3" fmla="*/ 624731 h 737355"/>
              <a:gd name="connsiteX4" fmla="*/ 483048 w 484584"/>
              <a:gd name="connsiteY4" fmla="*/ 736914 h 737355"/>
              <a:gd name="connsiteX5" fmla="*/ 423781 w 484584"/>
              <a:gd name="connsiteY5" fmla="*/ 658598 h 737355"/>
              <a:gd name="connsiteX6" fmla="*/ 307365 w 484584"/>
              <a:gd name="connsiteY6" fmla="*/ 531598 h 737355"/>
              <a:gd name="connsiteX7" fmla="*/ 222698 w 484584"/>
              <a:gd name="connsiteY7" fmla="*/ 391898 h 737355"/>
              <a:gd name="connsiteX8" fmla="*/ 11031 w 484584"/>
              <a:gd name="connsiteY8" fmla="*/ 25714 h 7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584" h="737355">
                <a:moveTo>
                  <a:pt x="11031" y="25714"/>
                </a:moveTo>
                <a:cubicBezTo>
                  <a:pt x="-18250" y="-28261"/>
                  <a:pt x="16676" y="10898"/>
                  <a:pt x="47015" y="68048"/>
                </a:cubicBezTo>
                <a:cubicBezTo>
                  <a:pt x="77354" y="125198"/>
                  <a:pt x="140148" y="275833"/>
                  <a:pt x="193065" y="368614"/>
                </a:cubicBezTo>
                <a:cubicBezTo>
                  <a:pt x="245982" y="461395"/>
                  <a:pt x="316185" y="563348"/>
                  <a:pt x="364515" y="624731"/>
                </a:cubicBezTo>
                <a:cubicBezTo>
                  <a:pt x="412846" y="686114"/>
                  <a:pt x="473170" y="731269"/>
                  <a:pt x="483048" y="736914"/>
                </a:cubicBezTo>
                <a:cubicBezTo>
                  <a:pt x="492926" y="742559"/>
                  <a:pt x="453061" y="692817"/>
                  <a:pt x="423781" y="658598"/>
                </a:cubicBezTo>
                <a:cubicBezTo>
                  <a:pt x="394501" y="624379"/>
                  <a:pt x="340879" y="576048"/>
                  <a:pt x="307365" y="531598"/>
                </a:cubicBezTo>
                <a:cubicBezTo>
                  <a:pt x="273851" y="487148"/>
                  <a:pt x="268559" y="476917"/>
                  <a:pt x="222698" y="391898"/>
                </a:cubicBezTo>
                <a:cubicBezTo>
                  <a:pt x="176837" y="306879"/>
                  <a:pt x="40312" y="79689"/>
                  <a:pt x="11031" y="25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F27F460B-E756-4164-9B96-6350045F5894}"/>
              </a:ext>
            </a:extLst>
          </p:cNvPr>
          <p:cNvSpPr/>
          <p:nvPr/>
        </p:nvSpPr>
        <p:spPr>
          <a:xfrm>
            <a:off x="4878891" y="7232369"/>
            <a:ext cx="259149" cy="942436"/>
          </a:xfrm>
          <a:custGeom>
            <a:avLst/>
            <a:gdLst>
              <a:gd name="connsiteX0" fmla="*/ 26 w 259149"/>
              <a:gd name="connsiteY0" fmla="*/ 281 h 942436"/>
              <a:gd name="connsiteX1" fmla="*/ 131259 w 259149"/>
              <a:gd name="connsiteY1" fmla="*/ 302964 h 942436"/>
              <a:gd name="connsiteX2" fmla="*/ 224392 w 259149"/>
              <a:gd name="connsiteY2" fmla="*/ 567548 h 942436"/>
              <a:gd name="connsiteX3" fmla="*/ 247676 w 259149"/>
              <a:gd name="connsiteY3" fmla="*/ 703014 h 942436"/>
              <a:gd name="connsiteX4" fmla="*/ 256142 w 259149"/>
              <a:gd name="connsiteY4" fmla="*/ 819431 h 942436"/>
              <a:gd name="connsiteX5" fmla="*/ 256142 w 259149"/>
              <a:gd name="connsiteY5" fmla="*/ 895631 h 942436"/>
              <a:gd name="connsiteX6" fmla="*/ 220159 w 259149"/>
              <a:gd name="connsiteY6" fmla="*/ 942198 h 942436"/>
              <a:gd name="connsiteX7" fmla="*/ 249792 w 259149"/>
              <a:gd name="connsiteY7" fmla="*/ 876581 h 942436"/>
              <a:gd name="connsiteX8" fmla="*/ 247676 w 259149"/>
              <a:gd name="connsiteY8" fmla="*/ 736881 h 942436"/>
              <a:gd name="connsiteX9" fmla="*/ 203226 w 259149"/>
              <a:gd name="connsiteY9" fmla="*/ 569664 h 942436"/>
              <a:gd name="connsiteX10" fmla="*/ 120676 w 259149"/>
              <a:gd name="connsiteY10" fmla="*/ 357998 h 942436"/>
              <a:gd name="connsiteX11" fmla="*/ 26 w 259149"/>
              <a:gd name="connsiteY11" fmla="*/ 281 h 94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149" h="942436">
                <a:moveTo>
                  <a:pt x="26" y="281"/>
                </a:moveTo>
                <a:cubicBezTo>
                  <a:pt x="1790" y="-8891"/>
                  <a:pt x="93865" y="208420"/>
                  <a:pt x="131259" y="302964"/>
                </a:cubicBezTo>
                <a:cubicBezTo>
                  <a:pt x="168653" y="397509"/>
                  <a:pt x="204989" y="500873"/>
                  <a:pt x="224392" y="567548"/>
                </a:cubicBezTo>
                <a:cubicBezTo>
                  <a:pt x="243795" y="634223"/>
                  <a:pt x="242384" y="661034"/>
                  <a:pt x="247676" y="703014"/>
                </a:cubicBezTo>
                <a:cubicBezTo>
                  <a:pt x="252968" y="744994"/>
                  <a:pt x="254731" y="787328"/>
                  <a:pt x="256142" y="819431"/>
                </a:cubicBezTo>
                <a:cubicBezTo>
                  <a:pt x="257553" y="851534"/>
                  <a:pt x="262139" y="875170"/>
                  <a:pt x="256142" y="895631"/>
                </a:cubicBezTo>
                <a:cubicBezTo>
                  <a:pt x="250145" y="916092"/>
                  <a:pt x="221217" y="945373"/>
                  <a:pt x="220159" y="942198"/>
                </a:cubicBezTo>
                <a:cubicBezTo>
                  <a:pt x="219101" y="939023"/>
                  <a:pt x="245206" y="910800"/>
                  <a:pt x="249792" y="876581"/>
                </a:cubicBezTo>
                <a:cubicBezTo>
                  <a:pt x="254378" y="842362"/>
                  <a:pt x="255437" y="788034"/>
                  <a:pt x="247676" y="736881"/>
                </a:cubicBezTo>
                <a:cubicBezTo>
                  <a:pt x="239915" y="685728"/>
                  <a:pt x="224393" y="632811"/>
                  <a:pt x="203226" y="569664"/>
                </a:cubicBezTo>
                <a:cubicBezTo>
                  <a:pt x="182059" y="506517"/>
                  <a:pt x="157718" y="456070"/>
                  <a:pt x="120676" y="357998"/>
                </a:cubicBezTo>
                <a:cubicBezTo>
                  <a:pt x="83634" y="259926"/>
                  <a:pt x="-1738" y="9453"/>
                  <a:pt x="26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: 図形 492">
            <a:extLst>
              <a:ext uri="{FF2B5EF4-FFF2-40B4-BE49-F238E27FC236}">
                <a16:creationId xmlns:a16="http://schemas.microsoft.com/office/drawing/2014/main" id="{0069B672-6941-44EF-A57B-DCA73A8B2420}"/>
              </a:ext>
            </a:extLst>
          </p:cNvPr>
          <p:cNvSpPr/>
          <p:nvPr/>
        </p:nvSpPr>
        <p:spPr>
          <a:xfrm>
            <a:off x="4813215" y="7871086"/>
            <a:ext cx="304906" cy="292432"/>
          </a:xfrm>
          <a:custGeom>
            <a:avLst/>
            <a:gdLst>
              <a:gd name="connsiteX0" fmla="*/ 85 w 304906"/>
              <a:gd name="connsiteY0" fmla="*/ 797 h 292432"/>
              <a:gd name="connsiteX1" fmla="*/ 127085 w 304906"/>
              <a:gd name="connsiteY1" fmla="*/ 184947 h 292432"/>
              <a:gd name="connsiteX2" fmla="*/ 237152 w 304906"/>
              <a:gd name="connsiteY2" fmla="*/ 259031 h 292432"/>
              <a:gd name="connsiteX3" fmla="*/ 304885 w 304906"/>
              <a:gd name="connsiteY3" fmla="*/ 290781 h 292432"/>
              <a:gd name="connsiteX4" fmla="*/ 243502 w 304906"/>
              <a:gd name="connsiteY4" fmla="*/ 275964 h 292432"/>
              <a:gd name="connsiteX5" fmla="*/ 160952 w 304906"/>
              <a:gd name="connsiteY5" fmla="*/ 176481 h 292432"/>
              <a:gd name="connsiteX6" fmla="*/ 108035 w 304906"/>
              <a:gd name="connsiteY6" fmla="*/ 119331 h 292432"/>
              <a:gd name="connsiteX7" fmla="*/ 85 w 304906"/>
              <a:gd name="connsiteY7" fmla="*/ 797 h 29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06" h="292432">
                <a:moveTo>
                  <a:pt x="85" y="797"/>
                </a:moveTo>
                <a:cubicBezTo>
                  <a:pt x="3260" y="11733"/>
                  <a:pt x="87574" y="141908"/>
                  <a:pt x="127085" y="184947"/>
                </a:cubicBezTo>
                <a:cubicBezTo>
                  <a:pt x="166596" y="227986"/>
                  <a:pt x="207519" y="241392"/>
                  <a:pt x="237152" y="259031"/>
                </a:cubicBezTo>
                <a:cubicBezTo>
                  <a:pt x="266785" y="276670"/>
                  <a:pt x="303827" y="287959"/>
                  <a:pt x="304885" y="290781"/>
                </a:cubicBezTo>
                <a:cubicBezTo>
                  <a:pt x="305943" y="293603"/>
                  <a:pt x="267491" y="295014"/>
                  <a:pt x="243502" y="275964"/>
                </a:cubicBezTo>
                <a:cubicBezTo>
                  <a:pt x="219513" y="256914"/>
                  <a:pt x="183530" y="202586"/>
                  <a:pt x="160952" y="176481"/>
                </a:cubicBezTo>
                <a:cubicBezTo>
                  <a:pt x="138374" y="150376"/>
                  <a:pt x="133082" y="144025"/>
                  <a:pt x="108035" y="119331"/>
                </a:cubicBezTo>
                <a:cubicBezTo>
                  <a:pt x="82988" y="94637"/>
                  <a:pt x="-3090" y="-10139"/>
                  <a:pt x="85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: 図形 493">
            <a:extLst>
              <a:ext uri="{FF2B5EF4-FFF2-40B4-BE49-F238E27FC236}">
                <a16:creationId xmlns:a16="http://schemas.microsoft.com/office/drawing/2014/main" id="{8C425C28-5577-4D22-A3A5-7E03F5968FB1}"/>
              </a:ext>
            </a:extLst>
          </p:cNvPr>
          <p:cNvSpPr/>
          <p:nvPr/>
        </p:nvSpPr>
        <p:spPr>
          <a:xfrm>
            <a:off x="4421453" y="7501952"/>
            <a:ext cx="377499" cy="1159004"/>
          </a:xfrm>
          <a:custGeom>
            <a:avLst/>
            <a:gdLst>
              <a:gd name="connsiteX0" fmla="*/ 15080 w 377499"/>
              <a:gd name="connsiteY0" fmla="*/ 7981 h 1159004"/>
              <a:gd name="connsiteX1" fmla="*/ 42597 w 377499"/>
              <a:gd name="connsiteY1" fmla="*/ 388981 h 1159004"/>
              <a:gd name="connsiteX2" fmla="*/ 118797 w 377499"/>
              <a:gd name="connsiteY2" fmla="*/ 664148 h 1159004"/>
              <a:gd name="connsiteX3" fmla="*/ 199230 w 377499"/>
              <a:gd name="connsiteY3" fmla="*/ 916031 h 1159004"/>
              <a:gd name="connsiteX4" fmla="*/ 237330 w 377499"/>
              <a:gd name="connsiteY4" fmla="*/ 1013398 h 1159004"/>
              <a:gd name="connsiteX5" fmla="*/ 377030 w 377499"/>
              <a:gd name="connsiteY5" fmla="*/ 1157331 h 1159004"/>
              <a:gd name="connsiteX6" fmla="*/ 277547 w 377499"/>
              <a:gd name="connsiteY6" fmla="*/ 1072665 h 1159004"/>
              <a:gd name="connsiteX7" fmla="*/ 139964 w 377499"/>
              <a:gd name="connsiteY7" fmla="*/ 797498 h 1159004"/>
              <a:gd name="connsiteX8" fmla="*/ 8730 w 377499"/>
              <a:gd name="connsiteY8" fmla="*/ 183665 h 1159004"/>
              <a:gd name="connsiteX9" fmla="*/ 15080 w 377499"/>
              <a:gd name="connsiteY9" fmla="*/ 7981 h 11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499" h="1159004">
                <a:moveTo>
                  <a:pt x="15080" y="7981"/>
                </a:moveTo>
                <a:cubicBezTo>
                  <a:pt x="20724" y="42200"/>
                  <a:pt x="25311" y="279620"/>
                  <a:pt x="42597" y="388981"/>
                </a:cubicBezTo>
                <a:cubicBezTo>
                  <a:pt x="59883" y="498342"/>
                  <a:pt x="92692" y="576306"/>
                  <a:pt x="118797" y="664148"/>
                </a:cubicBezTo>
                <a:cubicBezTo>
                  <a:pt x="144902" y="751990"/>
                  <a:pt x="179475" y="857823"/>
                  <a:pt x="199230" y="916031"/>
                </a:cubicBezTo>
                <a:cubicBezTo>
                  <a:pt x="218985" y="974239"/>
                  <a:pt x="207697" y="973182"/>
                  <a:pt x="237330" y="1013398"/>
                </a:cubicBezTo>
                <a:cubicBezTo>
                  <a:pt x="266963" y="1053614"/>
                  <a:pt x="370327" y="1147453"/>
                  <a:pt x="377030" y="1157331"/>
                </a:cubicBezTo>
                <a:cubicBezTo>
                  <a:pt x="383733" y="1167209"/>
                  <a:pt x="317058" y="1132637"/>
                  <a:pt x="277547" y="1072665"/>
                </a:cubicBezTo>
                <a:cubicBezTo>
                  <a:pt x="238036" y="1012693"/>
                  <a:pt x="184767" y="945665"/>
                  <a:pt x="139964" y="797498"/>
                </a:cubicBezTo>
                <a:cubicBezTo>
                  <a:pt x="95161" y="649331"/>
                  <a:pt x="29191" y="314545"/>
                  <a:pt x="8730" y="183665"/>
                </a:cubicBezTo>
                <a:cubicBezTo>
                  <a:pt x="-11731" y="52785"/>
                  <a:pt x="9436" y="-26238"/>
                  <a:pt x="15080" y="7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: 図形 494">
            <a:extLst>
              <a:ext uri="{FF2B5EF4-FFF2-40B4-BE49-F238E27FC236}">
                <a16:creationId xmlns:a16="http://schemas.microsoft.com/office/drawing/2014/main" id="{440D6041-0097-428B-84C5-2BDD234DB3D6}"/>
              </a:ext>
            </a:extLst>
          </p:cNvPr>
          <p:cNvSpPr/>
          <p:nvPr/>
        </p:nvSpPr>
        <p:spPr>
          <a:xfrm>
            <a:off x="4811181" y="7874790"/>
            <a:ext cx="62818" cy="769915"/>
          </a:xfrm>
          <a:custGeom>
            <a:avLst/>
            <a:gdLst>
              <a:gd name="connsiteX0" fmla="*/ 4236 w 62818"/>
              <a:gd name="connsiteY0" fmla="*/ 1327 h 769915"/>
              <a:gd name="connsiteX1" fmla="*/ 55036 w 62818"/>
              <a:gd name="connsiteY1" fmla="*/ 395027 h 769915"/>
              <a:gd name="connsiteX2" fmla="*/ 61386 w 62818"/>
              <a:gd name="connsiteY2" fmla="*/ 606693 h 769915"/>
              <a:gd name="connsiteX3" fmla="*/ 42336 w 62818"/>
              <a:gd name="connsiteY3" fmla="*/ 701943 h 769915"/>
              <a:gd name="connsiteX4" fmla="*/ 2 w 62818"/>
              <a:gd name="connsiteY4" fmla="*/ 769677 h 769915"/>
              <a:gd name="connsiteX5" fmla="*/ 40219 w 62818"/>
              <a:gd name="connsiteY5" fmla="*/ 678660 h 769915"/>
              <a:gd name="connsiteX6" fmla="*/ 55036 w 62818"/>
              <a:gd name="connsiteY6" fmla="*/ 541077 h 769915"/>
              <a:gd name="connsiteX7" fmla="*/ 4236 w 62818"/>
              <a:gd name="connsiteY7" fmla="*/ 1327 h 76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18" h="769915">
                <a:moveTo>
                  <a:pt x="4236" y="1327"/>
                </a:moveTo>
                <a:cubicBezTo>
                  <a:pt x="4236" y="-23015"/>
                  <a:pt x="45511" y="294133"/>
                  <a:pt x="55036" y="395027"/>
                </a:cubicBezTo>
                <a:cubicBezTo>
                  <a:pt x="64561" y="495921"/>
                  <a:pt x="63503" y="555540"/>
                  <a:pt x="61386" y="606693"/>
                </a:cubicBezTo>
                <a:cubicBezTo>
                  <a:pt x="59269" y="657846"/>
                  <a:pt x="52567" y="674779"/>
                  <a:pt x="42336" y="701943"/>
                </a:cubicBezTo>
                <a:cubicBezTo>
                  <a:pt x="32105" y="729107"/>
                  <a:pt x="355" y="773557"/>
                  <a:pt x="2" y="769677"/>
                </a:cubicBezTo>
                <a:cubicBezTo>
                  <a:pt x="-351" y="765797"/>
                  <a:pt x="31047" y="716760"/>
                  <a:pt x="40219" y="678660"/>
                </a:cubicBezTo>
                <a:cubicBezTo>
                  <a:pt x="49391" y="640560"/>
                  <a:pt x="63150" y="655377"/>
                  <a:pt x="55036" y="541077"/>
                </a:cubicBezTo>
                <a:cubicBezTo>
                  <a:pt x="46922" y="426777"/>
                  <a:pt x="4236" y="25669"/>
                  <a:pt x="4236" y="1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: 図形 495">
            <a:extLst>
              <a:ext uri="{FF2B5EF4-FFF2-40B4-BE49-F238E27FC236}">
                <a16:creationId xmlns:a16="http://schemas.microsoft.com/office/drawing/2014/main" id="{78F4F1C6-B7D5-4718-96D8-14D99CD38B58}"/>
              </a:ext>
            </a:extLst>
          </p:cNvPr>
          <p:cNvSpPr/>
          <p:nvPr/>
        </p:nvSpPr>
        <p:spPr>
          <a:xfrm>
            <a:off x="4452190" y="7243111"/>
            <a:ext cx="46049" cy="592383"/>
          </a:xfrm>
          <a:custGeom>
            <a:avLst/>
            <a:gdLst>
              <a:gd name="connsiteX0" fmla="*/ 45727 w 46049"/>
              <a:gd name="connsiteY0" fmla="*/ 122 h 592383"/>
              <a:gd name="connsiteX1" fmla="*/ 22443 w 46049"/>
              <a:gd name="connsiteY1" fmla="*/ 116539 h 592383"/>
              <a:gd name="connsiteX2" fmla="*/ 13977 w 46049"/>
              <a:gd name="connsiteY2" fmla="*/ 186389 h 592383"/>
              <a:gd name="connsiteX3" fmla="*/ 41493 w 46049"/>
              <a:gd name="connsiteY3" fmla="*/ 577972 h 592383"/>
              <a:gd name="connsiteX4" fmla="*/ 28793 w 46049"/>
              <a:gd name="connsiteY4" fmla="*/ 486956 h 592383"/>
              <a:gd name="connsiteX5" fmla="*/ 5510 w 46049"/>
              <a:gd name="connsiteY5" fmla="*/ 287989 h 592383"/>
              <a:gd name="connsiteX6" fmla="*/ 3393 w 46049"/>
              <a:gd name="connsiteY6" fmla="*/ 139822 h 592383"/>
              <a:gd name="connsiteX7" fmla="*/ 45727 w 46049"/>
              <a:gd name="connsiteY7" fmla="*/ 122 h 59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49" h="592383">
                <a:moveTo>
                  <a:pt x="45727" y="122"/>
                </a:moveTo>
                <a:cubicBezTo>
                  <a:pt x="48902" y="-3758"/>
                  <a:pt x="27735" y="85495"/>
                  <a:pt x="22443" y="116539"/>
                </a:cubicBezTo>
                <a:cubicBezTo>
                  <a:pt x="17151" y="147584"/>
                  <a:pt x="10802" y="109484"/>
                  <a:pt x="13977" y="186389"/>
                </a:cubicBezTo>
                <a:cubicBezTo>
                  <a:pt x="17152" y="263294"/>
                  <a:pt x="39024" y="527878"/>
                  <a:pt x="41493" y="577972"/>
                </a:cubicBezTo>
                <a:cubicBezTo>
                  <a:pt x="43962" y="628066"/>
                  <a:pt x="34790" y="535286"/>
                  <a:pt x="28793" y="486956"/>
                </a:cubicBezTo>
                <a:cubicBezTo>
                  <a:pt x="22796" y="438626"/>
                  <a:pt x="9743" y="345845"/>
                  <a:pt x="5510" y="287989"/>
                </a:cubicBezTo>
                <a:cubicBezTo>
                  <a:pt x="1277" y="230133"/>
                  <a:pt x="-3310" y="188505"/>
                  <a:pt x="3393" y="139822"/>
                </a:cubicBezTo>
                <a:cubicBezTo>
                  <a:pt x="10096" y="91139"/>
                  <a:pt x="42552" y="4002"/>
                  <a:pt x="45727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: 図形 496">
            <a:extLst>
              <a:ext uri="{FF2B5EF4-FFF2-40B4-BE49-F238E27FC236}">
                <a16:creationId xmlns:a16="http://schemas.microsoft.com/office/drawing/2014/main" id="{4B38AEAC-D251-45BA-9898-8ADF4012BE5C}"/>
              </a:ext>
            </a:extLst>
          </p:cNvPr>
          <p:cNvSpPr/>
          <p:nvPr/>
        </p:nvSpPr>
        <p:spPr>
          <a:xfrm>
            <a:off x="4494853" y="7813980"/>
            <a:ext cx="268743" cy="689357"/>
          </a:xfrm>
          <a:custGeom>
            <a:avLst/>
            <a:gdLst>
              <a:gd name="connsiteX0" fmla="*/ 3064 w 268743"/>
              <a:gd name="connsiteY0" fmla="*/ 13453 h 689357"/>
              <a:gd name="connsiteX1" fmla="*/ 58097 w 268743"/>
              <a:gd name="connsiteY1" fmla="*/ 258987 h 689357"/>
              <a:gd name="connsiteX2" fmla="*/ 138530 w 268743"/>
              <a:gd name="connsiteY2" fmla="*/ 493937 h 689357"/>
              <a:gd name="connsiteX3" fmla="*/ 265530 w 268743"/>
              <a:gd name="connsiteY3" fmla="*/ 686553 h 689357"/>
              <a:gd name="connsiteX4" fmla="*/ 225314 w 268743"/>
              <a:gd name="connsiteY4" fmla="*/ 597653 h 689357"/>
              <a:gd name="connsiteX5" fmla="*/ 166047 w 268743"/>
              <a:gd name="connsiteY5" fmla="*/ 449487 h 689357"/>
              <a:gd name="connsiteX6" fmla="*/ 24230 w 268743"/>
              <a:gd name="connsiteY6" fmla="*/ 79070 h 689357"/>
              <a:gd name="connsiteX7" fmla="*/ 3064 w 268743"/>
              <a:gd name="connsiteY7" fmla="*/ 13453 h 6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743" h="689357">
                <a:moveTo>
                  <a:pt x="3064" y="13453"/>
                </a:moveTo>
                <a:cubicBezTo>
                  <a:pt x="8708" y="43439"/>
                  <a:pt x="35519" y="178906"/>
                  <a:pt x="58097" y="258987"/>
                </a:cubicBezTo>
                <a:cubicBezTo>
                  <a:pt x="80675" y="339068"/>
                  <a:pt x="103958" y="422676"/>
                  <a:pt x="138530" y="493937"/>
                </a:cubicBezTo>
                <a:cubicBezTo>
                  <a:pt x="173102" y="565198"/>
                  <a:pt x="251066" y="669267"/>
                  <a:pt x="265530" y="686553"/>
                </a:cubicBezTo>
                <a:cubicBezTo>
                  <a:pt x="279994" y="703839"/>
                  <a:pt x="241894" y="637164"/>
                  <a:pt x="225314" y="597653"/>
                </a:cubicBezTo>
                <a:cubicBezTo>
                  <a:pt x="208734" y="558142"/>
                  <a:pt x="199561" y="535918"/>
                  <a:pt x="166047" y="449487"/>
                </a:cubicBezTo>
                <a:cubicBezTo>
                  <a:pt x="132533" y="363056"/>
                  <a:pt x="51394" y="155270"/>
                  <a:pt x="24230" y="79070"/>
                </a:cubicBezTo>
                <a:cubicBezTo>
                  <a:pt x="-2934" y="2870"/>
                  <a:pt x="-2580" y="-16533"/>
                  <a:pt x="3064" y="13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: 図形 497">
            <a:extLst>
              <a:ext uri="{FF2B5EF4-FFF2-40B4-BE49-F238E27FC236}">
                <a16:creationId xmlns:a16="http://schemas.microsoft.com/office/drawing/2014/main" id="{69CC469E-A652-4167-8526-41D74814DB4B}"/>
              </a:ext>
            </a:extLst>
          </p:cNvPr>
          <p:cNvSpPr/>
          <p:nvPr/>
        </p:nvSpPr>
        <p:spPr>
          <a:xfrm>
            <a:off x="4570813" y="7349651"/>
            <a:ext cx="166542" cy="423353"/>
          </a:xfrm>
          <a:custGeom>
            <a:avLst/>
            <a:gdLst>
              <a:gd name="connsiteX0" fmla="*/ 1187 w 166542"/>
              <a:gd name="connsiteY0" fmla="*/ 1532 h 423353"/>
              <a:gd name="connsiteX1" fmla="*/ 128187 w 166542"/>
              <a:gd name="connsiteY1" fmla="*/ 299982 h 423353"/>
              <a:gd name="connsiteX2" fmla="*/ 166287 w 166542"/>
              <a:gd name="connsiteY2" fmla="*/ 422749 h 423353"/>
              <a:gd name="connsiteX3" fmla="*/ 140887 w 166542"/>
              <a:gd name="connsiteY3" fmla="*/ 340199 h 423353"/>
              <a:gd name="connsiteX4" fmla="*/ 68920 w 166542"/>
              <a:gd name="connsiteY4" fmla="*/ 189916 h 423353"/>
              <a:gd name="connsiteX5" fmla="*/ 1187 w 166542"/>
              <a:gd name="connsiteY5" fmla="*/ 1532 h 4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42" h="423353">
                <a:moveTo>
                  <a:pt x="1187" y="1532"/>
                </a:moveTo>
                <a:cubicBezTo>
                  <a:pt x="11065" y="19876"/>
                  <a:pt x="100670" y="229779"/>
                  <a:pt x="128187" y="299982"/>
                </a:cubicBezTo>
                <a:cubicBezTo>
                  <a:pt x="155704" y="370185"/>
                  <a:pt x="164170" y="416046"/>
                  <a:pt x="166287" y="422749"/>
                </a:cubicBezTo>
                <a:cubicBezTo>
                  <a:pt x="168404" y="429452"/>
                  <a:pt x="157115" y="379005"/>
                  <a:pt x="140887" y="340199"/>
                </a:cubicBezTo>
                <a:cubicBezTo>
                  <a:pt x="124659" y="301393"/>
                  <a:pt x="92203" y="245302"/>
                  <a:pt x="68920" y="189916"/>
                </a:cubicBezTo>
                <a:cubicBezTo>
                  <a:pt x="45637" y="134530"/>
                  <a:pt x="-8691" y="-16812"/>
                  <a:pt x="1187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: 図形 498">
            <a:extLst>
              <a:ext uri="{FF2B5EF4-FFF2-40B4-BE49-F238E27FC236}">
                <a16:creationId xmlns:a16="http://schemas.microsoft.com/office/drawing/2014/main" id="{EF310FFD-73A0-4BE3-BBFC-52143448ED21}"/>
              </a:ext>
            </a:extLst>
          </p:cNvPr>
          <p:cNvSpPr/>
          <p:nvPr/>
        </p:nvSpPr>
        <p:spPr>
          <a:xfrm>
            <a:off x="4737856" y="7722704"/>
            <a:ext cx="54373" cy="405794"/>
          </a:xfrm>
          <a:custGeom>
            <a:avLst/>
            <a:gdLst>
              <a:gd name="connsiteX0" fmla="*/ 5594 w 54373"/>
              <a:gd name="connsiteY0" fmla="*/ 1013 h 405794"/>
              <a:gd name="connsiteX1" fmla="*/ 33111 w 54373"/>
              <a:gd name="connsiteY1" fmla="*/ 282529 h 405794"/>
              <a:gd name="connsiteX2" fmla="*/ 54277 w 54373"/>
              <a:gd name="connsiteY2" fmla="*/ 405296 h 405794"/>
              <a:gd name="connsiteX3" fmla="*/ 24644 w 54373"/>
              <a:gd name="connsiteY3" fmla="*/ 320629 h 405794"/>
              <a:gd name="connsiteX4" fmla="*/ 5594 w 54373"/>
              <a:gd name="connsiteY4" fmla="*/ 193629 h 405794"/>
              <a:gd name="connsiteX5" fmla="*/ 5594 w 54373"/>
              <a:gd name="connsiteY5" fmla="*/ 1013 h 4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73" h="405794">
                <a:moveTo>
                  <a:pt x="5594" y="1013"/>
                </a:moveTo>
                <a:cubicBezTo>
                  <a:pt x="10180" y="15830"/>
                  <a:pt x="24997" y="215149"/>
                  <a:pt x="33111" y="282529"/>
                </a:cubicBezTo>
                <a:cubicBezTo>
                  <a:pt x="41225" y="349909"/>
                  <a:pt x="55688" y="398946"/>
                  <a:pt x="54277" y="405296"/>
                </a:cubicBezTo>
                <a:cubicBezTo>
                  <a:pt x="52866" y="411646"/>
                  <a:pt x="32758" y="355907"/>
                  <a:pt x="24644" y="320629"/>
                </a:cubicBezTo>
                <a:cubicBezTo>
                  <a:pt x="16530" y="285351"/>
                  <a:pt x="15472" y="249368"/>
                  <a:pt x="5594" y="193629"/>
                </a:cubicBezTo>
                <a:cubicBezTo>
                  <a:pt x="-4284" y="137890"/>
                  <a:pt x="1008" y="-13804"/>
                  <a:pt x="5594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: 図形 499">
            <a:extLst>
              <a:ext uri="{FF2B5EF4-FFF2-40B4-BE49-F238E27FC236}">
                <a16:creationId xmlns:a16="http://schemas.microsoft.com/office/drawing/2014/main" id="{7DC1F308-84E9-47F8-8D82-396207529081}"/>
              </a:ext>
            </a:extLst>
          </p:cNvPr>
          <p:cNvSpPr/>
          <p:nvPr/>
        </p:nvSpPr>
        <p:spPr>
          <a:xfrm>
            <a:off x="4774770" y="8115181"/>
            <a:ext cx="31303" cy="385690"/>
          </a:xfrm>
          <a:custGeom>
            <a:avLst/>
            <a:gdLst>
              <a:gd name="connsiteX0" fmla="*/ 17363 w 31303"/>
              <a:gd name="connsiteY0" fmla="*/ 119 h 385690"/>
              <a:gd name="connsiteX1" fmla="*/ 30063 w 31303"/>
              <a:gd name="connsiteY1" fmla="*/ 258352 h 385690"/>
              <a:gd name="connsiteX2" fmla="*/ 27947 w 31303"/>
              <a:gd name="connsiteY2" fmla="*/ 343019 h 385690"/>
              <a:gd name="connsiteX3" fmla="*/ 4663 w 31303"/>
              <a:gd name="connsiteY3" fmla="*/ 385352 h 385690"/>
              <a:gd name="connsiteX4" fmla="*/ 430 w 31303"/>
              <a:gd name="connsiteY4" fmla="*/ 321852 h 385690"/>
              <a:gd name="connsiteX5" fmla="*/ 11013 w 31303"/>
              <a:gd name="connsiteY5" fmla="*/ 226602 h 385690"/>
              <a:gd name="connsiteX6" fmla="*/ 17363 w 31303"/>
              <a:gd name="connsiteY6" fmla="*/ 119 h 38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3" h="385690">
                <a:moveTo>
                  <a:pt x="17363" y="119"/>
                </a:moveTo>
                <a:cubicBezTo>
                  <a:pt x="20538" y="5411"/>
                  <a:pt x="28299" y="201202"/>
                  <a:pt x="30063" y="258352"/>
                </a:cubicBezTo>
                <a:cubicBezTo>
                  <a:pt x="31827" y="315502"/>
                  <a:pt x="32180" y="321852"/>
                  <a:pt x="27947" y="343019"/>
                </a:cubicBezTo>
                <a:cubicBezTo>
                  <a:pt x="23714" y="364186"/>
                  <a:pt x="9249" y="388880"/>
                  <a:pt x="4663" y="385352"/>
                </a:cubicBezTo>
                <a:cubicBezTo>
                  <a:pt x="77" y="381824"/>
                  <a:pt x="-628" y="348310"/>
                  <a:pt x="430" y="321852"/>
                </a:cubicBezTo>
                <a:cubicBezTo>
                  <a:pt x="1488" y="295394"/>
                  <a:pt x="7485" y="286221"/>
                  <a:pt x="11013" y="226602"/>
                </a:cubicBezTo>
                <a:cubicBezTo>
                  <a:pt x="14541" y="166983"/>
                  <a:pt x="14188" y="-5173"/>
                  <a:pt x="17363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: 図形 500">
            <a:extLst>
              <a:ext uri="{FF2B5EF4-FFF2-40B4-BE49-F238E27FC236}">
                <a16:creationId xmlns:a16="http://schemas.microsoft.com/office/drawing/2014/main" id="{AD6A0168-354A-4DC3-A7F9-13628D0543FE}"/>
              </a:ext>
            </a:extLst>
          </p:cNvPr>
          <p:cNvSpPr/>
          <p:nvPr/>
        </p:nvSpPr>
        <p:spPr>
          <a:xfrm>
            <a:off x="6202540" y="7166721"/>
            <a:ext cx="887288" cy="931624"/>
          </a:xfrm>
          <a:custGeom>
            <a:avLst/>
            <a:gdLst>
              <a:gd name="connsiteX0" fmla="*/ 886177 w 887288"/>
              <a:gd name="connsiteY0" fmla="*/ 2429 h 931624"/>
              <a:gd name="connsiteX1" fmla="*/ 723193 w 887288"/>
              <a:gd name="connsiteY1" fmla="*/ 97679 h 931624"/>
              <a:gd name="connsiteX2" fmla="*/ 458610 w 887288"/>
              <a:gd name="connsiteY2" fmla="*/ 362262 h 931624"/>
              <a:gd name="connsiteX3" fmla="*/ 202493 w 887288"/>
              <a:gd name="connsiteY3" fmla="*/ 618379 h 931624"/>
              <a:gd name="connsiteX4" fmla="*/ 56443 w 887288"/>
              <a:gd name="connsiteY4" fmla="*/ 817346 h 931624"/>
              <a:gd name="connsiteX5" fmla="*/ 3527 w 887288"/>
              <a:gd name="connsiteY5" fmla="*/ 925296 h 931624"/>
              <a:gd name="connsiteX6" fmla="*/ 14110 w 887288"/>
              <a:gd name="connsiteY6" fmla="*/ 902012 h 931624"/>
              <a:gd name="connsiteX7" fmla="*/ 88193 w 887288"/>
              <a:gd name="connsiteY7" fmla="*/ 762312 h 931624"/>
              <a:gd name="connsiteX8" fmla="*/ 350660 w 887288"/>
              <a:gd name="connsiteY8" fmla="*/ 455396 h 931624"/>
              <a:gd name="connsiteX9" fmla="*/ 644877 w 887288"/>
              <a:gd name="connsiteY9" fmla="*/ 182346 h 931624"/>
              <a:gd name="connsiteX10" fmla="*/ 886177 w 887288"/>
              <a:gd name="connsiteY10" fmla="*/ 2429 h 93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288" h="931624">
                <a:moveTo>
                  <a:pt x="886177" y="2429"/>
                </a:moveTo>
                <a:cubicBezTo>
                  <a:pt x="899230" y="-11682"/>
                  <a:pt x="794454" y="37707"/>
                  <a:pt x="723193" y="97679"/>
                </a:cubicBezTo>
                <a:cubicBezTo>
                  <a:pt x="651932" y="157651"/>
                  <a:pt x="458610" y="362262"/>
                  <a:pt x="458610" y="362262"/>
                </a:cubicBezTo>
                <a:cubicBezTo>
                  <a:pt x="371827" y="449045"/>
                  <a:pt x="269521" y="542532"/>
                  <a:pt x="202493" y="618379"/>
                </a:cubicBezTo>
                <a:cubicBezTo>
                  <a:pt x="135465" y="694226"/>
                  <a:pt x="89604" y="766193"/>
                  <a:pt x="56443" y="817346"/>
                </a:cubicBezTo>
                <a:cubicBezTo>
                  <a:pt x="23282" y="868499"/>
                  <a:pt x="10582" y="911185"/>
                  <a:pt x="3527" y="925296"/>
                </a:cubicBezTo>
                <a:cubicBezTo>
                  <a:pt x="-3528" y="939407"/>
                  <a:pt x="-1" y="929176"/>
                  <a:pt x="14110" y="902012"/>
                </a:cubicBezTo>
                <a:cubicBezTo>
                  <a:pt x="28221" y="874848"/>
                  <a:pt x="32101" y="836748"/>
                  <a:pt x="88193" y="762312"/>
                </a:cubicBezTo>
                <a:cubicBezTo>
                  <a:pt x="144285" y="687876"/>
                  <a:pt x="257879" y="552057"/>
                  <a:pt x="350660" y="455396"/>
                </a:cubicBezTo>
                <a:cubicBezTo>
                  <a:pt x="443441" y="358735"/>
                  <a:pt x="549980" y="261016"/>
                  <a:pt x="644877" y="182346"/>
                </a:cubicBezTo>
                <a:cubicBezTo>
                  <a:pt x="739774" y="103677"/>
                  <a:pt x="873124" y="16540"/>
                  <a:pt x="886177" y="2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: 図形 501">
            <a:extLst>
              <a:ext uri="{FF2B5EF4-FFF2-40B4-BE49-F238E27FC236}">
                <a16:creationId xmlns:a16="http://schemas.microsoft.com/office/drawing/2014/main" id="{B3CB72DA-B7FC-4E17-AAC8-AEF4B7F2B977}"/>
              </a:ext>
            </a:extLst>
          </p:cNvPr>
          <p:cNvSpPr/>
          <p:nvPr/>
        </p:nvSpPr>
        <p:spPr>
          <a:xfrm>
            <a:off x="6210839" y="7696144"/>
            <a:ext cx="283303" cy="398241"/>
          </a:xfrm>
          <a:custGeom>
            <a:avLst/>
            <a:gdLst>
              <a:gd name="connsiteX0" fmla="*/ 283094 w 283303"/>
              <a:gd name="connsiteY0" fmla="*/ 56 h 398241"/>
              <a:gd name="connsiteX1" fmla="*/ 132811 w 283303"/>
              <a:gd name="connsiteY1" fmla="*/ 192673 h 398241"/>
              <a:gd name="connsiteX2" fmla="*/ 7928 w 283303"/>
              <a:gd name="connsiteY2" fmla="*/ 389523 h 398241"/>
              <a:gd name="connsiteX3" fmla="*/ 16394 w 283303"/>
              <a:gd name="connsiteY3" fmla="*/ 355656 h 398241"/>
              <a:gd name="connsiteX4" fmla="*/ 46028 w 283303"/>
              <a:gd name="connsiteY4" fmla="*/ 283689 h 398241"/>
              <a:gd name="connsiteX5" fmla="*/ 98944 w 283303"/>
              <a:gd name="connsiteY5" fmla="*/ 211723 h 398241"/>
              <a:gd name="connsiteX6" fmla="*/ 283094 w 283303"/>
              <a:gd name="connsiteY6" fmla="*/ 56 h 39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03" h="398241">
                <a:moveTo>
                  <a:pt x="283094" y="56"/>
                </a:moveTo>
                <a:cubicBezTo>
                  <a:pt x="288739" y="-3119"/>
                  <a:pt x="178672" y="127762"/>
                  <a:pt x="132811" y="192673"/>
                </a:cubicBezTo>
                <a:cubicBezTo>
                  <a:pt x="86950" y="257584"/>
                  <a:pt x="27331" y="362359"/>
                  <a:pt x="7928" y="389523"/>
                </a:cubicBezTo>
                <a:cubicBezTo>
                  <a:pt x="-11475" y="416687"/>
                  <a:pt x="10044" y="373295"/>
                  <a:pt x="16394" y="355656"/>
                </a:cubicBezTo>
                <a:cubicBezTo>
                  <a:pt x="22744" y="338017"/>
                  <a:pt x="32270" y="307678"/>
                  <a:pt x="46028" y="283689"/>
                </a:cubicBezTo>
                <a:cubicBezTo>
                  <a:pt x="59786" y="259700"/>
                  <a:pt x="58727" y="257937"/>
                  <a:pt x="98944" y="211723"/>
                </a:cubicBezTo>
                <a:cubicBezTo>
                  <a:pt x="139161" y="165509"/>
                  <a:pt x="277449" y="3231"/>
                  <a:pt x="28309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: 図形 502">
            <a:extLst>
              <a:ext uri="{FF2B5EF4-FFF2-40B4-BE49-F238E27FC236}">
                <a16:creationId xmlns:a16="http://schemas.microsoft.com/office/drawing/2014/main" id="{728A299D-5153-4308-9E02-55D161151849}"/>
              </a:ext>
            </a:extLst>
          </p:cNvPr>
          <p:cNvSpPr/>
          <p:nvPr/>
        </p:nvSpPr>
        <p:spPr>
          <a:xfrm>
            <a:off x="6872383" y="7177617"/>
            <a:ext cx="250200" cy="164988"/>
          </a:xfrm>
          <a:custGeom>
            <a:avLst/>
            <a:gdLst>
              <a:gd name="connsiteX0" fmla="*/ 250200 w 250200"/>
              <a:gd name="connsiteY0" fmla="*/ 0 h 164988"/>
              <a:gd name="connsiteX1" fmla="*/ 2550 w 250200"/>
              <a:gd name="connsiteY1" fmla="*/ 162983 h 164988"/>
              <a:gd name="connsiteX2" fmla="*/ 114734 w 250200"/>
              <a:gd name="connsiteY2" fmla="*/ 95250 h 164988"/>
              <a:gd name="connsiteX3" fmla="*/ 250200 w 250200"/>
              <a:gd name="connsiteY3" fmla="*/ 0 h 16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00" h="164988">
                <a:moveTo>
                  <a:pt x="250200" y="0"/>
                </a:moveTo>
                <a:lnTo>
                  <a:pt x="2550" y="162983"/>
                </a:lnTo>
                <a:cubicBezTo>
                  <a:pt x="-20028" y="178858"/>
                  <a:pt x="114734" y="95250"/>
                  <a:pt x="114734" y="95250"/>
                </a:cubicBezTo>
                <a:lnTo>
                  <a:pt x="2502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: 図形 503">
            <a:extLst>
              <a:ext uri="{FF2B5EF4-FFF2-40B4-BE49-F238E27FC236}">
                <a16:creationId xmlns:a16="http://schemas.microsoft.com/office/drawing/2014/main" id="{87BB3C97-5BD5-448A-B553-27428E010143}"/>
              </a:ext>
            </a:extLst>
          </p:cNvPr>
          <p:cNvSpPr/>
          <p:nvPr/>
        </p:nvSpPr>
        <p:spPr>
          <a:xfrm>
            <a:off x="6669615" y="7321625"/>
            <a:ext cx="282484" cy="226090"/>
          </a:xfrm>
          <a:custGeom>
            <a:avLst/>
            <a:gdLst>
              <a:gd name="connsiteX0" fmla="*/ 281518 w 282484"/>
              <a:gd name="connsiteY0" fmla="*/ 2042 h 226090"/>
              <a:gd name="connsiteX1" fmla="*/ 10585 w 282484"/>
              <a:gd name="connsiteY1" fmla="*/ 220058 h 226090"/>
              <a:gd name="connsiteX2" fmla="*/ 59268 w 282484"/>
              <a:gd name="connsiteY2" fmla="*/ 160792 h 226090"/>
              <a:gd name="connsiteX3" fmla="*/ 99485 w 282484"/>
              <a:gd name="connsiteY3" fmla="*/ 114225 h 226090"/>
              <a:gd name="connsiteX4" fmla="*/ 281518 w 282484"/>
              <a:gd name="connsiteY4" fmla="*/ 2042 h 2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484" h="226090">
                <a:moveTo>
                  <a:pt x="281518" y="2042"/>
                </a:moveTo>
                <a:cubicBezTo>
                  <a:pt x="266701" y="19681"/>
                  <a:pt x="47627" y="193600"/>
                  <a:pt x="10585" y="220058"/>
                </a:cubicBezTo>
                <a:cubicBezTo>
                  <a:pt x="-26457" y="246516"/>
                  <a:pt x="44451" y="178431"/>
                  <a:pt x="59268" y="160792"/>
                </a:cubicBezTo>
                <a:cubicBezTo>
                  <a:pt x="74085" y="143153"/>
                  <a:pt x="62443" y="142447"/>
                  <a:pt x="99485" y="114225"/>
                </a:cubicBezTo>
                <a:cubicBezTo>
                  <a:pt x="136527" y="86003"/>
                  <a:pt x="296335" y="-15597"/>
                  <a:pt x="281518" y="2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: 図形 504">
            <a:extLst>
              <a:ext uri="{FF2B5EF4-FFF2-40B4-BE49-F238E27FC236}">
                <a16:creationId xmlns:a16="http://schemas.microsoft.com/office/drawing/2014/main" id="{B1CEF9CE-373C-4CD6-AAF8-06D2ECBF73C6}"/>
              </a:ext>
            </a:extLst>
          </p:cNvPr>
          <p:cNvSpPr/>
          <p:nvPr/>
        </p:nvSpPr>
        <p:spPr>
          <a:xfrm>
            <a:off x="6319423" y="7560168"/>
            <a:ext cx="364000" cy="446335"/>
          </a:xfrm>
          <a:custGeom>
            <a:avLst/>
            <a:gdLst>
              <a:gd name="connsiteX0" fmla="*/ 362894 w 364000"/>
              <a:gd name="connsiteY0" fmla="*/ 565 h 446335"/>
              <a:gd name="connsiteX1" fmla="*/ 197794 w 364000"/>
              <a:gd name="connsiteY1" fmla="*/ 174132 h 446335"/>
              <a:gd name="connsiteX2" fmla="*/ 72910 w 364000"/>
              <a:gd name="connsiteY2" fmla="*/ 315949 h 446335"/>
              <a:gd name="connsiteX3" fmla="*/ 5177 w 364000"/>
              <a:gd name="connsiteY3" fmla="*/ 428132 h 446335"/>
              <a:gd name="connsiteX4" fmla="*/ 5177 w 364000"/>
              <a:gd name="connsiteY4" fmla="*/ 442949 h 446335"/>
              <a:gd name="connsiteX5" fmla="*/ 9410 w 364000"/>
              <a:gd name="connsiteY5" fmla="*/ 394265 h 446335"/>
              <a:gd name="connsiteX6" fmla="*/ 30577 w 364000"/>
              <a:gd name="connsiteY6" fmla="*/ 339232 h 446335"/>
              <a:gd name="connsiteX7" fmla="*/ 111010 w 364000"/>
              <a:gd name="connsiteY7" fmla="*/ 235515 h 446335"/>
              <a:gd name="connsiteX8" fmla="*/ 362894 w 364000"/>
              <a:gd name="connsiteY8" fmla="*/ 565 h 44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000" h="446335">
                <a:moveTo>
                  <a:pt x="362894" y="565"/>
                </a:moveTo>
                <a:cubicBezTo>
                  <a:pt x="377358" y="-9666"/>
                  <a:pt x="246125" y="121568"/>
                  <a:pt x="197794" y="174132"/>
                </a:cubicBezTo>
                <a:cubicBezTo>
                  <a:pt x="149463" y="226696"/>
                  <a:pt x="105013" y="273616"/>
                  <a:pt x="72910" y="315949"/>
                </a:cubicBezTo>
                <a:cubicBezTo>
                  <a:pt x="40807" y="358282"/>
                  <a:pt x="16466" y="406965"/>
                  <a:pt x="5177" y="428132"/>
                </a:cubicBezTo>
                <a:cubicBezTo>
                  <a:pt x="-6112" y="449299"/>
                  <a:pt x="4471" y="448594"/>
                  <a:pt x="5177" y="442949"/>
                </a:cubicBezTo>
                <a:cubicBezTo>
                  <a:pt x="5882" y="437305"/>
                  <a:pt x="5177" y="411551"/>
                  <a:pt x="9410" y="394265"/>
                </a:cubicBezTo>
                <a:cubicBezTo>
                  <a:pt x="13643" y="376979"/>
                  <a:pt x="13644" y="365690"/>
                  <a:pt x="30577" y="339232"/>
                </a:cubicBezTo>
                <a:cubicBezTo>
                  <a:pt x="47510" y="312774"/>
                  <a:pt x="56330" y="291959"/>
                  <a:pt x="111010" y="235515"/>
                </a:cubicBezTo>
                <a:cubicBezTo>
                  <a:pt x="165690" y="179071"/>
                  <a:pt x="348430" y="10796"/>
                  <a:pt x="362894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: 図形 505">
            <a:extLst>
              <a:ext uri="{FF2B5EF4-FFF2-40B4-BE49-F238E27FC236}">
                <a16:creationId xmlns:a16="http://schemas.microsoft.com/office/drawing/2014/main" id="{4BB55D6D-8477-4D6A-9268-12955B721B79}"/>
              </a:ext>
            </a:extLst>
          </p:cNvPr>
          <p:cNvSpPr/>
          <p:nvPr/>
        </p:nvSpPr>
        <p:spPr>
          <a:xfrm>
            <a:off x="6928262" y="7140905"/>
            <a:ext cx="249720" cy="526698"/>
          </a:xfrm>
          <a:custGeom>
            <a:avLst/>
            <a:gdLst>
              <a:gd name="connsiteX0" fmla="*/ 249355 w 249720"/>
              <a:gd name="connsiteY0" fmla="*/ 728 h 526698"/>
              <a:gd name="connsiteX1" fmla="*/ 219721 w 249720"/>
              <a:gd name="connsiteY1" fmla="*/ 129845 h 526698"/>
              <a:gd name="connsiteX2" fmla="*/ 187971 w 249720"/>
              <a:gd name="connsiteY2" fmla="*/ 235678 h 526698"/>
              <a:gd name="connsiteX3" fmla="*/ 109655 w 249720"/>
              <a:gd name="connsiteY3" fmla="*/ 366912 h 526698"/>
              <a:gd name="connsiteX4" fmla="*/ 1705 w 249720"/>
              <a:gd name="connsiteY4" fmla="*/ 523545 h 526698"/>
              <a:gd name="connsiteX5" fmla="*/ 54621 w 249720"/>
              <a:gd name="connsiteY5" fmla="*/ 449462 h 526698"/>
              <a:gd name="connsiteX6" fmla="*/ 198555 w 249720"/>
              <a:gd name="connsiteY6" fmla="*/ 191228 h 526698"/>
              <a:gd name="connsiteX7" fmla="*/ 249355 w 249720"/>
              <a:gd name="connsiteY7" fmla="*/ 728 h 5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720" h="526698">
                <a:moveTo>
                  <a:pt x="249355" y="728"/>
                </a:moveTo>
                <a:cubicBezTo>
                  <a:pt x="252883" y="-9502"/>
                  <a:pt x="229952" y="90687"/>
                  <a:pt x="219721" y="129845"/>
                </a:cubicBezTo>
                <a:cubicBezTo>
                  <a:pt x="209490" y="169003"/>
                  <a:pt x="206315" y="196167"/>
                  <a:pt x="187971" y="235678"/>
                </a:cubicBezTo>
                <a:cubicBezTo>
                  <a:pt x="169627" y="275189"/>
                  <a:pt x="140699" y="318934"/>
                  <a:pt x="109655" y="366912"/>
                </a:cubicBezTo>
                <a:cubicBezTo>
                  <a:pt x="78611" y="414890"/>
                  <a:pt x="10877" y="509787"/>
                  <a:pt x="1705" y="523545"/>
                </a:cubicBezTo>
                <a:cubicBezTo>
                  <a:pt x="-7467" y="537303"/>
                  <a:pt x="21813" y="504848"/>
                  <a:pt x="54621" y="449462"/>
                </a:cubicBezTo>
                <a:cubicBezTo>
                  <a:pt x="87429" y="394076"/>
                  <a:pt x="166452" y="269192"/>
                  <a:pt x="198555" y="191228"/>
                </a:cubicBezTo>
                <a:cubicBezTo>
                  <a:pt x="230658" y="113264"/>
                  <a:pt x="245827" y="10958"/>
                  <a:pt x="249355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: 図形 506">
            <a:extLst>
              <a:ext uri="{FF2B5EF4-FFF2-40B4-BE49-F238E27FC236}">
                <a16:creationId xmlns:a16="http://schemas.microsoft.com/office/drawing/2014/main" id="{7115E412-6A48-4691-9FFA-9EB7DF3E56C1}"/>
              </a:ext>
            </a:extLst>
          </p:cNvPr>
          <p:cNvSpPr/>
          <p:nvPr/>
        </p:nvSpPr>
        <p:spPr>
          <a:xfrm>
            <a:off x="7080089" y="7157324"/>
            <a:ext cx="66819" cy="229938"/>
          </a:xfrm>
          <a:custGeom>
            <a:avLst/>
            <a:gdLst>
              <a:gd name="connsiteX0" fmla="*/ 59428 w 66819"/>
              <a:gd name="connsiteY0" fmla="*/ 1243 h 229938"/>
              <a:gd name="connsiteX1" fmla="*/ 21328 w 66819"/>
              <a:gd name="connsiteY1" fmla="*/ 179043 h 229938"/>
              <a:gd name="connsiteX2" fmla="*/ 161 w 66819"/>
              <a:gd name="connsiteY2" fmla="*/ 229843 h 229938"/>
              <a:gd name="connsiteX3" fmla="*/ 31911 w 66819"/>
              <a:gd name="connsiteY3" fmla="*/ 170576 h 229938"/>
              <a:gd name="connsiteX4" fmla="*/ 63661 w 66819"/>
              <a:gd name="connsiteY4" fmla="*/ 102843 h 229938"/>
              <a:gd name="connsiteX5" fmla="*/ 59428 w 66819"/>
              <a:gd name="connsiteY5" fmla="*/ 1243 h 22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19" h="229938">
                <a:moveTo>
                  <a:pt x="59428" y="1243"/>
                </a:moveTo>
                <a:cubicBezTo>
                  <a:pt x="52373" y="13943"/>
                  <a:pt x="31206" y="140943"/>
                  <a:pt x="21328" y="179043"/>
                </a:cubicBezTo>
                <a:cubicBezTo>
                  <a:pt x="11450" y="217143"/>
                  <a:pt x="-1603" y="231254"/>
                  <a:pt x="161" y="229843"/>
                </a:cubicBezTo>
                <a:cubicBezTo>
                  <a:pt x="1925" y="228432"/>
                  <a:pt x="21328" y="191743"/>
                  <a:pt x="31911" y="170576"/>
                </a:cubicBezTo>
                <a:cubicBezTo>
                  <a:pt x="42494" y="149409"/>
                  <a:pt x="57664" y="128948"/>
                  <a:pt x="63661" y="102843"/>
                </a:cubicBezTo>
                <a:cubicBezTo>
                  <a:pt x="69658" y="76738"/>
                  <a:pt x="66483" y="-11457"/>
                  <a:pt x="59428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: 図形 507">
            <a:extLst>
              <a:ext uri="{FF2B5EF4-FFF2-40B4-BE49-F238E27FC236}">
                <a16:creationId xmlns:a16="http://schemas.microsoft.com/office/drawing/2014/main" id="{BCB21E17-62E0-4E21-940C-88BA562495DE}"/>
              </a:ext>
            </a:extLst>
          </p:cNvPr>
          <p:cNvSpPr/>
          <p:nvPr/>
        </p:nvSpPr>
        <p:spPr>
          <a:xfrm>
            <a:off x="6324228" y="7655969"/>
            <a:ext cx="603766" cy="369401"/>
          </a:xfrm>
          <a:custGeom>
            <a:avLst/>
            <a:gdLst>
              <a:gd name="connsiteX0" fmla="*/ 603622 w 603766"/>
              <a:gd name="connsiteY0" fmla="*/ 14 h 369401"/>
              <a:gd name="connsiteX1" fmla="*/ 317872 w 603766"/>
              <a:gd name="connsiteY1" fmla="*/ 196864 h 369401"/>
              <a:gd name="connsiteX2" fmla="*/ 218389 w 603766"/>
              <a:gd name="connsiteY2" fmla="*/ 254014 h 369401"/>
              <a:gd name="connsiteX3" fmla="*/ 144305 w 603766"/>
              <a:gd name="connsiteY3" fmla="*/ 304814 h 369401"/>
              <a:gd name="connsiteX4" fmla="*/ 372 w 603766"/>
              <a:gd name="connsiteY4" fmla="*/ 368314 h 369401"/>
              <a:gd name="connsiteX5" fmla="*/ 108322 w 603766"/>
              <a:gd name="connsiteY5" fmla="*/ 334448 h 369401"/>
              <a:gd name="connsiteX6" fmla="*/ 277655 w 603766"/>
              <a:gd name="connsiteY6" fmla="*/ 207448 h 369401"/>
              <a:gd name="connsiteX7" fmla="*/ 603622 w 603766"/>
              <a:gd name="connsiteY7" fmla="*/ 14 h 36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766" h="369401">
                <a:moveTo>
                  <a:pt x="603622" y="14"/>
                </a:moveTo>
                <a:cubicBezTo>
                  <a:pt x="610325" y="-1750"/>
                  <a:pt x="382077" y="154531"/>
                  <a:pt x="317872" y="196864"/>
                </a:cubicBezTo>
                <a:cubicBezTo>
                  <a:pt x="253667" y="239197"/>
                  <a:pt x="247317" y="236022"/>
                  <a:pt x="218389" y="254014"/>
                </a:cubicBezTo>
                <a:cubicBezTo>
                  <a:pt x="189461" y="272006"/>
                  <a:pt x="180641" y="285764"/>
                  <a:pt x="144305" y="304814"/>
                </a:cubicBezTo>
                <a:cubicBezTo>
                  <a:pt x="107969" y="323864"/>
                  <a:pt x="6369" y="363375"/>
                  <a:pt x="372" y="368314"/>
                </a:cubicBezTo>
                <a:cubicBezTo>
                  <a:pt x="-5625" y="373253"/>
                  <a:pt x="62108" y="361259"/>
                  <a:pt x="108322" y="334448"/>
                </a:cubicBezTo>
                <a:cubicBezTo>
                  <a:pt x="154536" y="307637"/>
                  <a:pt x="190519" y="269537"/>
                  <a:pt x="277655" y="207448"/>
                </a:cubicBezTo>
                <a:cubicBezTo>
                  <a:pt x="364791" y="145359"/>
                  <a:pt x="596919" y="1778"/>
                  <a:pt x="60362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: 図形 508">
            <a:extLst>
              <a:ext uri="{FF2B5EF4-FFF2-40B4-BE49-F238E27FC236}">
                <a16:creationId xmlns:a16="http://schemas.microsoft.com/office/drawing/2014/main" id="{74E31F57-7D18-4E0A-86FA-A084B350A572}"/>
              </a:ext>
            </a:extLst>
          </p:cNvPr>
          <p:cNvSpPr/>
          <p:nvPr/>
        </p:nvSpPr>
        <p:spPr>
          <a:xfrm>
            <a:off x="6696024" y="7712988"/>
            <a:ext cx="190560" cy="468644"/>
          </a:xfrm>
          <a:custGeom>
            <a:avLst/>
            <a:gdLst>
              <a:gd name="connsiteX0" fmla="*/ 171501 w 190560"/>
              <a:gd name="connsiteY0" fmla="*/ 675 h 468644"/>
              <a:gd name="connsiteX1" fmla="*/ 190551 w 190560"/>
              <a:gd name="connsiteY1" fmla="*/ 134025 h 468644"/>
              <a:gd name="connsiteX2" fmla="*/ 173089 w 190560"/>
              <a:gd name="connsiteY2" fmla="*/ 197525 h 468644"/>
              <a:gd name="connsiteX3" fmla="*/ 114351 w 190560"/>
              <a:gd name="connsiteY3" fmla="*/ 310237 h 468644"/>
              <a:gd name="connsiteX4" fmla="*/ 58789 w 190560"/>
              <a:gd name="connsiteY4" fmla="*/ 388025 h 468644"/>
              <a:gd name="connsiteX5" fmla="*/ 51 w 190560"/>
              <a:gd name="connsiteY5" fmla="*/ 467400 h 468644"/>
              <a:gd name="connsiteX6" fmla="*/ 50851 w 190560"/>
              <a:gd name="connsiteY6" fmla="*/ 418187 h 468644"/>
              <a:gd name="connsiteX7" fmla="*/ 166739 w 190560"/>
              <a:gd name="connsiteY7" fmla="*/ 195937 h 468644"/>
              <a:gd name="connsiteX8" fmla="*/ 171501 w 190560"/>
              <a:gd name="connsiteY8" fmla="*/ 675 h 46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60" h="468644">
                <a:moveTo>
                  <a:pt x="171501" y="675"/>
                </a:moveTo>
                <a:cubicBezTo>
                  <a:pt x="175470" y="-9644"/>
                  <a:pt x="190286" y="101217"/>
                  <a:pt x="190551" y="134025"/>
                </a:cubicBezTo>
                <a:cubicBezTo>
                  <a:pt x="190816" y="166833"/>
                  <a:pt x="185789" y="168156"/>
                  <a:pt x="173089" y="197525"/>
                </a:cubicBezTo>
                <a:cubicBezTo>
                  <a:pt x="160389" y="226894"/>
                  <a:pt x="133401" y="278487"/>
                  <a:pt x="114351" y="310237"/>
                </a:cubicBezTo>
                <a:cubicBezTo>
                  <a:pt x="95301" y="341987"/>
                  <a:pt x="77839" y="361831"/>
                  <a:pt x="58789" y="388025"/>
                </a:cubicBezTo>
                <a:cubicBezTo>
                  <a:pt x="39739" y="414219"/>
                  <a:pt x="1374" y="462373"/>
                  <a:pt x="51" y="467400"/>
                </a:cubicBezTo>
                <a:cubicBezTo>
                  <a:pt x="-1272" y="472427"/>
                  <a:pt x="23070" y="463431"/>
                  <a:pt x="50851" y="418187"/>
                </a:cubicBezTo>
                <a:cubicBezTo>
                  <a:pt x="78632" y="372943"/>
                  <a:pt x="147689" y="263141"/>
                  <a:pt x="166739" y="195937"/>
                </a:cubicBezTo>
                <a:cubicBezTo>
                  <a:pt x="185789" y="128733"/>
                  <a:pt x="167532" y="10994"/>
                  <a:pt x="171501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: 図形 509">
            <a:extLst>
              <a:ext uri="{FF2B5EF4-FFF2-40B4-BE49-F238E27FC236}">
                <a16:creationId xmlns:a16="http://schemas.microsoft.com/office/drawing/2014/main" id="{165A4B37-14DE-49D9-944F-DCF51681A319}"/>
              </a:ext>
            </a:extLst>
          </p:cNvPr>
          <p:cNvSpPr/>
          <p:nvPr/>
        </p:nvSpPr>
        <p:spPr>
          <a:xfrm>
            <a:off x="6673736" y="7742215"/>
            <a:ext cx="173155" cy="433950"/>
          </a:xfrm>
          <a:custGeom>
            <a:avLst/>
            <a:gdLst>
              <a:gd name="connsiteX0" fmla="*/ 173152 w 173155"/>
              <a:gd name="connsiteY0" fmla="*/ 23 h 433950"/>
              <a:gd name="connsiteX1" fmla="*/ 147752 w 173155"/>
              <a:gd name="connsiteY1" fmla="*/ 165123 h 433950"/>
              <a:gd name="connsiteX2" fmla="*/ 111239 w 173155"/>
              <a:gd name="connsiteY2" fmla="*/ 255610 h 433950"/>
              <a:gd name="connsiteX3" fmla="*/ 41389 w 173155"/>
              <a:gd name="connsiteY3" fmla="*/ 361973 h 433950"/>
              <a:gd name="connsiteX4" fmla="*/ 1702 w 173155"/>
              <a:gd name="connsiteY4" fmla="*/ 431823 h 433950"/>
              <a:gd name="connsiteX5" fmla="*/ 96952 w 173155"/>
              <a:gd name="connsiteY5" fmla="*/ 281010 h 433950"/>
              <a:gd name="connsiteX6" fmla="*/ 149339 w 173155"/>
              <a:gd name="connsiteY6" fmla="*/ 154010 h 433950"/>
              <a:gd name="connsiteX7" fmla="*/ 173152 w 173155"/>
              <a:gd name="connsiteY7" fmla="*/ 23 h 4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55" h="433950">
                <a:moveTo>
                  <a:pt x="173152" y="23"/>
                </a:moveTo>
                <a:cubicBezTo>
                  <a:pt x="172888" y="1875"/>
                  <a:pt x="158071" y="122525"/>
                  <a:pt x="147752" y="165123"/>
                </a:cubicBezTo>
                <a:cubicBezTo>
                  <a:pt x="137433" y="207721"/>
                  <a:pt x="128966" y="222802"/>
                  <a:pt x="111239" y="255610"/>
                </a:cubicBezTo>
                <a:cubicBezTo>
                  <a:pt x="93512" y="288418"/>
                  <a:pt x="59645" y="332604"/>
                  <a:pt x="41389" y="361973"/>
                </a:cubicBezTo>
                <a:cubicBezTo>
                  <a:pt x="23133" y="391342"/>
                  <a:pt x="-7559" y="445317"/>
                  <a:pt x="1702" y="431823"/>
                </a:cubicBezTo>
                <a:cubicBezTo>
                  <a:pt x="10963" y="418329"/>
                  <a:pt x="72346" y="327312"/>
                  <a:pt x="96952" y="281010"/>
                </a:cubicBezTo>
                <a:cubicBezTo>
                  <a:pt x="121558" y="234708"/>
                  <a:pt x="139550" y="202164"/>
                  <a:pt x="149339" y="154010"/>
                </a:cubicBezTo>
                <a:cubicBezTo>
                  <a:pt x="159128" y="105856"/>
                  <a:pt x="173416" y="-1829"/>
                  <a:pt x="17315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: 図形 511">
            <a:extLst>
              <a:ext uri="{FF2B5EF4-FFF2-40B4-BE49-F238E27FC236}">
                <a16:creationId xmlns:a16="http://schemas.microsoft.com/office/drawing/2014/main" id="{8EF42A68-3982-41B6-884F-FE55C9787039}"/>
              </a:ext>
            </a:extLst>
          </p:cNvPr>
          <p:cNvSpPr/>
          <p:nvPr/>
        </p:nvSpPr>
        <p:spPr>
          <a:xfrm>
            <a:off x="6196857" y="8106392"/>
            <a:ext cx="176072" cy="23206"/>
          </a:xfrm>
          <a:custGeom>
            <a:avLst/>
            <a:gdLst>
              <a:gd name="connsiteX0" fmla="*/ 743 w 176072"/>
              <a:gd name="connsiteY0" fmla="*/ 23196 h 23206"/>
              <a:gd name="connsiteX1" fmla="*/ 172193 w 176072"/>
              <a:gd name="connsiteY1" fmla="*/ 971 h 23206"/>
              <a:gd name="connsiteX2" fmla="*/ 111868 w 176072"/>
              <a:gd name="connsiteY2" fmla="*/ 4146 h 23206"/>
              <a:gd name="connsiteX3" fmla="*/ 743 w 176072"/>
              <a:gd name="connsiteY3" fmla="*/ 23196 h 2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072" h="23206">
                <a:moveTo>
                  <a:pt x="743" y="23196"/>
                </a:moveTo>
                <a:cubicBezTo>
                  <a:pt x="10797" y="22667"/>
                  <a:pt x="153672" y="4146"/>
                  <a:pt x="172193" y="971"/>
                </a:cubicBezTo>
                <a:cubicBezTo>
                  <a:pt x="190714" y="-2204"/>
                  <a:pt x="138326" y="3352"/>
                  <a:pt x="111868" y="4146"/>
                </a:cubicBezTo>
                <a:cubicBezTo>
                  <a:pt x="85410" y="4940"/>
                  <a:pt x="-9311" y="23725"/>
                  <a:pt x="743" y="23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: 図形 512">
            <a:extLst>
              <a:ext uri="{FF2B5EF4-FFF2-40B4-BE49-F238E27FC236}">
                <a16:creationId xmlns:a16="http://schemas.microsoft.com/office/drawing/2014/main" id="{77FF869E-B932-49E1-B044-344B43A42A1C}"/>
              </a:ext>
            </a:extLst>
          </p:cNvPr>
          <p:cNvSpPr/>
          <p:nvPr/>
        </p:nvSpPr>
        <p:spPr>
          <a:xfrm>
            <a:off x="6192630" y="8090378"/>
            <a:ext cx="188024" cy="12578"/>
          </a:xfrm>
          <a:custGeom>
            <a:avLst/>
            <a:gdLst>
              <a:gd name="connsiteX0" fmla="*/ 208 w 188024"/>
              <a:gd name="connsiteY0" fmla="*/ 9047 h 12578"/>
              <a:gd name="connsiteX1" fmla="*/ 130383 w 188024"/>
              <a:gd name="connsiteY1" fmla="*/ 12222 h 12578"/>
              <a:gd name="connsiteX2" fmla="*/ 187533 w 188024"/>
              <a:gd name="connsiteY2" fmla="*/ 1110 h 12578"/>
              <a:gd name="connsiteX3" fmla="*/ 101808 w 188024"/>
              <a:gd name="connsiteY3" fmla="*/ 1110 h 12578"/>
              <a:gd name="connsiteX4" fmla="*/ 208 w 188024"/>
              <a:gd name="connsiteY4" fmla="*/ 9047 h 1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24" h="12578">
                <a:moveTo>
                  <a:pt x="208" y="9047"/>
                </a:moveTo>
                <a:cubicBezTo>
                  <a:pt x="4971" y="10899"/>
                  <a:pt x="99162" y="13545"/>
                  <a:pt x="130383" y="12222"/>
                </a:cubicBezTo>
                <a:cubicBezTo>
                  <a:pt x="161604" y="10899"/>
                  <a:pt x="192296" y="2962"/>
                  <a:pt x="187533" y="1110"/>
                </a:cubicBezTo>
                <a:cubicBezTo>
                  <a:pt x="182770" y="-742"/>
                  <a:pt x="130118" y="52"/>
                  <a:pt x="101808" y="1110"/>
                </a:cubicBezTo>
                <a:cubicBezTo>
                  <a:pt x="73498" y="2168"/>
                  <a:pt x="-4555" y="7195"/>
                  <a:pt x="208" y="9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: 図形 513">
            <a:extLst>
              <a:ext uri="{FF2B5EF4-FFF2-40B4-BE49-F238E27FC236}">
                <a16:creationId xmlns:a16="http://schemas.microsoft.com/office/drawing/2014/main" id="{C0DC1B8D-C75D-4CB6-82FC-91DBA4038BDE}"/>
              </a:ext>
            </a:extLst>
          </p:cNvPr>
          <p:cNvSpPr/>
          <p:nvPr/>
        </p:nvSpPr>
        <p:spPr>
          <a:xfrm>
            <a:off x="6417042" y="7784301"/>
            <a:ext cx="347483" cy="328645"/>
          </a:xfrm>
          <a:custGeom>
            <a:avLst/>
            <a:gdLst>
              <a:gd name="connsiteX0" fmla="*/ 345708 w 347483"/>
              <a:gd name="connsiteY0" fmla="*/ 799 h 328645"/>
              <a:gd name="connsiteX1" fmla="*/ 17096 w 347483"/>
              <a:gd name="connsiteY1" fmla="*/ 308774 h 328645"/>
              <a:gd name="connsiteX2" fmla="*/ 56783 w 347483"/>
              <a:gd name="connsiteY2" fmla="*/ 289724 h 328645"/>
              <a:gd name="connsiteX3" fmla="*/ 144096 w 347483"/>
              <a:gd name="connsiteY3" fmla="*/ 221462 h 328645"/>
              <a:gd name="connsiteX4" fmla="*/ 345708 w 347483"/>
              <a:gd name="connsiteY4" fmla="*/ 799 h 32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83" h="328645">
                <a:moveTo>
                  <a:pt x="345708" y="799"/>
                </a:moveTo>
                <a:cubicBezTo>
                  <a:pt x="324541" y="15351"/>
                  <a:pt x="65250" y="260620"/>
                  <a:pt x="17096" y="308774"/>
                </a:cubicBezTo>
                <a:cubicBezTo>
                  <a:pt x="-31058" y="356928"/>
                  <a:pt x="35616" y="304276"/>
                  <a:pt x="56783" y="289724"/>
                </a:cubicBezTo>
                <a:cubicBezTo>
                  <a:pt x="77950" y="275172"/>
                  <a:pt x="95413" y="268293"/>
                  <a:pt x="144096" y="221462"/>
                </a:cubicBezTo>
                <a:cubicBezTo>
                  <a:pt x="192779" y="174631"/>
                  <a:pt x="366875" y="-13753"/>
                  <a:pt x="345708" y="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: 図形 514">
            <a:extLst>
              <a:ext uri="{FF2B5EF4-FFF2-40B4-BE49-F238E27FC236}">
                <a16:creationId xmlns:a16="http://schemas.microsoft.com/office/drawing/2014/main" id="{71209122-E8C1-4200-BDF6-9F40D47ADA8A}"/>
              </a:ext>
            </a:extLst>
          </p:cNvPr>
          <p:cNvSpPr/>
          <p:nvPr/>
        </p:nvSpPr>
        <p:spPr>
          <a:xfrm>
            <a:off x="6054469" y="8108636"/>
            <a:ext cx="335995" cy="327178"/>
          </a:xfrm>
          <a:custGeom>
            <a:avLst/>
            <a:gdLst>
              <a:gd name="connsiteX0" fmla="*/ 335219 w 335995"/>
              <a:gd name="connsiteY0" fmla="*/ 314 h 327178"/>
              <a:gd name="connsiteX1" fmla="*/ 135194 w 335995"/>
              <a:gd name="connsiteY1" fmla="*/ 179702 h 327178"/>
              <a:gd name="connsiteX2" fmla="*/ 1844 w 335995"/>
              <a:gd name="connsiteY2" fmla="*/ 322577 h 327178"/>
              <a:gd name="connsiteX3" fmla="*/ 66931 w 335995"/>
              <a:gd name="connsiteY3" fmla="*/ 278127 h 327178"/>
              <a:gd name="connsiteX4" fmla="*/ 198694 w 335995"/>
              <a:gd name="connsiteY4" fmla="*/ 140014 h 327178"/>
              <a:gd name="connsiteX5" fmla="*/ 335219 w 335995"/>
              <a:gd name="connsiteY5" fmla="*/ 314 h 3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995" h="327178">
                <a:moveTo>
                  <a:pt x="335219" y="314"/>
                </a:moveTo>
                <a:cubicBezTo>
                  <a:pt x="324636" y="6929"/>
                  <a:pt x="190756" y="125992"/>
                  <a:pt x="135194" y="179702"/>
                </a:cubicBezTo>
                <a:cubicBezTo>
                  <a:pt x="79631" y="233413"/>
                  <a:pt x="13221" y="306173"/>
                  <a:pt x="1844" y="322577"/>
                </a:cubicBezTo>
                <a:cubicBezTo>
                  <a:pt x="-9533" y="338981"/>
                  <a:pt x="34123" y="308554"/>
                  <a:pt x="66931" y="278127"/>
                </a:cubicBezTo>
                <a:cubicBezTo>
                  <a:pt x="99739" y="247700"/>
                  <a:pt x="151863" y="186845"/>
                  <a:pt x="198694" y="140014"/>
                </a:cubicBezTo>
                <a:cubicBezTo>
                  <a:pt x="245525" y="93183"/>
                  <a:pt x="345802" y="-6301"/>
                  <a:pt x="33521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: 図形 515">
            <a:extLst>
              <a:ext uri="{FF2B5EF4-FFF2-40B4-BE49-F238E27FC236}">
                <a16:creationId xmlns:a16="http://schemas.microsoft.com/office/drawing/2014/main" id="{1D01534B-52BE-4598-B5A7-76500BD4A405}"/>
              </a:ext>
            </a:extLst>
          </p:cNvPr>
          <p:cNvSpPr/>
          <p:nvPr/>
        </p:nvSpPr>
        <p:spPr>
          <a:xfrm>
            <a:off x="5963782" y="8094663"/>
            <a:ext cx="498931" cy="514434"/>
          </a:xfrm>
          <a:custGeom>
            <a:avLst/>
            <a:gdLst>
              <a:gd name="connsiteX0" fmla="*/ 498931 w 498931"/>
              <a:gd name="connsiteY0" fmla="*/ 0 h 514434"/>
              <a:gd name="connsiteX1" fmla="*/ 303668 w 498931"/>
              <a:gd name="connsiteY1" fmla="*/ 174625 h 514434"/>
              <a:gd name="connsiteX2" fmla="*/ 214768 w 498931"/>
              <a:gd name="connsiteY2" fmla="*/ 268287 h 514434"/>
              <a:gd name="connsiteX3" fmla="*/ 122693 w 498931"/>
              <a:gd name="connsiteY3" fmla="*/ 354012 h 514434"/>
              <a:gd name="connsiteX4" fmla="*/ 49668 w 498931"/>
              <a:gd name="connsiteY4" fmla="*/ 460375 h 514434"/>
              <a:gd name="connsiteX5" fmla="*/ 456 w 498931"/>
              <a:gd name="connsiteY5" fmla="*/ 514350 h 514434"/>
              <a:gd name="connsiteX6" fmla="*/ 78243 w 498931"/>
              <a:gd name="connsiteY6" fmla="*/ 449262 h 514434"/>
              <a:gd name="connsiteX7" fmla="*/ 251281 w 498931"/>
              <a:gd name="connsiteY7" fmla="*/ 265112 h 514434"/>
              <a:gd name="connsiteX8" fmla="*/ 498931 w 498931"/>
              <a:gd name="connsiteY8" fmla="*/ 0 h 51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931" h="514434">
                <a:moveTo>
                  <a:pt x="498931" y="0"/>
                </a:moveTo>
                <a:cubicBezTo>
                  <a:pt x="424979" y="64955"/>
                  <a:pt x="351028" y="129911"/>
                  <a:pt x="303668" y="174625"/>
                </a:cubicBezTo>
                <a:cubicBezTo>
                  <a:pt x="256308" y="219339"/>
                  <a:pt x="244930" y="238389"/>
                  <a:pt x="214768" y="268287"/>
                </a:cubicBezTo>
                <a:cubicBezTo>
                  <a:pt x="184606" y="298185"/>
                  <a:pt x="150210" y="321997"/>
                  <a:pt x="122693" y="354012"/>
                </a:cubicBezTo>
                <a:cubicBezTo>
                  <a:pt x="95176" y="386027"/>
                  <a:pt x="70041" y="433652"/>
                  <a:pt x="49668" y="460375"/>
                </a:cubicBezTo>
                <a:cubicBezTo>
                  <a:pt x="29295" y="487098"/>
                  <a:pt x="-4306" y="516202"/>
                  <a:pt x="456" y="514350"/>
                </a:cubicBezTo>
                <a:cubicBezTo>
                  <a:pt x="5218" y="512498"/>
                  <a:pt x="36439" y="490802"/>
                  <a:pt x="78243" y="449262"/>
                </a:cubicBezTo>
                <a:cubicBezTo>
                  <a:pt x="120047" y="407722"/>
                  <a:pt x="180637" y="339724"/>
                  <a:pt x="251281" y="265112"/>
                </a:cubicBezTo>
                <a:lnTo>
                  <a:pt x="4989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: 図形 516">
            <a:extLst>
              <a:ext uri="{FF2B5EF4-FFF2-40B4-BE49-F238E27FC236}">
                <a16:creationId xmlns:a16="http://schemas.microsoft.com/office/drawing/2014/main" id="{2E09F4F4-5835-406F-A658-3A8A057FB8C9}"/>
              </a:ext>
            </a:extLst>
          </p:cNvPr>
          <p:cNvSpPr/>
          <p:nvPr/>
        </p:nvSpPr>
        <p:spPr>
          <a:xfrm>
            <a:off x="6284284" y="8180388"/>
            <a:ext cx="384804" cy="281816"/>
          </a:xfrm>
          <a:custGeom>
            <a:avLst/>
            <a:gdLst>
              <a:gd name="connsiteX0" fmla="*/ 384804 w 384804"/>
              <a:gd name="connsiteY0" fmla="*/ 0 h 281816"/>
              <a:gd name="connsiteX1" fmla="*/ 173666 w 384804"/>
              <a:gd name="connsiteY1" fmla="*/ 153987 h 281816"/>
              <a:gd name="connsiteX2" fmla="*/ 629 w 384804"/>
              <a:gd name="connsiteY2" fmla="*/ 280987 h 281816"/>
              <a:gd name="connsiteX3" fmla="*/ 126041 w 384804"/>
              <a:gd name="connsiteY3" fmla="*/ 198437 h 281816"/>
              <a:gd name="connsiteX4" fmla="*/ 384804 w 384804"/>
              <a:gd name="connsiteY4" fmla="*/ 0 h 2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04" h="281816">
                <a:moveTo>
                  <a:pt x="384804" y="0"/>
                </a:moveTo>
                <a:lnTo>
                  <a:pt x="173666" y="153987"/>
                </a:lnTo>
                <a:lnTo>
                  <a:pt x="629" y="280987"/>
                </a:lnTo>
                <a:cubicBezTo>
                  <a:pt x="-7309" y="288395"/>
                  <a:pt x="61218" y="245004"/>
                  <a:pt x="126041" y="198437"/>
                </a:cubicBezTo>
                <a:cubicBezTo>
                  <a:pt x="190864" y="151870"/>
                  <a:pt x="290215" y="76728"/>
                  <a:pt x="3848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54D67C34-D9AB-44FA-9F69-709DD6B44280}"/>
              </a:ext>
            </a:extLst>
          </p:cNvPr>
          <p:cNvSpPr/>
          <p:nvPr/>
        </p:nvSpPr>
        <p:spPr>
          <a:xfrm>
            <a:off x="5981684" y="8443484"/>
            <a:ext cx="342954" cy="184849"/>
          </a:xfrm>
          <a:custGeom>
            <a:avLst/>
            <a:gdLst>
              <a:gd name="connsiteX0" fmla="*/ 16 w 342954"/>
              <a:gd name="connsiteY0" fmla="*/ 184579 h 184849"/>
              <a:gd name="connsiteX1" fmla="*/ 209566 w 342954"/>
              <a:gd name="connsiteY1" fmla="*/ 92504 h 184849"/>
              <a:gd name="connsiteX2" fmla="*/ 342916 w 342954"/>
              <a:gd name="connsiteY2" fmla="*/ 429 h 184849"/>
              <a:gd name="connsiteX3" fmla="*/ 220679 w 342954"/>
              <a:gd name="connsiteY3" fmla="*/ 62341 h 184849"/>
              <a:gd name="connsiteX4" fmla="*/ 16 w 342954"/>
              <a:gd name="connsiteY4" fmla="*/ 184579 h 1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54" h="184849">
                <a:moveTo>
                  <a:pt x="16" y="184579"/>
                </a:moveTo>
                <a:cubicBezTo>
                  <a:pt x="-1836" y="189606"/>
                  <a:pt x="152416" y="123196"/>
                  <a:pt x="209566" y="92504"/>
                </a:cubicBezTo>
                <a:cubicBezTo>
                  <a:pt x="266716" y="61812"/>
                  <a:pt x="341064" y="5456"/>
                  <a:pt x="342916" y="429"/>
                </a:cubicBezTo>
                <a:cubicBezTo>
                  <a:pt x="344768" y="-4598"/>
                  <a:pt x="280210" y="35618"/>
                  <a:pt x="220679" y="62341"/>
                </a:cubicBezTo>
                <a:cubicBezTo>
                  <a:pt x="161148" y="89064"/>
                  <a:pt x="1868" y="179552"/>
                  <a:pt x="16" y="184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C58342F5-D6A5-4AA6-8E40-193BA10761B6}"/>
              </a:ext>
            </a:extLst>
          </p:cNvPr>
          <p:cNvSpPr/>
          <p:nvPr/>
        </p:nvSpPr>
        <p:spPr>
          <a:xfrm>
            <a:off x="5879640" y="8407522"/>
            <a:ext cx="201617" cy="260232"/>
          </a:xfrm>
          <a:custGeom>
            <a:avLst/>
            <a:gdLst>
              <a:gd name="connsiteX0" fmla="*/ 197310 w 201617"/>
              <a:gd name="connsiteY0" fmla="*/ 10991 h 260232"/>
              <a:gd name="connsiteX1" fmla="*/ 151273 w 201617"/>
              <a:gd name="connsiteY1" fmla="*/ 45916 h 260232"/>
              <a:gd name="connsiteX2" fmla="*/ 17923 w 201617"/>
              <a:gd name="connsiteY2" fmla="*/ 212603 h 260232"/>
              <a:gd name="connsiteX3" fmla="*/ 5223 w 201617"/>
              <a:gd name="connsiteY3" fmla="*/ 260228 h 260232"/>
              <a:gd name="connsiteX4" fmla="*/ 54435 w 201617"/>
              <a:gd name="connsiteY4" fmla="*/ 211016 h 260232"/>
              <a:gd name="connsiteX5" fmla="*/ 197310 w 201617"/>
              <a:gd name="connsiteY5" fmla="*/ 10991 h 26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617" h="260232">
                <a:moveTo>
                  <a:pt x="197310" y="10991"/>
                </a:moveTo>
                <a:cubicBezTo>
                  <a:pt x="213450" y="-16526"/>
                  <a:pt x="181171" y="12314"/>
                  <a:pt x="151273" y="45916"/>
                </a:cubicBezTo>
                <a:cubicBezTo>
                  <a:pt x="121375" y="79518"/>
                  <a:pt x="42265" y="176884"/>
                  <a:pt x="17923" y="212603"/>
                </a:cubicBezTo>
                <a:cubicBezTo>
                  <a:pt x="-6419" y="248322"/>
                  <a:pt x="-862" y="260493"/>
                  <a:pt x="5223" y="260228"/>
                </a:cubicBezTo>
                <a:cubicBezTo>
                  <a:pt x="11308" y="259964"/>
                  <a:pt x="24008" y="251497"/>
                  <a:pt x="54435" y="211016"/>
                </a:cubicBezTo>
                <a:cubicBezTo>
                  <a:pt x="84862" y="170535"/>
                  <a:pt x="181170" y="38508"/>
                  <a:pt x="197310" y="10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948D06CB-7244-4366-BC82-48ACD98DA7C5}"/>
              </a:ext>
            </a:extLst>
          </p:cNvPr>
          <p:cNvSpPr/>
          <p:nvPr/>
        </p:nvSpPr>
        <p:spPr>
          <a:xfrm>
            <a:off x="6403942" y="8173913"/>
            <a:ext cx="323298" cy="307340"/>
          </a:xfrm>
          <a:custGeom>
            <a:avLst/>
            <a:gdLst>
              <a:gd name="connsiteX0" fmla="*/ 309596 w 323298"/>
              <a:gd name="connsiteY0" fmla="*/ 9650 h 307340"/>
              <a:gd name="connsiteX1" fmla="*/ 271496 w 323298"/>
              <a:gd name="connsiteY1" fmla="*/ 52512 h 307340"/>
              <a:gd name="connsiteX2" fmla="*/ 12733 w 323298"/>
              <a:gd name="connsiteY2" fmla="*/ 298575 h 307340"/>
              <a:gd name="connsiteX3" fmla="*/ 46071 w 323298"/>
              <a:gd name="connsiteY3" fmla="*/ 246187 h 307340"/>
              <a:gd name="connsiteX4" fmla="*/ 101633 w 323298"/>
              <a:gd name="connsiteY4" fmla="*/ 185862 h 307340"/>
              <a:gd name="connsiteX5" fmla="*/ 309596 w 323298"/>
              <a:gd name="connsiteY5" fmla="*/ 9650 h 30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98" h="307340">
                <a:moveTo>
                  <a:pt x="309596" y="9650"/>
                </a:moveTo>
                <a:cubicBezTo>
                  <a:pt x="337906" y="-12575"/>
                  <a:pt x="320973" y="4358"/>
                  <a:pt x="271496" y="52512"/>
                </a:cubicBezTo>
                <a:cubicBezTo>
                  <a:pt x="222019" y="100666"/>
                  <a:pt x="50304" y="266296"/>
                  <a:pt x="12733" y="298575"/>
                </a:cubicBezTo>
                <a:cubicBezTo>
                  <a:pt x="-24838" y="330854"/>
                  <a:pt x="31254" y="264972"/>
                  <a:pt x="46071" y="246187"/>
                </a:cubicBezTo>
                <a:cubicBezTo>
                  <a:pt x="60888" y="227402"/>
                  <a:pt x="60094" y="223962"/>
                  <a:pt x="101633" y="185862"/>
                </a:cubicBezTo>
                <a:cubicBezTo>
                  <a:pt x="143172" y="147762"/>
                  <a:pt x="281286" y="31875"/>
                  <a:pt x="309596" y="9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C07A6223-F2BC-4597-A176-FC8FBA2E004A}"/>
              </a:ext>
            </a:extLst>
          </p:cNvPr>
          <p:cNvSpPr/>
          <p:nvPr/>
        </p:nvSpPr>
        <p:spPr>
          <a:xfrm>
            <a:off x="5936413" y="8481111"/>
            <a:ext cx="483822" cy="248020"/>
          </a:xfrm>
          <a:custGeom>
            <a:avLst/>
            <a:gdLst>
              <a:gd name="connsiteX0" fmla="*/ 480262 w 483822"/>
              <a:gd name="connsiteY0" fmla="*/ 902 h 248020"/>
              <a:gd name="connsiteX1" fmla="*/ 292937 w 483822"/>
              <a:gd name="connsiteY1" fmla="*/ 104089 h 248020"/>
              <a:gd name="connsiteX2" fmla="*/ 142125 w 483822"/>
              <a:gd name="connsiteY2" fmla="*/ 170764 h 248020"/>
              <a:gd name="connsiteX3" fmla="*/ 46875 w 483822"/>
              <a:gd name="connsiteY3" fmla="*/ 210452 h 248020"/>
              <a:gd name="connsiteX4" fmla="*/ 2425 w 483822"/>
              <a:gd name="connsiteY4" fmla="*/ 246964 h 248020"/>
              <a:gd name="connsiteX5" fmla="*/ 116725 w 483822"/>
              <a:gd name="connsiteY5" fmla="*/ 167589 h 248020"/>
              <a:gd name="connsiteX6" fmla="*/ 480262 w 483822"/>
              <a:gd name="connsiteY6" fmla="*/ 902 h 24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822" h="248020">
                <a:moveTo>
                  <a:pt x="480262" y="902"/>
                </a:moveTo>
                <a:cubicBezTo>
                  <a:pt x="509631" y="-9681"/>
                  <a:pt x="349293" y="75779"/>
                  <a:pt x="292937" y="104089"/>
                </a:cubicBezTo>
                <a:cubicBezTo>
                  <a:pt x="236581" y="132399"/>
                  <a:pt x="183135" y="153037"/>
                  <a:pt x="142125" y="170764"/>
                </a:cubicBezTo>
                <a:cubicBezTo>
                  <a:pt x="101115" y="188491"/>
                  <a:pt x="70158" y="197752"/>
                  <a:pt x="46875" y="210452"/>
                </a:cubicBezTo>
                <a:cubicBezTo>
                  <a:pt x="23592" y="223152"/>
                  <a:pt x="-9217" y="254108"/>
                  <a:pt x="2425" y="246964"/>
                </a:cubicBezTo>
                <a:cubicBezTo>
                  <a:pt x="14067" y="239820"/>
                  <a:pt x="43965" y="206218"/>
                  <a:pt x="116725" y="167589"/>
                </a:cubicBezTo>
                <a:cubicBezTo>
                  <a:pt x="189485" y="128960"/>
                  <a:pt x="450893" y="11485"/>
                  <a:pt x="480262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03581FCC-9CE8-498A-8065-79B9225C1C61}"/>
              </a:ext>
            </a:extLst>
          </p:cNvPr>
          <p:cNvSpPr/>
          <p:nvPr/>
        </p:nvSpPr>
        <p:spPr>
          <a:xfrm>
            <a:off x="5864213" y="8651761"/>
            <a:ext cx="90841" cy="80891"/>
          </a:xfrm>
          <a:custGeom>
            <a:avLst/>
            <a:gdLst>
              <a:gd name="connsiteX0" fmla="*/ 12 w 90841"/>
              <a:gd name="connsiteY0" fmla="*/ 114 h 80891"/>
              <a:gd name="connsiteX1" fmla="*/ 84150 w 90841"/>
              <a:gd name="connsiteY1" fmla="*/ 77902 h 80891"/>
              <a:gd name="connsiteX2" fmla="*/ 77800 w 90841"/>
              <a:gd name="connsiteY2" fmla="*/ 60439 h 80891"/>
              <a:gd name="connsiteX3" fmla="*/ 12 w 90841"/>
              <a:gd name="connsiteY3" fmla="*/ 114 h 8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41" h="80891">
                <a:moveTo>
                  <a:pt x="12" y="114"/>
                </a:moveTo>
                <a:cubicBezTo>
                  <a:pt x="1070" y="3024"/>
                  <a:pt x="71185" y="67848"/>
                  <a:pt x="84150" y="77902"/>
                </a:cubicBezTo>
                <a:cubicBezTo>
                  <a:pt x="97115" y="87956"/>
                  <a:pt x="89177" y="70229"/>
                  <a:pt x="77800" y="60439"/>
                </a:cubicBezTo>
                <a:cubicBezTo>
                  <a:pt x="66423" y="50649"/>
                  <a:pt x="-1046" y="-2796"/>
                  <a:pt x="12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: 図形 523">
            <a:extLst>
              <a:ext uri="{FF2B5EF4-FFF2-40B4-BE49-F238E27FC236}">
                <a16:creationId xmlns:a16="http://schemas.microsoft.com/office/drawing/2014/main" id="{2BDE9CEC-3A5E-41AF-A942-C1084379397D}"/>
              </a:ext>
            </a:extLst>
          </p:cNvPr>
          <p:cNvSpPr/>
          <p:nvPr/>
        </p:nvSpPr>
        <p:spPr>
          <a:xfrm>
            <a:off x="5787972" y="8713788"/>
            <a:ext cx="156299" cy="186464"/>
          </a:xfrm>
          <a:custGeom>
            <a:avLst/>
            <a:gdLst>
              <a:gd name="connsiteX0" fmla="*/ 155628 w 156299"/>
              <a:gd name="connsiteY0" fmla="*/ 0 h 186464"/>
              <a:gd name="connsiteX1" fmla="*/ 58791 w 156299"/>
              <a:gd name="connsiteY1" fmla="*/ 114300 h 186464"/>
              <a:gd name="connsiteX2" fmla="*/ 53 w 156299"/>
              <a:gd name="connsiteY2" fmla="*/ 185737 h 186464"/>
              <a:gd name="connsiteX3" fmla="*/ 68316 w 156299"/>
              <a:gd name="connsiteY3" fmla="*/ 149225 h 186464"/>
              <a:gd name="connsiteX4" fmla="*/ 100066 w 156299"/>
              <a:gd name="connsiteY4" fmla="*/ 115887 h 186464"/>
              <a:gd name="connsiteX5" fmla="*/ 155628 w 156299"/>
              <a:gd name="connsiteY5" fmla="*/ 0 h 1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99" h="186464">
                <a:moveTo>
                  <a:pt x="155628" y="0"/>
                </a:moveTo>
                <a:cubicBezTo>
                  <a:pt x="148749" y="-264"/>
                  <a:pt x="84720" y="83344"/>
                  <a:pt x="58791" y="114300"/>
                </a:cubicBezTo>
                <a:cubicBezTo>
                  <a:pt x="32862" y="145256"/>
                  <a:pt x="-1535" y="179916"/>
                  <a:pt x="53" y="185737"/>
                </a:cubicBezTo>
                <a:cubicBezTo>
                  <a:pt x="1640" y="191558"/>
                  <a:pt x="51647" y="160867"/>
                  <a:pt x="68316" y="149225"/>
                </a:cubicBezTo>
                <a:cubicBezTo>
                  <a:pt x="84985" y="137583"/>
                  <a:pt x="85514" y="138377"/>
                  <a:pt x="100066" y="115887"/>
                </a:cubicBezTo>
                <a:cubicBezTo>
                  <a:pt x="114618" y="93397"/>
                  <a:pt x="162507" y="264"/>
                  <a:pt x="1556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72E929C2-DE17-4964-AD23-A43C392A6D32}"/>
              </a:ext>
            </a:extLst>
          </p:cNvPr>
          <p:cNvSpPr/>
          <p:nvPr/>
        </p:nvSpPr>
        <p:spPr>
          <a:xfrm>
            <a:off x="5757572" y="8689827"/>
            <a:ext cx="144763" cy="204957"/>
          </a:xfrm>
          <a:custGeom>
            <a:avLst/>
            <a:gdLst>
              <a:gd name="connsiteX0" fmla="*/ 144753 w 144763"/>
              <a:gd name="connsiteY0" fmla="*/ 148 h 204957"/>
              <a:gd name="connsiteX1" fmla="*/ 78078 w 144763"/>
              <a:gd name="connsiteY1" fmla="*/ 111273 h 204957"/>
              <a:gd name="connsiteX2" fmla="*/ 33628 w 144763"/>
              <a:gd name="connsiteY2" fmla="*/ 168423 h 204957"/>
              <a:gd name="connsiteX3" fmla="*/ 291 w 144763"/>
              <a:gd name="connsiteY3" fmla="*/ 204936 h 204957"/>
              <a:gd name="connsiteX4" fmla="*/ 52678 w 144763"/>
              <a:gd name="connsiteY4" fmla="*/ 163661 h 204957"/>
              <a:gd name="connsiteX5" fmla="*/ 82841 w 144763"/>
              <a:gd name="connsiteY5" fmla="*/ 136673 h 204957"/>
              <a:gd name="connsiteX6" fmla="*/ 144753 w 144763"/>
              <a:gd name="connsiteY6" fmla="*/ 148 h 2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63" h="204957">
                <a:moveTo>
                  <a:pt x="144753" y="148"/>
                </a:moveTo>
                <a:cubicBezTo>
                  <a:pt x="143959" y="-4085"/>
                  <a:pt x="96599" y="83227"/>
                  <a:pt x="78078" y="111273"/>
                </a:cubicBezTo>
                <a:cubicBezTo>
                  <a:pt x="59557" y="139319"/>
                  <a:pt x="46592" y="152813"/>
                  <a:pt x="33628" y="168423"/>
                </a:cubicBezTo>
                <a:cubicBezTo>
                  <a:pt x="20664" y="184033"/>
                  <a:pt x="-2884" y="205730"/>
                  <a:pt x="291" y="204936"/>
                </a:cubicBezTo>
                <a:cubicBezTo>
                  <a:pt x="3466" y="204142"/>
                  <a:pt x="38920" y="175038"/>
                  <a:pt x="52678" y="163661"/>
                </a:cubicBezTo>
                <a:cubicBezTo>
                  <a:pt x="66436" y="152284"/>
                  <a:pt x="66172" y="163661"/>
                  <a:pt x="82841" y="136673"/>
                </a:cubicBezTo>
                <a:cubicBezTo>
                  <a:pt x="99510" y="109686"/>
                  <a:pt x="145547" y="4381"/>
                  <a:pt x="14475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: 図形 525">
            <a:extLst>
              <a:ext uri="{FF2B5EF4-FFF2-40B4-BE49-F238E27FC236}">
                <a16:creationId xmlns:a16="http://schemas.microsoft.com/office/drawing/2014/main" id="{1858C91C-1EC4-478F-A988-C63CE0E3B45B}"/>
              </a:ext>
            </a:extLst>
          </p:cNvPr>
          <p:cNvSpPr/>
          <p:nvPr/>
        </p:nvSpPr>
        <p:spPr>
          <a:xfrm>
            <a:off x="5853480" y="8412095"/>
            <a:ext cx="658454" cy="606085"/>
          </a:xfrm>
          <a:custGeom>
            <a:avLst/>
            <a:gdLst>
              <a:gd name="connsiteX0" fmla="*/ 658445 w 658454"/>
              <a:gd name="connsiteY0" fmla="*/ 68 h 606085"/>
              <a:gd name="connsiteX1" fmla="*/ 196483 w 658454"/>
              <a:gd name="connsiteY1" fmla="*/ 417580 h 606085"/>
              <a:gd name="connsiteX2" fmla="*/ 2808 w 658454"/>
              <a:gd name="connsiteY2" fmla="*/ 603318 h 606085"/>
              <a:gd name="connsiteX3" fmla="*/ 90120 w 658454"/>
              <a:gd name="connsiteY3" fmla="*/ 519180 h 606085"/>
              <a:gd name="connsiteX4" fmla="*/ 209183 w 658454"/>
              <a:gd name="connsiteY4" fmla="*/ 385830 h 606085"/>
              <a:gd name="connsiteX5" fmla="*/ 658445 w 658454"/>
              <a:gd name="connsiteY5" fmla="*/ 68 h 60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454" h="606085">
                <a:moveTo>
                  <a:pt x="658445" y="68"/>
                </a:moveTo>
                <a:cubicBezTo>
                  <a:pt x="656328" y="5360"/>
                  <a:pt x="305756" y="317038"/>
                  <a:pt x="196483" y="417580"/>
                </a:cubicBezTo>
                <a:cubicBezTo>
                  <a:pt x="87210" y="518122"/>
                  <a:pt x="20535" y="586385"/>
                  <a:pt x="2808" y="603318"/>
                </a:cubicBezTo>
                <a:cubicBezTo>
                  <a:pt x="-14919" y="620251"/>
                  <a:pt x="55724" y="555428"/>
                  <a:pt x="90120" y="519180"/>
                </a:cubicBezTo>
                <a:cubicBezTo>
                  <a:pt x="124516" y="482932"/>
                  <a:pt x="118960" y="471820"/>
                  <a:pt x="209183" y="385830"/>
                </a:cubicBezTo>
                <a:cubicBezTo>
                  <a:pt x="299406" y="299841"/>
                  <a:pt x="660562" y="-5224"/>
                  <a:pt x="65844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: 図形 526">
            <a:extLst>
              <a:ext uri="{FF2B5EF4-FFF2-40B4-BE49-F238E27FC236}">
                <a16:creationId xmlns:a16="http://schemas.microsoft.com/office/drawing/2014/main" id="{B2FB1E56-4C6E-48BD-95FE-2AABCA85898E}"/>
              </a:ext>
            </a:extLst>
          </p:cNvPr>
          <p:cNvSpPr/>
          <p:nvPr/>
        </p:nvSpPr>
        <p:spPr>
          <a:xfrm>
            <a:off x="5383198" y="8890757"/>
            <a:ext cx="623775" cy="663193"/>
          </a:xfrm>
          <a:custGeom>
            <a:avLst/>
            <a:gdLst>
              <a:gd name="connsiteX0" fmla="*/ 15 w 623775"/>
              <a:gd name="connsiteY0" fmla="*/ 662818 h 663193"/>
              <a:gd name="connsiteX1" fmla="*/ 265127 w 623775"/>
              <a:gd name="connsiteY1" fmla="*/ 359606 h 663193"/>
              <a:gd name="connsiteX2" fmla="*/ 617552 w 623775"/>
              <a:gd name="connsiteY2" fmla="*/ 10356 h 663193"/>
              <a:gd name="connsiteX3" fmla="*/ 474677 w 623775"/>
              <a:gd name="connsiteY3" fmla="*/ 110368 h 663193"/>
              <a:gd name="connsiteX4" fmla="*/ 276240 w 623775"/>
              <a:gd name="connsiteY4" fmla="*/ 297693 h 663193"/>
              <a:gd name="connsiteX5" fmla="*/ 15 w 623775"/>
              <a:gd name="connsiteY5" fmla="*/ 662818 h 66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775" h="663193">
                <a:moveTo>
                  <a:pt x="15" y="662818"/>
                </a:moveTo>
                <a:cubicBezTo>
                  <a:pt x="-1837" y="673137"/>
                  <a:pt x="162204" y="468350"/>
                  <a:pt x="265127" y="359606"/>
                </a:cubicBezTo>
                <a:cubicBezTo>
                  <a:pt x="368050" y="250862"/>
                  <a:pt x="582627" y="51895"/>
                  <a:pt x="617552" y="10356"/>
                </a:cubicBezTo>
                <a:cubicBezTo>
                  <a:pt x="652477" y="-31183"/>
                  <a:pt x="531562" y="62479"/>
                  <a:pt x="474677" y="110368"/>
                </a:cubicBezTo>
                <a:cubicBezTo>
                  <a:pt x="417792" y="158257"/>
                  <a:pt x="355086" y="208793"/>
                  <a:pt x="276240" y="297693"/>
                </a:cubicBezTo>
                <a:cubicBezTo>
                  <a:pt x="197394" y="386593"/>
                  <a:pt x="1867" y="652499"/>
                  <a:pt x="15" y="662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: 図形 527">
            <a:extLst>
              <a:ext uri="{FF2B5EF4-FFF2-40B4-BE49-F238E27FC236}">
                <a16:creationId xmlns:a16="http://schemas.microsoft.com/office/drawing/2014/main" id="{05649C49-4A00-47CE-82EB-65E71D3764AB}"/>
              </a:ext>
            </a:extLst>
          </p:cNvPr>
          <p:cNvSpPr/>
          <p:nvPr/>
        </p:nvSpPr>
        <p:spPr>
          <a:xfrm>
            <a:off x="5246117" y="9436507"/>
            <a:ext cx="211090" cy="256381"/>
          </a:xfrm>
          <a:custGeom>
            <a:avLst/>
            <a:gdLst>
              <a:gd name="connsiteX0" fmla="*/ 208533 w 211090"/>
              <a:gd name="connsiteY0" fmla="*/ 1181 h 256381"/>
              <a:gd name="connsiteX1" fmla="*/ 2158 w 211090"/>
              <a:gd name="connsiteY1" fmla="*/ 250418 h 256381"/>
              <a:gd name="connsiteX2" fmla="*/ 108521 w 211090"/>
              <a:gd name="connsiteY2" fmla="*/ 161518 h 256381"/>
              <a:gd name="connsiteX3" fmla="*/ 208533 w 211090"/>
              <a:gd name="connsiteY3" fmla="*/ 1181 h 25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090" h="256381">
                <a:moveTo>
                  <a:pt x="208533" y="1181"/>
                </a:moveTo>
                <a:cubicBezTo>
                  <a:pt x="190806" y="15998"/>
                  <a:pt x="18827" y="223695"/>
                  <a:pt x="2158" y="250418"/>
                </a:cubicBezTo>
                <a:cubicBezTo>
                  <a:pt x="-14511" y="277141"/>
                  <a:pt x="69627" y="208085"/>
                  <a:pt x="108521" y="161518"/>
                </a:cubicBezTo>
                <a:cubicBezTo>
                  <a:pt x="147415" y="114951"/>
                  <a:pt x="226260" y="-13636"/>
                  <a:pt x="208533" y="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: 図形 528">
            <a:extLst>
              <a:ext uri="{FF2B5EF4-FFF2-40B4-BE49-F238E27FC236}">
                <a16:creationId xmlns:a16="http://schemas.microsoft.com/office/drawing/2014/main" id="{A1BBDE7A-8CE2-4359-A097-BED022EE0996}"/>
              </a:ext>
            </a:extLst>
          </p:cNvPr>
          <p:cNvSpPr/>
          <p:nvPr/>
        </p:nvSpPr>
        <p:spPr>
          <a:xfrm>
            <a:off x="3295869" y="8081387"/>
            <a:ext cx="1009838" cy="655086"/>
          </a:xfrm>
          <a:custGeom>
            <a:avLst/>
            <a:gdLst>
              <a:gd name="connsiteX0" fmla="*/ 1898 w 1009838"/>
              <a:gd name="connsiteY0" fmla="*/ 654096 h 655086"/>
              <a:gd name="connsiteX1" fmla="*/ 581864 w 1009838"/>
              <a:gd name="connsiteY1" fmla="*/ 393746 h 655086"/>
              <a:gd name="connsiteX2" fmla="*/ 782948 w 1009838"/>
              <a:gd name="connsiteY2" fmla="*/ 270980 h 655086"/>
              <a:gd name="connsiteX3" fmla="*/ 916298 w 1009838"/>
              <a:gd name="connsiteY3" fmla="*/ 139746 h 655086"/>
              <a:gd name="connsiteX4" fmla="*/ 1009431 w 1009838"/>
              <a:gd name="connsiteY4" fmla="*/ 46 h 655086"/>
              <a:gd name="connsiteX5" fmla="*/ 943814 w 1009838"/>
              <a:gd name="connsiteY5" fmla="*/ 154563 h 655086"/>
              <a:gd name="connsiteX6" fmla="*/ 797764 w 1009838"/>
              <a:gd name="connsiteY6" fmla="*/ 290030 h 655086"/>
              <a:gd name="connsiteX7" fmla="*/ 1898 w 1009838"/>
              <a:gd name="connsiteY7" fmla="*/ 654096 h 65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838" h="655086">
                <a:moveTo>
                  <a:pt x="1898" y="654096"/>
                </a:moveTo>
                <a:cubicBezTo>
                  <a:pt x="-34085" y="671382"/>
                  <a:pt x="451689" y="457599"/>
                  <a:pt x="581864" y="393746"/>
                </a:cubicBezTo>
                <a:cubicBezTo>
                  <a:pt x="712039" y="329893"/>
                  <a:pt x="727209" y="313313"/>
                  <a:pt x="782948" y="270980"/>
                </a:cubicBezTo>
                <a:cubicBezTo>
                  <a:pt x="838687" y="228647"/>
                  <a:pt x="878551" y="184902"/>
                  <a:pt x="916298" y="139746"/>
                </a:cubicBezTo>
                <a:cubicBezTo>
                  <a:pt x="954045" y="94590"/>
                  <a:pt x="1004845" y="-2424"/>
                  <a:pt x="1009431" y="46"/>
                </a:cubicBezTo>
                <a:cubicBezTo>
                  <a:pt x="1014017" y="2515"/>
                  <a:pt x="979092" y="106232"/>
                  <a:pt x="943814" y="154563"/>
                </a:cubicBezTo>
                <a:cubicBezTo>
                  <a:pt x="908536" y="202894"/>
                  <a:pt x="955808" y="210302"/>
                  <a:pt x="797764" y="290030"/>
                </a:cubicBezTo>
                <a:cubicBezTo>
                  <a:pt x="639720" y="369758"/>
                  <a:pt x="37881" y="636810"/>
                  <a:pt x="1898" y="65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: 図形 530">
            <a:extLst>
              <a:ext uri="{FF2B5EF4-FFF2-40B4-BE49-F238E27FC236}">
                <a16:creationId xmlns:a16="http://schemas.microsoft.com/office/drawing/2014/main" id="{3EB5D181-AE1A-426B-A6E1-12C87ED735F9}"/>
              </a:ext>
            </a:extLst>
          </p:cNvPr>
          <p:cNvSpPr/>
          <p:nvPr/>
        </p:nvSpPr>
        <p:spPr>
          <a:xfrm>
            <a:off x="3310915" y="8396811"/>
            <a:ext cx="701608" cy="336107"/>
          </a:xfrm>
          <a:custGeom>
            <a:avLst/>
            <a:gdLst>
              <a:gd name="connsiteX0" fmla="*/ 700168 w 701608"/>
              <a:gd name="connsiteY0" fmla="*/ 6 h 336107"/>
              <a:gd name="connsiteX1" fmla="*/ 355152 w 701608"/>
              <a:gd name="connsiteY1" fmla="*/ 177806 h 336107"/>
              <a:gd name="connsiteX2" fmla="*/ 1668 w 701608"/>
              <a:gd name="connsiteY2" fmla="*/ 334439 h 336107"/>
              <a:gd name="connsiteX3" fmla="*/ 213335 w 701608"/>
              <a:gd name="connsiteY3" fmla="*/ 264589 h 336107"/>
              <a:gd name="connsiteX4" fmla="*/ 467335 w 701608"/>
              <a:gd name="connsiteY4" fmla="*/ 171456 h 336107"/>
              <a:gd name="connsiteX5" fmla="*/ 700168 w 701608"/>
              <a:gd name="connsiteY5" fmla="*/ 6 h 33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608" h="336107">
                <a:moveTo>
                  <a:pt x="700168" y="6"/>
                </a:moveTo>
                <a:cubicBezTo>
                  <a:pt x="681471" y="1064"/>
                  <a:pt x="471569" y="122067"/>
                  <a:pt x="355152" y="177806"/>
                </a:cubicBezTo>
                <a:cubicBezTo>
                  <a:pt x="238735" y="233545"/>
                  <a:pt x="25304" y="319975"/>
                  <a:pt x="1668" y="334439"/>
                </a:cubicBezTo>
                <a:cubicBezTo>
                  <a:pt x="-21968" y="348903"/>
                  <a:pt x="213335" y="264589"/>
                  <a:pt x="213335" y="264589"/>
                </a:cubicBezTo>
                <a:cubicBezTo>
                  <a:pt x="290946" y="237425"/>
                  <a:pt x="383727" y="217670"/>
                  <a:pt x="467335" y="171456"/>
                </a:cubicBezTo>
                <a:cubicBezTo>
                  <a:pt x="550943" y="125242"/>
                  <a:pt x="718865" y="-1052"/>
                  <a:pt x="70016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: 図形 531">
            <a:extLst>
              <a:ext uri="{FF2B5EF4-FFF2-40B4-BE49-F238E27FC236}">
                <a16:creationId xmlns:a16="http://schemas.microsoft.com/office/drawing/2014/main" id="{FF40F1CD-5ABA-4F61-8C28-F920DBF946EA}"/>
              </a:ext>
            </a:extLst>
          </p:cNvPr>
          <p:cNvSpPr/>
          <p:nvPr/>
        </p:nvSpPr>
        <p:spPr>
          <a:xfrm>
            <a:off x="5839351" y="5898661"/>
            <a:ext cx="111032" cy="372732"/>
          </a:xfrm>
          <a:custGeom>
            <a:avLst/>
            <a:gdLst>
              <a:gd name="connsiteX0" fmla="*/ 110599 w 111032"/>
              <a:gd name="connsiteY0" fmla="*/ 3664 h 372732"/>
              <a:gd name="connsiteX1" fmla="*/ 42337 w 111032"/>
              <a:gd name="connsiteY1" fmla="*/ 95739 h 372732"/>
              <a:gd name="connsiteX2" fmla="*/ 23287 w 111032"/>
              <a:gd name="connsiteY2" fmla="*/ 179877 h 372732"/>
              <a:gd name="connsiteX3" fmla="*/ 37574 w 111032"/>
              <a:gd name="connsiteY3" fmla="*/ 367202 h 372732"/>
              <a:gd name="connsiteX4" fmla="*/ 16937 w 111032"/>
              <a:gd name="connsiteY4" fmla="*/ 314814 h 372732"/>
              <a:gd name="connsiteX5" fmla="*/ 5824 w 111032"/>
              <a:gd name="connsiteY5" fmla="*/ 229089 h 372732"/>
              <a:gd name="connsiteX6" fmla="*/ 110599 w 111032"/>
              <a:gd name="connsiteY6" fmla="*/ 3664 h 3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032" h="372732">
                <a:moveTo>
                  <a:pt x="110599" y="3664"/>
                </a:moveTo>
                <a:cubicBezTo>
                  <a:pt x="116685" y="-18561"/>
                  <a:pt x="56889" y="66370"/>
                  <a:pt x="42337" y="95739"/>
                </a:cubicBezTo>
                <a:cubicBezTo>
                  <a:pt x="27785" y="125108"/>
                  <a:pt x="24081" y="134633"/>
                  <a:pt x="23287" y="179877"/>
                </a:cubicBezTo>
                <a:cubicBezTo>
                  <a:pt x="22493" y="225121"/>
                  <a:pt x="38632" y="344713"/>
                  <a:pt x="37574" y="367202"/>
                </a:cubicBezTo>
                <a:cubicBezTo>
                  <a:pt x="36516" y="389691"/>
                  <a:pt x="22229" y="337833"/>
                  <a:pt x="16937" y="314814"/>
                </a:cubicBezTo>
                <a:cubicBezTo>
                  <a:pt x="11645" y="291795"/>
                  <a:pt x="-10316" y="278037"/>
                  <a:pt x="5824" y="229089"/>
                </a:cubicBezTo>
                <a:cubicBezTo>
                  <a:pt x="21963" y="180141"/>
                  <a:pt x="104513" y="25889"/>
                  <a:pt x="110599" y="3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: 図形 532">
            <a:extLst>
              <a:ext uri="{FF2B5EF4-FFF2-40B4-BE49-F238E27FC236}">
                <a16:creationId xmlns:a16="http://schemas.microsoft.com/office/drawing/2014/main" id="{E53E3BB3-F0A3-4723-85DF-565358BB1786}"/>
              </a:ext>
            </a:extLst>
          </p:cNvPr>
          <p:cNvSpPr/>
          <p:nvPr/>
        </p:nvSpPr>
        <p:spPr>
          <a:xfrm>
            <a:off x="5881384" y="5914975"/>
            <a:ext cx="102105" cy="352500"/>
          </a:xfrm>
          <a:custGeom>
            <a:avLst/>
            <a:gdLst>
              <a:gd name="connsiteX0" fmla="*/ 81266 w 102105"/>
              <a:gd name="connsiteY0" fmla="*/ 50 h 352500"/>
              <a:gd name="connsiteX1" fmla="*/ 101904 w 102105"/>
              <a:gd name="connsiteY1" fmla="*/ 112763 h 352500"/>
              <a:gd name="connsiteX2" fmla="*/ 89204 w 102105"/>
              <a:gd name="connsiteY2" fmla="*/ 192138 h 352500"/>
              <a:gd name="connsiteX3" fmla="*/ 49516 w 102105"/>
              <a:gd name="connsiteY3" fmla="*/ 269925 h 352500"/>
              <a:gd name="connsiteX4" fmla="*/ 304 w 102105"/>
              <a:gd name="connsiteY4" fmla="*/ 352475 h 352500"/>
              <a:gd name="connsiteX5" fmla="*/ 30466 w 102105"/>
              <a:gd name="connsiteY5" fmla="*/ 277863 h 352500"/>
              <a:gd name="connsiteX6" fmla="*/ 65391 w 102105"/>
              <a:gd name="connsiteY6" fmla="*/ 201663 h 352500"/>
              <a:gd name="connsiteX7" fmla="*/ 74916 w 102105"/>
              <a:gd name="connsiteY7" fmla="*/ 127050 h 352500"/>
              <a:gd name="connsiteX8" fmla="*/ 81266 w 102105"/>
              <a:gd name="connsiteY8" fmla="*/ 50 h 3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05" h="352500">
                <a:moveTo>
                  <a:pt x="81266" y="50"/>
                </a:moveTo>
                <a:cubicBezTo>
                  <a:pt x="85764" y="-2331"/>
                  <a:pt x="100581" y="80748"/>
                  <a:pt x="101904" y="112763"/>
                </a:cubicBezTo>
                <a:cubicBezTo>
                  <a:pt x="103227" y="144778"/>
                  <a:pt x="97935" y="165944"/>
                  <a:pt x="89204" y="192138"/>
                </a:cubicBezTo>
                <a:cubicBezTo>
                  <a:pt x="80473" y="218332"/>
                  <a:pt x="64333" y="243202"/>
                  <a:pt x="49516" y="269925"/>
                </a:cubicBezTo>
                <a:cubicBezTo>
                  <a:pt x="34699" y="296648"/>
                  <a:pt x="3479" y="351152"/>
                  <a:pt x="304" y="352475"/>
                </a:cubicBezTo>
                <a:cubicBezTo>
                  <a:pt x="-2871" y="353798"/>
                  <a:pt x="19618" y="302998"/>
                  <a:pt x="30466" y="277863"/>
                </a:cubicBezTo>
                <a:cubicBezTo>
                  <a:pt x="41314" y="252728"/>
                  <a:pt x="57983" y="226799"/>
                  <a:pt x="65391" y="201663"/>
                </a:cubicBezTo>
                <a:cubicBezTo>
                  <a:pt x="72799" y="176527"/>
                  <a:pt x="74122" y="159065"/>
                  <a:pt x="74916" y="127050"/>
                </a:cubicBezTo>
                <a:cubicBezTo>
                  <a:pt x="75710" y="95035"/>
                  <a:pt x="76768" y="2431"/>
                  <a:pt x="8126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: 図形 533">
            <a:extLst>
              <a:ext uri="{FF2B5EF4-FFF2-40B4-BE49-F238E27FC236}">
                <a16:creationId xmlns:a16="http://schemas.microsoft.com/office/drawing/2014/main" id="{B88FC0D3-6911-4F9B-8EDA-3FE5EEC43591}"/>
              </a:ext>
            </a:extLst>
          </p:cNvPr>
          <p:cNvSpPr/>
          <p:nvPr/>
        </p:nvSpPr>
        <p:spPr>
          <a:xfrm>
            <a:off x="6023250" y="5900682"/>
            <a:ext cx="139097" cy="202724"/>
          </a:xfrm>
          <a:custGeom>
            <a:avLst/>
            <a:gdLst>
              <a:gd name="connsiteX0" fmla="*/ 96563 w 139097"/>
              <a:gd name="connsiteY0" fmla="*/ 1643 h 202724"/>
              <a:gd name="connsiteX1" fmla="*/ 7663 w 139097"/>
              <a:gd name="connsiteY1" fmla="*/ 176268 h 202724"/>
              <a:gd name="connsiteX2" fmla="*/ 12425 w 139097"/>
              <a:gd name="connsiteY2" fmla="*/ 198493 h 202724"/>
              <a:gd name="connsiteX3" fmla="*/ 75925 w 139097"/>
              <a:gd name="connsiteY3" fmla="*/ 200081 h 202724"/>
              <a:gd name="connsiteX4" fmla="*/ 134663 w 139097"/>
              <a:gd name="connsiteY4" fmla="*/ 201668 h 202724"/>
              <a:gd name="connsiteX5" fmla="*/ 125138 w 139097"/>
              <a:gd name="connsiteY5" fmla="*/ 182618 h 202724"/>
              <a:gd name="connsiteX6" fmla="*/ 47350 w 139097"/>
              <a:gd name="connsiteY6" fmla="*/ 165156 h 202724"/>
              <a:gd name="connsiteX7" fmla="*/ 74338 w 139097"/>
              <a:gd name="connsiteY7" fmla="*/ 92131 h 202724"/>
              <a:gd name="connsiteX8" fmla="*/ 96563 w 139097"/>
              <a:gd name="connsiteY8" fmla="*/ 1643 h 20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097" h="202724">
                <a:moveTo>
                  <a:pt x="96563" y="1643"/>
                </a:moveTo>
                <a:cubicBezTo>
                  <a:pt x="85450" y="15666"/>
                  <a:pt x="21686" y="143460"/>
                  <a:pt x="7663" y="176268"/>
                </a:cubicBezTo>
                <a:cubicBezTo>
                  <a:pt x="-6360" y="209076"/>
                  <a:pt x="1048" y="194524"/>
                  <a:pt x="12425" y="198493"/>
                </a:cubicBezTo>
                <a:cubicBezTo>
                  <a:pt x="23802" y="202462"/>
                  <a:pt x="75925" y="200081"/>
                  <a:pt x="75925" y="200081"/>
                </a:cubicBezTo>
                <a:cubicBezTo>
                  <a:pt x="96298" y="200610"/>
                  <a:pt x="126461" y="204579"/>
                  <a:pt x="134663" y="201668"/>
                </a:cubicBezTo>
                <a:cubicBezTo>
                  <a:pt x="142865" y="198758"/>
                  <a:pt x="139690" y="188703"/>
                  <a:pt x="125138" y="182618"/>
                </a:cubicBezTo>
                <a:cubicBezTo>
                  <a:pt x="110586" y="176533"/>
                  <a:pt x="55817" y="180237"/>
                  <a:pt x="47350" y="165156"/>
                </a:cubicBezTo>
                <a:cubicBezTo>
                  <a:pt x="38883" y="150075"/>
                  <a:pt x="64813" y="117002"/>
                  <a:pt x="74338" y="92131"/>
                </a:cubicBezTo>
                <a:cubicBezTo>
                  <a:pt x="83863" y="67260"/>
                  <a:pt x="107676" y="-12380"/>
                  <a:pt x="96563" y="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: 図形 534">
            <a:extLst>
              <a:ext uri="{FF2B5EF4-FFF2-40B4-BE49-F238E27FC236}">
                <a16:creationId xmlns:a16="http://schemas.microsoft.com/office/drawing/2014/main" id="{A9FC4D32-4AD2-47F3-8137-EC084FA214C8}"/>
              </a:ext>
            </a:extLst>
          </p:cNvPr>
          <p:cNvSpPr/>
          <p:nvPr/>
        </p:nvSpPr>
        <p:spPr>
          <a:xfrm>
            <a:off x="6061621" y="5900208"/>
            <a:ext cx="110503" cy="394353"/>
          </a:xfrm>
          <a:custGeom>
            <a:avLst/>
            <a:gdLst>
              <a:gd name="connsiteX0" fmla="*/ 66129 w 110503"/>
              <a:gd name="connsiteY0" fmla="*/ 530 h 394353"/>
              <a:gd name="connsiteX1" fmla="*/ 108992 w 110503"/>
              <a:gd name="connsiteY1" fmla="*/ 165630 h 394353"/>
              <a:gd name="connsiteX2" fmla="*/ 97879 w 110503"/>
              <a:gd name="connsiteY2" fmla="*/ 229130 h 394353"/>
              <a:gd name="connsiteX3" fmla="*/ 69304 w 110503"/>
              <a:gd name="connsiteY3" fmla="*/ 287867 h 394353"/>
              <a:gd name="connsiteX4" fmla="*/ 5804 w 110503"/>
              <a:gd name="connsiteY4" fmla="*/ 392642 h 394353"/>
              <a:gd name="connsiteX5" fmla="*/ 7392 w 110503"/>
              <a:gd name="connsiteY5" fmla="*/ 348192 h 394353"/>
              <a:gd name="connsiteX6" fmla="*/ 45492 w 110503"/>
              <a:gd name="connsiteY6" fmla="*/ 286280 h 394353"/>
              <a:gd name="connsiteX7" fmla="*/ 80417 w 110503"/>
              <a:gd name="connsiteY7" fmla="*/ 160867 h 394353"/>
              <a:gd name="connsiteX8" fmla="*/ 61367 w 110503"/>
              <a:gd name="connsiteY8" fmla="*/ 113242 h 394353"/>
              <a:gd name="connsiteX9" fmla="*/ 66129 w 110503"/>
              <a:gd name="connsiteY9" fmla="*/ 530 h 39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03" h="394353">
                <a:moveTo>
                  <a:pt x="66129" y="530"/>
                </a:moveTo>
                <a:cubicBezTo>
                  <a:pt x="74066" y="9261"/>
                  <a:pt x="103700" y="127530"/>
                  <a:pt x="108992" y="165630"/>
                </a:cubicBezTo>
                <a:cubicBezTo>
                  <a:pt x="114284" y="203730"/>
                  <a:pt x="104494" y="208757"/>
                  <a:pt x="97879" y="229130"/>
                </a:cubicBezTo>
                <a:cubicBezTo>
                  <a:pt x="91264" y="249503"/>
                  <a:pt x="84650" y="260615"/>
                  <a:pt x="69304" y="287867"/>
                </a:cubicBezTo>
                <a:cubicBezTo>
                  <a:pt x="53958" y="315119"/>
                  <a:pt x="16123" y="382588"/>
                  <a:pt x="5804" y="392642"/>
                </a:cubicBezTo>
                <a:cubicBezTo>
                  <a:pt x="-4515" y="402696"/>
                  <a:pt x="777" y="365919"/>
                  <a:pt x="7392" y="348192"/>
                </a:cubicBezTo>
                <a:cubicBezTo>
                  <a:pt x="14007" y="330465"/>
                  <a:pt x="33321" y="317501"/>
                  <a:pt x="45492" y="286280"/>
                </a:cubicBezTo>
                <a:cubicBezTo>
                  <a:pt x="57663" y="255059"/>
                  <a:pt x="77771" y="189707"/>
                  <a:pt x="80417" y="160867"/>
                </a:cubicBezTo>
                <a:cubicBezTo>
                  <a:pt x="83063" y="132027"/>
                  <a:pt x="67982" y="133086"/>
                  <a:pt x="61367" y="113242"/>
                </a:cubicBezTo>
                <a:cubicBezTo>
                  <a:pt x="54752" y="93398"/>
                  <a:pt x="58192" y="-8201"/>
                  <a:pt x="66129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: 図形 535">
            <a:extLst>
              <a:ext uri="{FF2B5EF4-FFF2-40B4-BE49-F238E27FC236}">
                <a16:creationId xmlns:a16="http://schemas.microsoft.com/office/drawing/2014/main" id="{2C5AC823-E525-43D8-AC83-779806F9DD6F}"/>
              </a:ext>
            </a:extLst>
          </p:cNvPr>
          <p:cNvSpPr/>
          <p:nvPr/>
        </p:nvSpPr>
        <p:spPr>
          <a:xfrm>
            <a:off x="2252124" y="8697987"/>
            <a:ext cx="1173397" cy="615720"/>
          </a:xfrm>
          <a:custGeom>
            <a:avLst/>
            <a:gdLst>
              <a:gd name="connsiteX0" fmla="*/ 9 w 1173397"/>
              <a:gd name="connsiteY0" fmla="*/ 615346 h 615720"/>
              <a:gd name="connsiteX1" fmla="*/ 478376 w 1173397"/>
              <a:gd name="connsiteY1" fmla="*/ 310546 h 615720"/>
              <a:gd name="connsiteX2" fmla="*/ 728143 w 1173397"/>
              <a:gd name="connsiteY2" fmla="*/ 200480 h 615720"/>
              <a:gd name="connsiteX3" fmla="*/ 1172643 w 1173397"/>
              <a:gd name="connsiteY3" fmla="*/ 1513 h 615720"/>
              <a:gd name="connsiteX4" fmla="*/ 825509 w 1173397"/>
              <a:gd name="connsiteY4" fmla="*/ 115813 h 615720"/>
              <a:gd name="connsiteX5" fmla="*/ 491076 w 1173397"/>
              <a:gd name="connsiteY5" fmla="*/ 242813 h 615720"/>
              <a:gd name="connsiteX6" fmla="*/ 9 w 1173397"/>
              <a:gd name="connsiteY6" fmla="*/ 615346 h 61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397" h="615720">
                <a:moveTo>
                  <a:pt x="9" y="615346"/>
                </a:moveTo>
                <a:cubicBezTo>
                  <a:pt x="-2108" y="626635"/>
                  <a:pt x="357020" y="379690"/>
                  <a:pt x="478376" y="310546"/>
                </a:cubicBezTo>
                <a:cubicBezTo>
                  <a:pt x="599732" y="241402"/>
                  <a:pt x="728143" y="200480"/>
                  <a:pt x="728143" y="200480"/>
                </a:cubicBezTo>
                <a:cubicBezTo>
                  <a:pt x="843854" y="148975"/>
                  <a:pt x="1156415" y="15624"/>
                  <a:pt x="1172643" y="1513"/>
                </a:cubicBezTo>
                <a:cubicBezTo>
                  <a:pt x="1188871" y="-12598"/>
                  <a:pt x="939103" y="75596"/>
                  <a:pt x="825509" y="115813"/>
                </a:cubicBezTo>
                <a:cubicBezTo>
                  <a:pt x="711915" y="156030"/>
                  <a:pt x="632893" y="159558"/>
                  <a:pt x="491076" y="242813"/>
                </a:cubicBezTo>
                <a:cubicBezTo>
                  <a:pt x="349259" y="326068"/>
                  <a:pt x="2126" y="604057"/>
                  <a:pt x="9" y="615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: 図形 536">
            <a:extLst>
              <a:ext uri="{FF2B5EF4-FFF2-40B4-BE49-F238E27FC236}">
                <a16:creationId xmlns:a16="http://schemas.microsoft.com/office/drawing/2014/main" id="{F69AC071-B35C-4370-8C62-F86BE16FA7D0}"/>
              </a:ext>
            </a:extLst>
          </p:cNvPr>
          <p:cNvSpPr/>
          <p:nvPr/>
        </p:nvSpPr>
        <p:spPr>
          <a:xfrm>
            <a:off x="4656419" y="9680680"/>
            <a:ext cx="602394" cy="986176"/>
          </a:xfrm>
          <a:custGeom>
            <a:avLst/>
            <a:gdLst>
              <a:gd name="connsiteX0" fmla="*/ 601381 w 602394"/>
              <a:gd name="connsiteY0" fmla="*/ 953 h 986176"/>
              <a:gd name="connsiteX1" fmla="*/ 402414 w 602394"/>
              <a:gd name="connsiteY1" fmla="*/ 284587 h 986176"/>
              <a:gd name="connsiteX2" fmla="*/ 317748 w 602394"/>
              <a:gd name="connsiteY2" fmla="*/ 525887 h 986176"/>
              <a:gd name="connsiteX3" fmla="*/ 300814 w 602394"/>
              <a:gd name="connsiteY3" fmla="*/ 619020 h 986176"/>
              <a:gd name="connsiteX4" fmla="*/ 258481 w 602394"/>
              <a:gd name="connsiteY4" fmla="*/ 669820 h 986176"/>
              <a:gd name="connsiteX5" fmla="*/ 4481 w 602394"/>
              <a:gd name="connsiteY5" fmla="*/ 983087 h 986176"/>
              <a:gd name="connsiteX6" fmla="*/ 110314 w 602394"/>
              <a:gd name="connsiteY6" fmla="*/ 813753 h 986176"/>
              <a:gd name="connsiteX7" fmla="*/ 288114 w 602394"/>
              <a:gd name="connsiteY7" fmla="*/ 551287 h 986176"/>
              <a:gd name="connsiteX8" fmla="*/ 309281 w 602394"/>
              <a:gd name="connsiteY8" fmla="*/ 386187 h 986176"/>
              <a:gd name="connsiteX9" fmla="*/ 601381 w 602394"/>
              <a:gd name="connsiteY9" fmla="*/ 953 h 98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394" h="986176">
                <a:moveTo>
                  <a:pt x="601381" y="953"/>
                </a:moveTo>
                <a:cubicBezTo>
                  <a:pt x="616903" y="-15980"/>
                  <a:pt x="449686" y="197098"/>
                  <a:pt x="402414" y="284587"/>
                </a:cubicBezTo>
                <a:cubicBezTo>
                  <a:pt x="355142" y="372076"/>
                  <a:pt x="334681" y="470148"/>
                  <a:pt x="317748" y="525887"/>
                </a:cubicBezTo>
                <a:cubicBezTo>
                  <a:pt x="300815" y="581626"/>
                  <a:pt x="310692" y="595031"/>
                  <a:pt x="300814" y="619020"/>
                </a:cubicBezTo>
                <a:cubicBezTo>
                  <a:pt x="290936" y="643009"/>
                  <a:pt x="258481" y="669820"/>
                  <a:pt x="258481" y="669820"/>
                </a:cubicBezTo>
                <a:cubicBezTo>
                  <a:pt x="209092" y="730498"/>
                  <a:pt x="29175" y="959098"/>
                  <a:pt x="4481" y="983087"/>
                </a:cubicBezTo>
                <a:cubicBezTo>
                  <a:pt x="-20214" y="1007076"/>
                  <a:pt x="63042" y="885720"/>
                  <a:pt x="110314" y="813753"/>
                </a:cubicBezTo>
                <a:cubicBezTo>
                  <a:pt x="157586" y="741786"/>
                  <a:pt x="254953" y="622548"/>
                  <a:pt x="288114" y="551287"/>
                </a:cubicBezTo>
                <a:cubicBezTo>
                  <a:pt x="321275" y="480026"/>
                  <a:pt x="258481" y="472970"/>
                  <a:pt x="309281" y="386187"/>
                </a:cubicBezTo>
                <a:cubicBezTo>
                  <a:pt x="360081" y="299404"/>
                  <a:pt x="585859" y="17886"/>
                  <a:pt x="601381" y="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: 図形 537">
            <a:extLst>
              <a:ext uri="{FF2B5EF4-FFF2-40B4-BE49-F238E27FC236}">
                <a16:creationId xmlns:a16="http://schemas.microsoft.com/office/drawing/2014/main" id="{F591ECE9-9988-4A53-8A02-73F15379CA34}"/>
              </a:ext>
            </a:extLst>
          </p:cNvPr>
          <p:cNvSpPr/>
          <p:nvPr/>
        </p:nvSpPr>
        <p:spPr>
          <a:xfrm>
            <a:off x="1305145" y="9270231"/>
            <a:ext cx="1039352" cy="1016773"/>
          </a:xfrm>
          <a:custGeom>
            <a:avLst/>
            <a:gdLst>
              <a:gd name="connsiteX0" fmla="*/ 1035888 w 1039352"/>
              <a:gd name="connsiteY0" fmla="*/ 769 h 1016773"/>
              <a:gd name="connsiteX1" fmla="*/ 828455 w 1039352"/>
              <a:gd name="connsiteY1" fmla="*/ 119302 h 1016773"/>
              <a:gd name="connsiteX2" fmla="*/ 527888 w 1039352"/>
              <a:gd name="connsiteY2" fmla="*/ 318269 h 1016773"/>
              <a:gd name="connsiteX3" fmla="*/ 210388 w 1039352"/>
              <a:gd name="connsiteY3" fmla="*/ 610369 h 1016773"/>
              <a:gd name="connsiteX4" fmla="*/ 83388 w 1039352"/>
              <a:gd name="connsiteY4" fmla="*/ 775469 h 1016773"/>
              <a:gd name="connsiteX5" fmla="*/ 32588 w 1039352"/>
              <a:gd name="connsiteY5" fmla="*/ 885536 h 1016773"/>
              <a:gd name="connsiteX6" fmla="*/ 15655 w 1039352"/>
              <a:gd name="connsiteY6" fmla="*/ 1016769 h 1016773"/>
              <a:gd name="connsiteX7" fmla="*/ 2955 w 1039352"/>
              <a:gd name="connsiteY7" fmla="*/ 881302 h 1016773"/>
              <a:gd name="connsiteX8" fmla="*/ 74922 w 1039352"/>
              <a:gd name="connsiteY8" fmla="*/ 733136 h 1016773"/>
              <a:gd name="connsiteX9" fmla="*/ 354322 w 1039352"/>
              <a:gd name="connsiteY9" fmla="*/ 449502 h 1016773"/>
              <a:gd name="connsiteX10" fmla="*/ 659122 w 1039352"/>
              <a:gd name="connsiteY10" fmla="*/ 174336 h 1016773"/>
              <a:gd name="connsiteX11" fmla="*/ 1035888 w 1039352"/>
              <a:gd name="connsiteY11" fmla="*/ 769 h 101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9352" h="1016773">
                <a:moveTo>
                  <a:pt x="1035888" y="769"/>
                </a:moveTo>
                <a:cubicBezTo>
                  <a:pt x="1064110" y="-8403"/>
                  <a:pt x="913122" y="66385"/>
                  <a:pt x="828455" y="119302"/>
                </a:cubicBezTo>
                <a:cubicBezTo>
                  <a:pt x="743788" y="172219"/>
                  <a:pt x="630899" y="236425"/>
                  <a:pt x="527888" y="318269"/>
                </a:cubicBezTo>
                <a:cubicBezTo>
                  <a:pt x="424877" y="400114"/>
                  <a:pt x="284471" y="534169"/>
                  <a:pt x="210388" y="610369"/>
                </a:cubicBezTo>
                <a:cubicBezTo>
                  <a:pt x="136305" y="686569"/>
                  <a:pt x="113021" y="729608"/>
                  <a:pt x="83388" y="775469"/>
                </a:cubicBezTo>
                <a:cubicBezTo>
                  <a:pt x="53755" y="821330"/>
                  <a:pt x="43877" y="845319"/>
                  <a:pt x="32588" y="885536"/>
                </a:cubicBezTo>
                <a:cubicBezTo>
                  <a:pt x="21299" y="925753"/>
                  <a:pt x="20594" y="1017475"/>
                  <a:pt x="15655" y="1016769"/>
                </a:cubicBezTo>
                <a:cubicBezTo>
                  <a:pt x="10716" y="1016063"/>
                  <a:pt x="-6923" y="928574"/>
                  <a:pt x="2955" y="881302"/>
                </a:cubicBezTo>
                <a:cubicBezTo>
                  <a:pt x="12833" y="834030"/>
                  <a:pt x="16361" y="805103"/>
                  <a:pt x="74922" y="733136"/>
                </a:cubicBezTo>
                <a:cubicBezTo>
                  <a:pt x="133483" y="661169"/>
                  <a:pt x="256955" y="542635"/>
                  <a:pt x="354322" y="449502"/>
                </a:cubicBezTo>
                <a:cubicBezTo>
                  <a:pt x="451689" y="356369"/>
                  <a:pt x="541294" y="254064"/>
                  <a:pt x="659122" y="174336"/>
                </a:cubicBezTo>
                <a:cubicBezTo>
                  <a:pt x="776950" y="94608"/>
                  <a:pt x="1007666" y="9941"/>
                  <a:pt x="1035888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: 図形 538">
            <a:extLst>
              <a:ext uri="{FF2B5EF4-FFF2-40B4-BE49-F238E27FC236}">
                <a16:creationId xmlns:a16="http://schemas.microsoft.com/office/drawing/2014/main" id="{0C61068B-FA7C-4E9A-B6C0-3DD15D7B8ED3}"/>
              </a:ext>
            </a:extLst>
          </p:cNvPr>
          <p:cNvSpPr/>
          <p:nvPr/>
        </p:nvSpPr>
        <p:spPr>
          <a:xfrm>
            <a:off x="4445423" y="10663620"/>
            <a:ext cx="249394" cy="830078"/>
          </a:xfrm>
          <a:custGeom>
            <a:avLst/>
            <a:gdLst>
              <a:gd name="connsiteX0" fmla="*/ 249344 w 249394"/>
              <a:gd name="connsiteY0" fmla="*/ 147 h 830078"/>
              <a:gd name="connsiteX1" fmla="*/ 33444 w 249394"/>
              <a:gd name="connsiteY1" fmla="*/ 343047 h 830078"/>
              <a:gd name="connsiteX2" fmla="*/ 29210 w 249394"/>
              <a:gd name="connsiteY2" fmla="*/ 440413 h 830078"/>
              <a:gd name="connsiteX3" fmla="*/ 37677 w 249394"/>
              <a:gd name="connsiteY3" fmla="*/ 681713 h 830078"/>
              <a:gd name="connsiteX4" fmla="*/ 54610 w 249394"/>
              <a:gd name="connsiteY4" fmla="*/ 829880 h 830078"/>
              <a:gd name="connsiteX5" fmla="*/ 33444 w 249394"/>
              <a:gd name="connsiteY5" fmla="*/ 652080 h 830078"/>
              <a:gd name="connsiteX6" fmla="*/ 12277 w 249394"/>
              <a:gd name="connsiteY6" fmla="*/ 304947 h 830078"/>
              <a:gd name="connsiteX7" fmla="*/ 249344 w 249394"/>
              <a:gd name="connsiteY7" fmla="*/ 147 h 83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394" h="830078">
                <a:moveTo>
                  <a:pt x="249344" y="147"/>
                </a:moveTo>
                <a:cubicBezTo>
                  <a:pt x="252872" y="6497"/>
                  <a:pt x="70133" y="269669"/>
                  <a:pt x="33444" y="343047"/>
                </a:cubicBezTo>
                <a:cubicBezTo>
                  <a:pt x="-3245" y="416425"/>
                  <a:pt x="28504" y="383969"/>
                  <a:pt x="29210" y="440413"/>
                </a:cubicBezTo>
                <a:cubicBezTo>
                  <a:pt x="29915" y="496857"/>
                  <a:pt x="33444" y="616802"/>
                  <a:pt x="37677" y="681713"/>
                </a:cubicBezTo>
                <a:cubicBezTo>
                  <a:pt x="41910" y="746624"/>
                  <a:pt x="55315" y="834819"/>
                  <a:pt x="54610" y="829880"/>
                </a:cubicBezTo>
                <a:cubicBezTo>
                  <a:pt x="53905" y="824941"/>
                  <a:pt x="40499" y="739569"/>
                  <a:pt x="33444" y="652080"/>
                </a:cubicBezTo>
                <a:cubicBezTo>
                  <a:pt x="26389" y="564591"/>
                  <a:pt x="-22295" y="416425"/>
                  <a:pt x="12277" y="304947"/>
                </a:cubicBezTo>
                <a:cubicBezTo>
                  <a:pt x="46849" y="193469"/>
                  <a:pt x="245816" y="-6203"/>
                  <a:pt x="249344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: 図形 539">
            <a:extLst>
              <a:ext uri="{FF2B5EF4-FFF2-40B4-BE49-F238E27FC236}">
                <a16:creationId xmlns:a16="http://schemas.microsoft.com/office/drawing/2014/main" id="{5EB89844-D1D1-4BFE-8380-6F0B8C2170A4}"/>
              </a:ext>
            </a:extLst>
          </p:cNvPr>
          <p:cNvSpPr/>
          <p:nvPr/>
        </p:nvSpPr>
        <p:spPr>
          <a:xfrm>
            <a:off x="2708273" y="11177564"/>
            <a:ext cx="801186" cy="385374"/>
          </a:xfrm>
          <a:custGeom>
            <a:avLst/>
            <a:gdLst>
              <a:gd name="connsiteX0" fmla="*/ 2 w 801186"/>
              <a:gd name="connsiteY0" fmla="*/ 336574 h 385374"/>
              <a:gd name="connsiteX1" fmla="*/ 146052 w 801186"/>
              <a:gd name="connsiteY1" fmla="*/ 349274 h 385374"/>
              <a:gd name="connsiteX2" fmla="*/ 323852 w 801186"/>
              <a:gd name="connsiteY2" fmla="*/ 257199 h 385374"/>
              <a:gd name="connsiteX3" fmla="*/ 779465 w 801186"/>
              <a:gd name="connsiteY3" fmla="*/ 11136 h 385374"/>
              <a:gd name="connsiteX4" fmla="*/ 714377 w 801186"/>
              <a:gd name="connsiteY4" fmla="*/ 53999 h 385374"/>
              <a:gd name="connsiteX5" fmla="*/ 592140 w 801186"/>
              <a:gd name="connsiteY5" fmla="*/ 160361 h 385374"/>
              <a:gd name="connsiteX6" fmla="*/ 334965 w 801186"/>
              <a:gd name="connsiteY6" fmla="*/ 322286 h 385374"/>
              <a:gd name="connsiteX7" fmla="*/ 149227 w 801186"/>
              <a:gd name="connsiteY7" fmla="*/ 384199 h 385374"/>
              <a:gd name="connsiteX8" fmla="*/ 2 w 801186"/>
              <a:gd name="connsiteY8" fmla="*/ 336574 h 38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186" h="385374">
                <a:moveTo>
                  <a:pt x="2" y="336574"/>
                </a:moveTo>
                <a:cubicBezTo>
                  <a:pt x="-527" y="330753"/>
                  <a:pt x="92077" y="362503"/>
                  <a:pt x="146052" y="349274"/>
                </a:cubicBezTo>
                <a:cubicBezTo>
                  <a:pt x="200027" y="336045"/>
                  <a:pt x="323852" y="257199"/>
                  <a:pt x="323852" y="257199"/>
                </a:cubicBezTo>
                <a:lnTo>
                  <a:pt x="779465" y="11136"/>
                </a:lnTo>
                <a:cubicBezTo>
                  <a:pt x="844552" y="-22731"/>
                  <a:pt x="745598" y="29128"/>
                  <a:pt x="714377" y="53999"/>
                </a:cubicBezTo>
                <a:cubicBezTo>
                  <a:pt x="683156" y="78870"/>
                  <a:pt x="655375" y="115647"/>
                  <a:pt x="592140" y="160361"/>
                </a:cubicBezTo>
                <a:cubicBezTo>
                  <a:pt x="528905" y="205075"/>
                  <a:pt x="408784" y="284980"/>
                  <a:pt x="334965" y="322286"/>
                </a:cubicBezTo>
                <a:cubicBezTo>
                  <a:pt x="261146" y="359592"/>
                  <a:pt x="204525" y="374674"/>
                  <a:pt x="149227" y="384199"/>
                </a:cubicBezTo>
                <a:cubicBezTo>
                  <a:pt x="93929" y="393724"/>
                  <a:pt x="531" y="342395"/>
                  <a:pt x="2" y="336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: 図形 540">
            <a:extLst>
              <a:ext uri="{FF2B5EF4-FFF2-40B4-BE49-F238E27FC236}">
                <a16:creationId xmlns:a16="http://schemas.microsoft.com/office/drawing/2014/main" id="{330BB913-79D9-4069-811F-CE94110188AD}"/>
              </a:ext>
            </a:extLst>
          </p:cNvPr>
          <p:cNvSpPr/>
          <p:nvPr/>
        </p:nvSpPr>
        <p:spPr>
          <a:xfrm>
            <a:off x="3054368" y="9375603"/>
            <a:ext cx="292634" cy="434591"/>
          </a:xfrm>
          <a:custGeom>
            <a:avLst/>
            <a:gdLst>
              <a:gd name="connsiteX0" fmla="*/ 292082 w 292634"/>
              <a:gd name="connsiteY0" fmla="*/ 172 h 434591"/>
              <a:gd name="connsiteX1" fmla="*/ 161907 w 292634"/>
              <a:gd name="connsiteY1" fmla="*/ 184322 h 434591"/>
              <a:gd name="connsiteX2" fmla="*/ 6332 w 292634"/>
              <a:gd name="connsiteY2" fmla="*/ 428797 h 434591"/>
              <a:gd name="connsiteX3" fmla="*/ 38082 w 292634"/>
              <a:gd name="connsiteY3" fmla="*/ 346247 h 434591"/>
              <a:gd name="connsiteX4" fmla="*/ 111107 w 292634"/>
              <a:gd name="connsiteY4" fmla="*/ 216072 h 434591"/>
              <a:gd name="connsiteX5" fmla="*/ 292082 w 292634"/>
              <a:gd name="connsiteY5" fmla="*/ 172 h 4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634" h="434591">
                <a:moveTo>
                  <a:pt x="292082" y="172"/>
                </a:moveTo>
                <a:cubicBezTo>
                  <a:pt x="300549" y="-5120"/>
                  <a:pt x="209532" y="112884"/>
                  <a:pt x="161907" y="184322"/>
                </a:cubicBezTo>
                <a:cubicBezTo>
                  <a:pt x="114282" y="255760"/>
                  <a:pt x="26970" y="401809"/>
                  <a:pt x="6332" y="428797"/>
                </a:cubicBezTo>
                <a:cubicBezTo>
                  <a:pt x="-14306" y="455785"/>
                  <a:pt x="20620" y="381701"/>
                  <a:pt x="38082" y="346247"/>
                </a:cubicBezTo>
                <a:cubicBezTo>
                  <a:pt x="55544" y="310793"/>
                  <a:pt x="66657" y="273222"/>
                  <a:pt x="111107" y="216072"/>
                </a:cubicBezTo>
                <a:cubicBezTo>
                  <a:pt x="155557" y="158922"/>
                  <a:pt x="283615" y="5464"/>
                  <a:pt x="292082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: 図形 541">
            <a:extLst>
              <a:ext uri="{FF2B5EF4-FFF2-40B4-BE49-F238E27FC236}">
                <a16:creationId xmlns:a16="http://schemas.microsoft.com/office/drawing/2014/main" id="{953CA2EE-2E90-4028-B6C5-6755BFC380DB}"/>
              </a:ext>
            </a:extLst>
          </p:cNvPr>
          <p:cNvSpPr/>
          <p:nvPr/>
        </p:nvSpPr>
        <p:spPr>
          <a:xfrm>
            <a:off x="2706316" y="9959762"/>
            <a:ext cx="278309" cy="1622765"/>
          </a:xfrm>
          <a:custGeom>
            <a:avLst/>
            <a:gdLst>
              <a:gd name="connsiteX0" fmla="*/ 278184 w 278309"/>
              <a:gd name="connsiteY0" fmla="*/ 213 h 1622765"/>
              <a:gd name="connsiteX1" fmla="*/ 173409 w 278309"/>
              <a:gd name="connsiteY1" fmla="*/ 200238 h 1622765"/>
              <a:gd name="connsiteX2" fmla="*/ 103559 w 278309"/>
              <a:gd name="connsiteY2" fmla="*/ 670138 h 1622765"/>
              <a:gd name="connsiteX3" fmla="*/ 5134 w 278309"/>
              <a:gd name="connsiteY3" fmla="*/ 1565488 h 1622765"/>
              <a:gd name="connsiteX4" fmla="*/ 14659 w 278309"/>
              <a:gd name="connsiteY4" fmla="*/ 1473413 h 1622765"/>
              <a:gd name="connsiteX5" fmla="*/ 21009 w 278309"/>
              <a:gd name="connsiteY5" fmla="*/ 990813 h 1622765"/>
              <a:gd name="connsiteX6" fmla="*/ 94034 w 278309"/>
              <a:gd name="connsiteY6" fmla="*/ 416138 h 1622765"/>
              <a:gd name="connsiteX7" fmla="*/ 151184 w 278309"/>
              <a:gd name="connsiteY7" fmla="*/ 231988 h 1622765"/>
              <a:gd name="connsiteX8" fmla="*/ 278184 w 278309"/>
              <a:gd name="connsiteY8" fmla="*/ 213 h 162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09" h="1622765">
                <a:moveTo>
                  <a:pt x="278184" y="213"/>
                </a:moveTo>
                <a:cubicBezTo>
                  <a:pt x="281888" y="-5079"/>
                  <a:pt x="202513" y="88584"/>
                  <a:pt x="173409" y="200238"/>
                </a:cubicBezTo>
                <a:cubicBezTo>
                  <a:pt x="144305" y="311892"/>
                  <a:pt x="131605" y="442596"/>
                  <a:pt x="103559" y="670138"/>
                </a:cubicBezTo>
                <a:cubicBezTo>
                  <a:pt x="75513" y="897680"/>
                  <a:pt x="19951" y="1431609"/>
                  <a:pt x="5134" y="1565488"/>
                </a:cubicBezTo>
                <a:cubicBezTo>
                  <a:pt x="-9683" y="1699367"/>
                  <a:pt x="12013" y="1569192"/>
                  <a:pt x="14659" y="1473413"/>
                </a:cubicBezTo>
                <a:cubicBezTo>
                  <a:pt x="17305" y="1377634"/>
                  <a:pt x="7780" y="1167025"/>
                  <a:pt x="21009" y="990813"/>
                </a:cubicBezTo>
                <a:cubicBezTo>
                  <a:pt x="34238" y="814601"/>
                  <a:pt x="72338" y="542609"/>
                  <a:pt x="94034" y="416138"/>
                </a:cubicBezTo>
                <a:cubicBezTo>
                  <a:pt x="115730" y="289667"/>
                  <a:pt x="120492" y="307659"/>
                  <a:pt x="151184" y="231988"/>
                </a:cubicBezTo>
                <a:cubicBezTo>
                  <a:pt x="181876" y="156317"/>
                  <a:pt x="274480" y="5505"/>
                  <a:pt x="278184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: 図形 542">
            <a:extLst>
              <a:ext uri="{FF2B5EF4-FFF2-40B4-BE49-F238E27FC236}">
                <a16:creationId xmlns:a16="http://schemas.microsoft.com/office/drawing/2014/main" id="{52FAF530-ECDB-46B1-9D51-47F91256D4E8}"/>
              </a:ext>
            </a:extLst>
          </p:cNvPr>
          <p:cNvSpPr/>
          <p:nvPr/>
        </p:nvSpPr>
        <p:spPr>
          <a:xfrm>
            <a:off x="2571090" y="11368738"/>
            <a:ext cx="150297" cy="1375318"/>
          </a:xfrm>
          <a:custGeom>
            <a:avLst/>
            <a:gdLst>
              <a:gd name="connsiteX0" fmla="*/ 146710 w 150297"/>
              <a:gd name="connsiteY0" fmla="*/ 23162 h 1375318"/>
              <a:gd name="connsiteX1" fmla="*/ 137185 w 150297"/>
              <a:gd name="connsiteY1" fmla="*/ 121587 h 1375318"/>
              <a:gd name="connsiteX2" fmla="*/ 45110 w 150297"/>
              <a:gd name="connsiteY2" fmla="*/ 1140762 h 1375318"/>
              <a:gd name="connsiteX3" fmla="*/ 16535 w 150297"/>
              <a:gd name="connsiteY3" fmla="*/ 1369362 h 1375318"/>
              <a:gd name="connsiteX4" fmla="*/ 3835 w 150297"/>
              <a:gd name="connsiteY4" fmla="*/ 1296337 h 1375318"/>
              <a:gd name="connsiteX5" fmla="*/ 10185 w 150297"/>
              <a:gd name="connsiteY5" fmla="*/ 1166162 h 1375318"/>
              <a:gd name="connsiteX6" fmla="*/ 108610 w 150297"/>
              <a:gd name="connsiteY6" fmla="*/ 159687 h 1375318"/>
              <a:gd name="connsiteX7" fmla="*/ 146710 w 150297"/>
              <a:gd name="connsiteY7" fmla="*/ 23162 h 137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97" h="1375318">
                <a:moveTo>
                  <a:pt x="146710" y="23162"/>
                </a:moveTo>
                <a:cubicBezTo>
                  <a:pt x="151472" y="16812"/>
                  <a:pt x="154118" y="-64680"/>
                  <a:pt x="137185" y="121587"/>
                </a:cubicBezTo>
                <a:cubicBezTo>
                  <a:pt x="120252" y="307854"/>
                  <a:pt x="65218" y="932800"/>
                  <a:pt x="45110" y="1140762"/>
                </a:cubicBezTo>
                <a:cubicBezTo>
                  <a:pt x="25002" y="1348725"/>
                  <a:pt x="23414" y="1343433"/>
                  <a:pt x="16535" y="1369362"/>
                </a:cubicBezTo>
                <a:cubicBezTo>
                  <a:pt x="9656" y="1395291"/>
                  <a:pt x="4893" y="1330204"/>
                  <a:pt x="3835" y="1296337"/>
                </a:cubicBezTo>
                <a:cubicBezTo>
                  <a:pt x="2777" y="1262470"/>
                  <a:pt x="-7277" y="1355603"/>
                  <a:pt x="10185" y="1166162"/>
                </a:cubicBezTo>
                <a:cubicBezTo>
                  <a:pt x="27647" y="976721"/>
                  <a:pt x="85856" y="352833"/>
                  <a:pt x="108610" y="159687"/>
                </a:cubicBezTo>
                <a:cubicBezTo>
                  <a:pt x="131364" y="-33459"/>
                  <a:pt x="141948" y="29512"/>
                  <a:pt x="146710" y="23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: 図形 543">
            <a:extLst>
              <a:ext uri="{FF2B5EF4-FFF2-40B4-BE49-F238E27FC236}">
                <a16:creationId xmlns:a16="http://schemas.microsoft.com/office/drawing/2014/main" id="{377D6441-274B-464D-8B5C-09F9635910B8}"/>
              </a:ext>
            </a:extLst>
          </p:cNvPr>
          <p:cNvSpPr/>
          <p:nvPr/>
        </p:nvSpPr>
        <p:spPr>
          <a:xfrm>
            <a:off x="4428500" y="11404448"/>
            <a:ext cx="446423" cy="1410351"/>
          </a:xfrm>
          <a:custGeom>
            <a:avLst/>
            <a:gdLst>
              <a:gd name="connsiteX0" fmla="*/ 625 w 446423"/>
              <a:gd name="connsiteY0" fmla="*/ 152 h 1410351"/>
              <a:gd name="connsiteX1" fmla="*/ 197475 w 446423"/>
              <a:gd name="connsiteY1" fmla="*/ 339877 h 1410351"/>
              <a:gd name="connsiteX2" fmla="*/ 438775 w 446423"/>
              <a:gd name="connsiteY2" fmla="*/ 1355877 h 1410351"/>
              <a:gd name="connsiteX3" fmla="*/ 378450 w 446423"/>
              <a:gd name="connsiteY3" fmla="*/ 1235227 h 1410351"/>
              <a:gd name="connsiteX4" fmla="*/ 299075 w 446423"/>
              <a:gd name="connsiteY4" fmla="*/ 917727 h 1410351"/>
              <a:gd name="connsiteX5" fmla="*/ 140325 w 446423"/>
              <a:gd name="connsiteY5" fmla="*/ 304952 h 1410351"/>
              <a:gd name="connsiteX6" fmla="*/ 625 w 446423"/>
              <a:gd name="connsiteY6" fmla="*/ 152 h 141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423" h="1410351">
                <a:moveTo>
                  <a:pt x="625" y="152"/>
                </a:moveTo>
                <a:cubicBezTo>
                  <a:pt x="10150" y="5973"/>
                  <a:pt x="124450" y="113923"/>
                  <a:pt x="197475" y="339877"/>
                </a:cubicBezTo>
                <a:cubicBezTo>
                  <a:pt x="270500" y="565831"/>
                  <a:pt x="408613" y="1206652"/>
                  <a:pt x="438775" y="1355877"/>
                </a:cubicBezTo>
                <a:cubicBezTo>
                  <a:pt x="468938" y="1505102"/>
                  <a:pt x="401733" y="1308252"/>
                  <a:pt x="378450" y="1235227"/>
                </a:cubicBezTo>
                <a:cubicBezTo>
                  <a:pt x="355167" y="1162202"/>
                  <a:pt x="338763" y="1072773"/>
                  <a:pt x="299075" y="917727"/>
                </a:cubicBezTo>
                <a:cubicBezTo>
                  <a:pt x="259388" y="762681"/>
                  <a:pt x="187950" y="453648"/>
                  <a:pt x="140325" y="304952"/>
                </a:cubicBezTo>
                <a:cubicBezTo>
                  <a:pt x="92700" y="156256"/>
                  <a:pt x="-8900" y="-5669"/>
                  <a:pt x="625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: 図形 544">
            <a:extLst>
              <a:ext uri="{FF2B5EF4-FFF2-40B4-BE49-F238E27FC236}">
                <a16:creationId xmlns:a16="http://schemas.microsoft.com/office/drawing/2014/main" id="{8056E59F-9876-426D-A83E-340F5BA187E5}"/>
              </a:ext>
            </a:extLst>
          </p:cNvPr>
          <p:cNvSpPr/>
          <p:nvPr/>
        </p:nvSpPr>
        <p:spPr>
          <a:xfrm>
            <a:off x="2655906" y="12083878"/>
            <a:ext cx="229303" cy="672103"/>
          </a:xfrm>
          <a:custGeom>
            <a:avLst/>
            <a:gdLst>
              <a:gd name="connsiteX0" fmla="*/ 1569 w 229303"/>
              <a:gd name="connsiteY0" fmla="*/ 172 h 672103"/>
              <a:gd name="connsiteX1" fmla="*/ 163494 w 229303"/>
              <a:gd name="connsiteY1" fmla="*/ 546272 h 672103"/>
              <a:gd name="connsiteX2" fmla="*/ 226994 w 229303"/>
              <a:gd name="connsiteY2" fmla="*/ 670097 h 672103"/>
              <a:gd name="connsiteX3" fmla="*/ 90469 w 229303"/>
              <a:gd name="connsiteY3" fmla="*/ 489122 h 672103"/>
              <a:gd name="connsiteX4" fmla="*/ 1569 w 229303"/>
              <a:gd name="connsiteY4" fmla="*/ 172 h 67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03" h="672103">
                <a:moveTo>
                  <a:pt x="1569" y="172"/>
                </a:moveTo>
                <a:cubicBezTo>
                  <a:pt x="13740" y="9697"/>
                  <a:pt x="125923" y="434618"/>
                  <a:pt x="163494" y="546272"/>
                </a:cubicBezTo>
                <a:cubicBezTo>
                  <a:pt x="201065" y="657926"/>
                  <a:pt x="239165" y="679622"/>
                  <a:pt x="226994" y="670097"/>
                </a:cubicBezTo>
                <a:cubicBezTo>
                  <a:pt x="214823" y="660572"/>
                  <a:pt x="130156" y="600247"/>
                  <a:pt x="90469" y="489122"/>
                </a:cubicBezTo>
                <a:cubicBezTo>
                  <a:pt x="50782" y="377997"/>
                  <a:pt x="-10602" y="-9353"/>
                  <a:pt x="1569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: 図形 545">
            <a:extLst>
              <a:ext uri="{FF2B5EF4-FFF2-40B4-BE49-F238E27FC236}">
                <a16:creationId xmlns:a16="http://schemas.microsoft.com/office/drawing/2014/main" id="{2F0A908D-34AB-457F-880C-79340933D9A6}"/>
              </a:ext>
            </a:extLst>
          </p:cNvPr>
          <p:cNvSpPr/>
          <p:nvPr/>
        </p:nvSpPr>
        <p:spPr>
          <a:xfrm>
            <a:off x="4190986" y="11458575"/>
            <a:ext cx="397296" cy="1305233"/>
          </a:xfrm>
          <a:custGeom>
            <a:avLst/>
            <a:gdLst>
              <a:gd name="connsiteX0" fmla="*/ 247664 w 397296"/>
              <a:gd name="connsiteY0" fmla="*/ 0 h 1305233"/>
              <a:gd name="connsiteX1" fmla="*/ 346089 w 397296"/>
              <a:gd name="connsiteY1" fmla="*/ 263525 h 1305233"/>
              <a:gd name="connsiteX2" fmla="*/ 257189 w 397296"/>
              <a:gd name="connsiteY2" fmla="*/ 558800 h 1305233"/>
              <a:gd name="connsiteX3" fmla="*/ 41289 w 397296"/>
              <a:gd name="connsiteY3" fmla="*/ 895350 h 1305233"/>
              <a:gd name="connsiteX4" fmla="*/ 9539 w 397296"/>
              <a:gd name="connsiteY4" fmla="*/ 939800 h 1305233"/>
              <a:gd name="connsiteX5" fmla="*/ 6364 w 397296"/>
              <a:gd name="connsiteY5" fmla="*/ 1060450 h 1305233"/>
              <a:gd name="connsiteX6" fmla="*/ 88914 w 397296"/>
              <a:gd name="connsiteY6" fmla="*/ 1298575 h 1305233"/>
              <a:gd name="connsiteX7" fmla="*/ 66689 w 397296"/>
              <a:gd name="connsiteY7" fmla="*/ 1209675 h 1305233"/>
              <a:gd name="connsiteX8" fmla="*/ 79389 w 397296"/>
              <a:gd name="connsiteY8" fmla="*/ 904875 h 1305233"/>
              <a:gd name="connsiteX9" fmla="*/ 292114 w 397296"/>
              <a:gd name="connsiteY9" fmla="*/ 590550 h 1305233"/>
              <a:gd name="connsiteX10" fmla="*/ 396889 w 397296"/>
              <a:gd name="connsiteY10" fmla="*/ 263525 h 1305233"/>
              <a:gd name="connsiteX11" fmla="*/ 247664 w 397296"/>
              <a:gd name="connsiteY11" fmla="*/ 0 h 13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96" h="1305233">
                <a:moveTo>
                  <a:pt x="247664" y="0"/>
                </a:moveTo>
                <a:cubicBezTo>
                  <a:pt x="239197" y="0"/>
                  <a:pt x="344502" y="170392"/>
                  <a:pt x="346089" y="263525"/>
                </a:cubicBezTo>
                <a:cubicBezTo>
                  <a:pt x="347676" y="356658"/>
                  <a:pt x="307989" y="453496"/>
                  <a:pt x="257189" y="558800"/>
                </a:cubicBezTo>
                <a:cubicBezTo>
                  <a:pt x="206389" y="664104"/>
                  <a:pt x="82564" y="831850"/>
                  <a:pt x="41289" y="895350"/>
                </a:cubicBezTo>
                <a:cubicBezTo>
                  <a:pt x="14" y="958850"/>
                  <a:pt x="15360" y="912283"/>
                  <a:pt x="9539" y="939800"/>
                </a:cubicBezTo>
                <a:cubicBezTo>
                  <a:pt x="3718" y="967317"/>
                  <a:pt x="-6865" y="1000654"/>
                  <a:pt x="6364" y="1060450"/>
                </a:cubicBezTo>
                <a:cubicBezTo>
                  <a:pt x="19593" y="1120246"/>
                  <a:pt x="78860" y="1273704"/>
                  <a:pt x="88914" y="1298575"/>
                </a:cubicBezTo>
                <a:cubicBezTo>
                  <a:pt x="98968" y="1323446"/>
                  <a:pt x="68276" y="1275292"/>
                  <a:pt x="66689" y="1209675"/>
                </a:cubicBezTo>
                <a:cubicBezTo>
                  <a:pt x="65102" y="1144058"/>
                  <a:pt x="41818" y="1008063"/>
                  <a:pt x="79389" y="904875"/>
                </a:cubicBezTo>
                <a:cubicBezTo>
                  <a:pt x="116960" y="801688"/>
                  <a:pt x="239197" y="697442"/>
                  <a:pt x="292114" y="590550"/>
                </a:cubicBezTo>
                <a:cubicBezTo>
                  <a:pt x="345031" y="483658"/>
                  <a:pt x="402710" y="359833"/>
                  <a:pt x="396889" y="263525"/>
                </a:cubicBezTo>
                <a:cubicBezTo>
                  <a:pt x="391068" y="167217"/>
                  <a:pt x="256131" y="0"/>
                  <a:pt x="2476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: 図形 546">
            <a:extLst>
              <a:ext uri="{FF2B5EF4-FFF2-40B4-BE49-F238E27FC236}">
                <a16:creationId xmlns:a16="http://schemas.microsoft.com/office/drawing/2014/main" id="{3AB4047E-209F-4801-B96E-6A901F24A901}"/>
              </a:ext>
            </a:extLst>
          </p:cNvPr>
          <p:cNvSpPr/>
          <p:nvPr/>
        </p:nvSpPr>
        <p:spPr>
          <a:xfrm>
            <a:off x="4448604" y="12226759"/>
            <a:ext cx="277040" cy="508693"/>
          </a:xfrm>
          <a:custGeom>
            <a:avLst/>
            <a:gdLst>
              <a:gd name="connsiteX0" fmla="*/ 275796 w 277040"/>
              <a:gd name="connsiteY0" fmla="*/ 166 h 508693"/>
              <a:gd name="connsiteX1" fmla="*/ 142446 w 277040"/>
              <a:gd name="connsiteY1" fmla="*/ 308141 h 508693"/>
              <a:gd name="connsiteX2" fmla="*/ 56721 w 277040"/>
              <a:gd name="connsiteY2" fmla="*/ 428791 h 508693"/>
              <a:gd name="connsiteX3" fmla="*/ 2746 w 277040"/>
              <a:gd name="connsiteY3" fmla="*/ 508166 h 508693"/>
              <a:gd name="connsiteX4" fmla="*/ 142446 w 277040"/>
              <a:gd name="connsiteY4" fmla="*/ 390691 h 508693"/>
              <a:gd name="connsiteX5" fmla="*/ 205946 w 277040"/>
              <a:gd name="connsiteY5" fmla="*/ 266866 h 508693"/>
              <a:gd name="connsiteX6" fmla="*/ 275796 w 277040"/>
              <a:gd name="connsiteY6" fmla="*/ 166 h 50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040" h="508693">
                <a:moveTo>
                  <a:pt x="275796" y="166"/>
                </a:moveTo>
                <a:cubicBezTo>
                  <a:pt x="265213" y="7045"/>
                  <a:pt x="178959" y="236703"/>
                  <a:pt x="142446" y="308141"/>
                </a:cubicBezTo>
                <a:cubicBezTo>
                  <a:pt x="105933" y="379579"/>
                  <a:pt x="80004" y="395454"/>
                  <a:pt x="56721" y="428791"/>
                </a:cubicBezTo>
                <a:cubicBezTo>
                  <a:pt x="33438" y="462128"/>
                  <a:pt x="-11542" y="514516"/>
                  <a:pt x="2746" y="508166"/>
                </a:cubicBezTo>
                <a:cubicBezTo>
                  <a:pt x="17034" y="501816"/>
                  <a:pt x="108579" y="430908"/>
                  <a:pt x="142446" y="390691"/>
                </a:cubicBezTo>
                <a:cubicBezTo>
                  <a:pt x="176313" y="350474"/>
                  <a:pt x="185308" y="332483"/>
                  <a:pt x="205946" y="266866"/>
                </a:cubicBezTo>
                <a:cubicBezTo>
                  <a:pt x="226584" y="201249"/>
                  <a:pt x="286379" y="-6713"/>
                  <a:pt x="275796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: 図形 547">
            <a:extLst>
              <a:ext uri="{FF2B5EF4-FFF2-40B4-BE49-F238E27FC236}">
                <a16:creationId xmlns:a16="http://schemas.microsoft.com/office/drawing/2014/main" id="{D05E1912-D454-4E35-BE8B-5E878A819FE7}"/>
              </a:ext>
            </a:extLst>
          </p:cNvPr>
          <p:cNvSpPr/>
          <p:nvPr/>
        </p:nvSpPr>
        <p:spPr>
          <a:xfrm>
            <a:off x="917555" y="10099277"/>
            <a:ext cx="393723" cy="976470"/>
          </a:xfrm>
          <a:custGeom>
            <a:avLst/>
            <a:gdLst>
              <a:gd name="connsiteX0" fmla="*/ 393720 w 393723"/>
              <a:gd name="connsiteY0" fmla="*/ 398 h 976470"/>
              <a:gd name="connsiteX1" fmla="*/ 114320 w 393723"/>
              <a:gd name="connsiteY1" fmla="*/ 609998 h 976470"/>
              <a:gd name="connsiteX2" fmla="*/ 20 w 393723"/>
              <a:gd name="connsiteY2" fmla="*/ 975123 h 976470"/>
              <a:gd name="connsiteX3" fmla="*/ 107970 w 393723"/>
              <a:gd name="connsiteY3" fmla="*/ 705248 h 976470"/>
              <a:gd name="connsiteX4" fmla="*/ 393720 w 393723"/>
              <a:gd name="connsiteY4" fmla="*/ 398 h 97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23" h="976470">
                <a:moveTo>
                  <a:pt x="393720" y="398"/>
                </a:moveTo>
                <a:cubicBezTo>
                  <a:pt x="394778" y="-15477"/>
                  <a:pt x="179937" y="447544"/>
                  <a:pt x="114320" y="609998"/>
                </a:cubicBezTo>
                <a:cubicBezTo>
                  <a:pt x="48703" y="772452"/>
                  <a:pt x="1078" y="959248"/>
                  <a:pt x="20" y="975123"/>
                </a:cubicBezTo>
                <a:cubicBezTo>
                  <a:pt x="-1038" y="990998"/>
                  <a:pt x="39178" y="864527"/>
                  <a:pt x="107970" y="705248"/>
                </a:cubicBezTo>
                <a:cubicBezTo>
                  <a:pt x="176762" y="545969"/>
                  <a:pt x="392662" y="16273"/>
                  <a:pt x="393720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: 図形 549">
            <a:extLst>
              <a:ext uri="{FF2B5EF4-FFF2-40B4-BE49-F238E27FC236}">
                <a16:creationId xmlns:a16="http://schemas.microsoft.com/office/drawing/2014/main" id="{B63EF767-D30B-4CD0-ADD0-53AAF480A557}"/>
              </a:ext>
            </a:extLst>
          </p:cNvPr>
          <p:cNvSpPr/>
          <p:nvPr/>
        </p:nvSpPr>
        <p:spPr>
          <a:xfrm>
            <a:off x="834837" y="11023029"/>
            <a:ext cx="145070" cy="1713226"/>
          </a:xfrm>
          <a:custGeom>
            <a:avLst/>
            <a:gdLst>
              <a:gd name="connsiteX0" fmla="*/ 133538 w 145070"/>
              <a:gd name="connsiteY0" fmla="*/ 19621 h 1713226"/>
              <a:gd name="connsiteX1" fmla="*/ 130363 w 145070"/>
              <a:gd name="connsiteY1" fmla="*/ 121221 h 1713226"/>
              <a:gd name="connsiteX2" fmla="*/ 60513 w 145070"/>
              <a:gd name="connsiteY2" fmla="*/ 562546 h 1713226"/>
              <a:gd name="connsiteX3" fmla="*/ 85913 w 145070"/>
              <a:gd name="connsiteY3" fmla="*/ 1108646 h 1713226"/>
              <a:gd name="connsiteX4" fmla="*/ 133538 w 145070"/>
              <a:gd name="connsiteY4" fmla="*/ 1692846 h 1713226"/>
              <a:gd name="connsiteX5" fmla="*/ 95438 w 145070"/>
              <a:gd name="connsiteY5" fmla="*/ 1546796 h 1713226"/>
              <a:gd name="connsiteX6" fmla="*/ 44638 w 145070"/>
              <a:gd name="connsiteY6" fmla="*/ 1222946 h 1713226"/>
              <a:gd name="connsiteX7" fmla="*/ 3363 w 145070"/>
              <a:gd name="connsiteY7" fmla="*/ 445071 h 1713226"/>
              <a:gd name="connsiteX8" fmla="*/ 133538 w 145070"/>
              <a:gd name="connsiteY8" fmla="*/ 19621 h 171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70" h="1713226">
                <a:moveTo>
                  <a:pt x="133538" y="19621"/>
                </a:moveTo>
                <a:cubicBezTo>
                  <a:pt x="154705" y="-34354"/>
                  <a:pt x="142534" y="30734"/>
                  <a:pt x="130363" y="121221"/>
                </a:cubicBezTo>
                <a:cubicBezTo>
                  <a:pt x="118192" y="211708"/>
                  <a:pt x="67921" y="397975"/>
                  <a:pt x="60513" y="562546"/>
                </a:cubicBezTo>
                <a:cubicBezTo>
                  <a:pt x="53105" y="727117"/>
                  <a:pt x="73742" y="920263"/>
                  <a:pt x="85913" y="1108646"/>
                </a:cubicBezTo>
                <a:cubicBezTo>
                  <a:pt x="98084" y="1297029"/>
                  <a:pt x="131951" y="1619821"/>
                  <a:pt x="133538" y="1692846"/>
                </a:cubicBezTo>
                <a:cubicBezTo>
                  <a:pt x="135125" y="1765871"/>
                  <a:pt x="110255" y="1625113"/>
                  <a:pt x="95438" y="1546796"/>
                </a:cubicBezTo>
                <a:cubicBezTo>
                  <a:pt x="80621" y="1468479"/>
                  <a:pt x="59984" y="1406567"/>
                  <a:pt x="44638" y="1222946"/>
                </a:cubicBezTo>
                <a:cubicBezTo>
                  <a:pt x="29292" y="1039325"/>
                  <a:pt x="-11983" y="643508"/>
                  <a:pt x="3363" y="445071"/>
                </a:cubicBezTo>
                <a:cubicBezTo>
                  <a:pt x="18709" y="246634"/>
                  <a:pt x="112371" y="73596"/>
                  <a:pt x="133538" y="1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: 図形 550">
            <a:extLst>
              <a:ext uri="{FF2B5EF4-FFF2-40B4-BE49-F238E27FC236}">
                <a16:creationId xmlns:a16="http://schemas.microsoft.com/office/drawing/2014/main" id="{A9F3DF9F-5D5B-47A2-8AAF-8FBF433E17C1}"/>
              </a:ext>
            </a:extLst>
          </p:cNvPr>
          <p:cNvSpPr/>
          <p:nvPr/>
        </p:nvSpPr>
        <p:spPr>
          <a:xfrm>
            <a:off x="1338243" y="10276697"/>
            <a:ext cx="638238" cy="788600"/>
          </a:xfrm>
          <a:custGeom>
            <a:avLst/>
            <a:gdLst>
              <a:gd name="connsiteX0" fmla="*/ 4782 w 638238"/>
              <a:gd name="connsiteY0" fmla="*/ 7128 h 788600"/>
              <a:gd name="connsiteX1" fmla="*/ 338157 w 638238"/>
              <a:gd name="connsiteY1" fmla="*/ 457978 h 788600"/>
              <a:gd name="connsiteX2" fmla="*/ 550882 w 638238"/>
              <a:gd name="connsiteY2" fmla="*/ 699278 h 788600"/>
              <a:gd name="connsiteX3" fmla="*/ 636607 w 638238"/>
              <a:gd name="connsiteY3" fmla="*/ 788178 h 788600"/>
              <a:gd name="connsiteX4" fmla="*/ 595332 w 638238"/>
              <a:gd name="connsiteY4" fmla="*/ 724678 h 788600"/>
              <a:gd name="connsiteX5" fmla="*/ 455632 w 638238"/>
              <a:gd name="connsiteY5" fmla="*/ 550053 h 788600"/>
              <a:gd name="connsiteX6" fmla="*/ 163532 w 638238"/>
              <a:gd name="connsiteY6" fmla="*/ 207153 h 788600"/>
              <a:gd name="connsiteX7" fmla="*/ 4782 w 638238"/>
              <a:gd name="connsiteY7" fmla="*/ 7128 h 78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238" h="788600">
                <a:moveTo>
                  <a:pt x="4782" y="7128"/>
                </a:moveTo>
                <a:cubicBezTo>
                  <a:pt x="33886" y="48932"/>
                  <a:pt x="247140" y="342620"/>
                  <a:pt x="338157" y="457978"/>
                </a:cubicBezTo>
                <a:cubicBezTo>
                  <a:pt x="429174" y="573336"/>
                  <a:pt x="501140" y="644245"/>
                  <a:pt x="550882" y="699278"/>
                </a:cubicBezTo>
                <a:cubicBezTo>
                  <a:pt x="600624" y="754311"/>
                  <a:pt x="629199" y="783945"/>
                  <a:pt x="636607" y="788178"/>
                </a:cubicBezTo>
                <a:cubicBezTo>
                  <a:pt x="644015" y="792411"/>
                  <a:pt x="625495" y="764366"/>
                  <a:pt x="595332" y="724678"/>
                </a:cubicBezTo>
                <a:cubicBezTo>
                  <a:pt x="565170" y="684991"/>
                  <a:pt x="527599" y="636307"/>
                  <a:pt x="455632" y="550053"/>
                </a:cubicBezTo>
                <a:cubicBezTo>
                  <a:pt x="383665" y="463799"/>
                  <a:pt x="241320" y="297111"/>
                  <a:pt x="163532" y="207153"/>
                </a:cubicBezTo>
                <a:cubicBezTo>
                  <a:pt x="85744" y="117195"/>
                  <a:pt x="-24322" y="-34676"/>
                  <a:pt x="4782" y="7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: 図形 551">
            <a:extLst>
              <a:ext uri="{FF2B5EF4-FFF2-40B4-BE49-F238E27FC236}">
                <a16:creationId xmlns:a16="http://schemas.microsoft.com/office/drawing/2014/main" id="{31CDB3C9-EFC1-4378-983D-2A60C9FB93EF}"/>
              </a:ext>
            </a:extLst>
          </p:cNvPr>
          <p:cNvSpPr/>
          <p:nvPr/>
        </p:nvSpPr>
        <p:spPr>
          <a:xfrm>
            <a:off x="1112330" y="10585073"/>
            <a:ext cx="691438" cy="829603"/>
          </a:xfrm>
          <a:custGeom>
            <a:avLst/>
            <a:gdLst>
              <a:gd name="connsiteX0" fmla="*/ 2095 w 691438"/>
              <a:gd name="connsiteY0" fmla="*/ 377 h 829603"/>
              <a:gd name="connsiteX1" fmla="*/ 78295 w 691438"/>
              <a:gd name="connsiteY1" fmla="*/ 171827 h 829603"/>
              <a:gd name="connsiteX2" fmla="*/ 275145 w 691438"/>
              <a:gd name="connsiteY2" fmla="*/ 362327 h 829603"/>
              <a:gd name="connsiteX3" fmla="*/ 678370 w 691438"/>
              <a:gd name="connsiteY3" fmla="*/ 816352 h 829603"/>
              <a:gd name="connsiteX4" fmla="*/ 573595 w 691438"/>
              <a:gd name="connsiteY4" fmla="*/ 683002 h 829603"/>
              <a:gd name="connsiteX5" fmla="*/ 379920 w 691438"/>
              <a:gd name="connsiteY5" fmla="*/ 422652 h 829603"/>
              <a:gd name="connsiteX6" fmla="*/ 151320 w 691438"/>
              <a:gd name="connsiteY6" fmla="*/ 219452 h 829603"/>
              <a:gd name="connsiteX7" fmla="*/ 2095 w 691438"/>
              <a:gd name="connsiteY7" fmla="*/ 377 h 82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38" h="829603">
                <a:moveTo>
                  <a:pt x="2095" y="377"/>
                </a:moveTo>
                <a:cubicBezTo>
                  <a:pt x="-10076" y="-7560"/>
                  <a:pt x="32787" y="111502"/>
                  <a:pt x="78295" y="171827"/>
                </a:cubicBezTo>
                <a:cubicBezTo>
                  <a:pt x="123803" y="232152"/>
                  <a:pt x="175133" y="254906"/>
                  <a:pt x="275145" y="362327"/>
                </a:cubicBezTo>
                <a:cubicBezTo>
                  <a:pt x="375157" y="469748"/>
                  <a:pt x="628628" y="762906"/>
                  <a:pt x="678370" y="816352"/>
                </a:cubicBezTo>
                <a:cubicBezTo>
                  <a:pt x="728112" y="869798"/>
                  <a:pt x="623337" y="748619"/>
                  <a:pt x="573595" y="683002"/>
                </a:cubicBezTo>
                <a:cubicBezTo>
                  <a:pt x="523853" y="617385"/>
                  <a:pt x="450299" y="499910"/>
                  <a:pt x="379920" y="422652"/>
                </a:cubicBezTo>
                <a:cubicBezTo>
                  <a:pt x="309541" y="345394"/>
                  <a:pt x="212174" y="285069"/>
                  <a:pt x="151320" y="219452"/>
                </a:cubicBezTo>
                <a:cubicBezTo>
                  <a:pt x="90466" y="153835"/>
                  <a:pt x="14266" y="8314"/>
                  <a:pt x="2095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: 図形 552">
            <a:extLst>
              <a:ext uri="{FF2B5EF4-FFF2-40B4-BE49-F238E27FC236}">
                <a16:creationId xmlns:a16="http://schemas.microsoft.com/office/drawing/2014/main" id="{0B79999B-864D-4194-BDC8-6E940BFB23F0}"/>
              </a:ext>
            </a:extLst>
          </p:cNvPr>
          <p:cNvSpPr/>
          <p:nvPr/>
        </p:nvSpPr>
        <p:spPr>
          <a:xfrm>
            <a:off x="1950806" y="11001177"/>
            <a:ext cx="482416" cy="801266"/>
          </a:xfrm>
          <a:custGeom>
            <a:avLst/>
            <a:gdLst>
              <a:gd name="connsiteX0" fmla="*/ 24044 w 482416"/>
              <a:gd name="connsiteY0" fmla="*/ 50998 h 801266"/>
              <a:gd name="connsiteX1" fmla="*/ 65319 w 482416"/>
              <a:gd name="connsiteY1" fmla="*/ 82748 h 801266"/>
              <a:gd name="connsiteX2" fmla="*/ 465369 w 482416"/>
              <a:gd name="connsiteY2" fmla="*/ 774898 h 801266"/>
              <a:gd name="connsiteX3" fmla="*/ 398694 w 482416"/>
              <a:gd name="connsiteY3" fmla="*/ 635198 h 801266"/>
              <a:gd name="connsiteX4" fmla="*/ 306619 w 482416"/>
              <a:gd name="connsiteY4" fmla="*/ 428823 h 801266"/>
              <a:gd name="connsiteX5" fmla="*/ 24044 w 482416"/>
              <a:gd name="connsiteY5" fmla="*/ 50998 h 80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416" h="801266">
                <a:moveTo>
                  <a:pt x="24044" y="50998"/>
                </a:moveTo>
                <a:cubicBezTo>
                  <a:pt x="-16173" y="-6681"/>
                  <a:pt x="-8235" y="-37902"/>
                  <a:pt x="65319" y="82748"/>
                </a:cubicBezTo>
                <a:cubicBezTo>
                  <a:pt x="138873" y="203398"/>
                  <a:pt x="409807" y="682823"/>
                  <a:pt x="465369" y="774898"/>
                </a:cubicBezTo>
                <a:cubicBezTo>
                  <a:pt x="520932" y="866973"/>
                  <a:pt x="425152" y="692877"/>
                  <a:pt x="398694" y="635198"/>
                </a:cubicBezTo>
                <a:cubicBezTo>
                  <a:pt x="372236" y="577519"/>
                  <a:pt x="369061" y="528836"/>
                  <a:pt x="306619" y="428823"/>
                </a:cubicBezTo>
                <a:cubicBezTo>
                  <a:pt x="244177" y="328811"/>
                  <a:pt x="64261" y="108677"/>
                  <a:pt x="24044" y="50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: 図形 553">
            <a:extLst>
              <a:ext uri="{FF2B5EF4-FFF2-40B4-BE49-F238E27FC236}">
                <a16:creationId xmlns:a16="http://schemas.microsoft.com/office/drawing/2014/main" id="{58D94EC0-FD14-400B-91B5-D5D78F13937E}"/>
              </a:ext>
            </a:extLst>
          </p:cNvPr>
          <p:cNvSpPr/>
          <p:nvPr/>
        </p:nvSpPr>
        <p:spPr>
          <a:xfrm>
            <a:off x="1748457" y="11376688"/>
            <a:ext cx="569646" cy="869709"/>
          </a:xfrm>
          <a:custGeom>
            <a:avLst/>
            <a:gdLst>
              <a:gd name="connsiteX0" fmla="*/ 968 w 569646"/>
              <a:gd name="connsiteY0" fmla="*/ 2512 h 869709"/>
              <a:gd name="connsiteX1" fmla="*/ 416893 w 569646"/>
              <a:gd name="connsiteY1" fmla="*/ 520037 h 869709"/>
              <a:gd name="connsiteX2" fmla="*/ 515318 w 569646"/>
              <a:gd name="connsiteY2" fmla="*/ 710537 h 869709"/>
              <a:gd name="connsiteX3" fmla="*/ 569293 w 569646"/>
              <a:gd name="connsiteY3" fmla="*/ 869287 h 869709"/>
              <a:gd name="connsiteX4" fmla="*/ 537543 w 569646"/>
              <a:gd name="connsiteY4" fmla="*/ 754987 h 869709"/>
              <a:gd name="connsiteX5" fmla="*/ 515318 w 569646"/>
              <a:gd name="connsiteY5" fmla="*/ 691487 h 869709"/>
              <a:gd name="connsiteX6" fmla="*/ 464518 w 569646"/>
              <a:gd name="connsiteY6" fmla="*/ 558137 h 869709"/>
              <a:gd name="connsiteX7" fmla="*/ 305768 w 569646"/>
              <a:gd name="connsiteY7" fmla="*/ 332712 h 869709"/>
              <a:gd name="connsiteX8" fmla="*/ 968 w 569646"/>
              <a:gd name="connsiteY8" fmla="*/ 2512 h 86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646" h="869709">
                <a:moveTo>
                  <a:pt x="968" y="2512"/>
                </a:moveTo>
                <a:cubicBezTo>
                  <a:pt x="19489" y="33733"/>
                  <a:pt x="331168" y="402033"/>
                  <a:pt x="416893" y="520037"/>
                </a:cubicBezTo>
                <a:cubicBezTo>
                  <a:pt x="502618" y="638041"/>
                  <a:pt x="489918" y="652329"/>
                  <a:pt x="515318" y="710537"/>
                </a:cubicBezTo>
                <a:cubicBezTo>
                  <a:pt x="540718" y="768745"/>
                  <a:pt x="565589" y="861879"/>
                  <a:pt x="569293" y="869287"/>
                </a:cubicBezTo>
                <a:cubicBezTo>
                  <a:pt x="572997" y="876695"/>
                  <a:pt x="546539" y="784620"/>
                  <a:pt x="537543" y="754987"/>
                </a:cubicBezTo>
                <a:cubicBezTo>
                  <a:pt x="528547" y="725354"/>
                  <a:pt x="527489" y="724295"/>
                  <a:pt x="515318" y="691487"/>
                </a:cubicBezTo>
                <a:cubicBezTo>
                  <a:pt x="503147" y="658679"/>
                  <a:pt x="499443" y="617933"/>
                  <a:pt x="464518" y="558137"/>
                </a:cubicBezTo>
                <a:cubicBezTo>
                  <a:pt x="429593" y="498341"/>
                  <a:pt x="376676" y="425845"/>
                  <a:pt x="305768" y="332712"/>
                </a:cubicBezTo>
                <a:cubicBezTo>
                  <a:pt x="234860" y="239579"/>
                  <a:pt x="-17553" y="-28709"/>
                  <a:pt x="968" y="2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: 図形 554">
            <a:extLst>
              <a:ext uri="{FF2B5EF4-FFF2-40B4-BE49-F238E27FC236}">
                <a16:creationId xmlns:a16="http://schemas.microsoft.com/office/drawing/2014/main" id="{0EE8488A-B690-4347-AAB8-B5FA0BF21449}"/>
              </a:ext>
            </a:extLst>
          </p:cNvPr>
          <p:cNvSpPr/>
          <p:nvPr/>
        </p:nvSpPr>
        <p:spPr>
          <a:xfrm>
            <a:off x="2425798" y="11799340"/>
            <a:ext cx="40492" cy="965864"/>
          </a:xfrm>
          <a:custGeom>
            <a:avLst/>
            <a:gdLst>
              <a:gd name="connsiteX0" fmla="*/ 21069 w 40492"/>
              <a:gd name="connsiteY0" fmla="*/ 1077 h 965864"/>
              <a:gd name="connsiteX1" fmla="*/ 40119 w 40492"/>
              <a:gd name="connsiteY1" fmla="*/ 432877 h 965864"/>
              <a:gd name="connsiteX2" fmla="*/ 2019 w 40492"/>
              <a:gd name="connsiteY2" fmla="*/ 942993 h 965864"/>
              <a:gd name="connsiteX3" fmla="*/ 6252 w 40492"/>
              <a:gd name="connsiteY3" fmla="*/ 845627 h 965864"/>
              <a:gd name="connsiteX4" fmla="*/ 14719 w 40492"/>
              <a:gd name="connsiteY4" fmla="*/ 559877 h 965864"/>
              <a:gd name="connsiteX5" fmla="*/ 21069 w 40492"/>
              <a:gd name="connsiteY5" fmla="*/ 1077 h 96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2" h="965864">
                <a:moveTo>
                  <a:pt x="21069" y="1077"/>
                </a:moveTo>
                <a:cubicBezTo>
                  <a:pt x="25302" y="-20090"/>
                  <a:pt x="43294" y="275891"/>
                  <a:pt x="40119" y="432877"/>
                </a:cubicBezTo>
                <a:cubicBezTo>
                  <a:pt x="36944" y="589863"/>
                  <a:pt x="7664" y="874201"/>
                  <a:pt x="2019" y="942993"/>
                </a:cubicBezTo>
                <a:cubicBezTo>
                  <a:pt x="-3626" y="1011785"/>
                  <a:pt x="4135" y="909480"/>
                  <a:pt x="6252" y="845627"/>
                </a:cubicBezTo>
                <a:cubicBezTo>
                  <a:pt x="8369" y="781774"/>
                  <a:pt x="15777" y="700635"/>
                  <a:pt x="14719" y="559877"/>
                </a:cubicBezTo>
                <a:cubicBezTo>
                  <a:pt x="13661" y="419119"/>
                  <a:pt x="16836" y="22244"/>
                  <a:pt x="21069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: 図形 555">
            <a:extLst>
              <a:ext uri="{FF2B5EF4-FFF2-40B4-BE49-F238E27FC236}">
                <a16:creationId xmlns:a16="http://schemas.microsoft.com/office/drawing/2014/main" id="{305F0BB3-AFFC-48EB-8D28-FCFCCAB9A41E}"/>
              </a:ext>
            </a:extLst>
          </p:cNvPr>
          <p:cNvSpPr/>
          <p:nvPr/>
        </p:nvSpPr>
        <p:spPr>
          <a:xfrm>
            <a:off x="2307167" y="12246523"/>
            <a:ext cx="34124" cy="530409"/>
          </a:xfrm>
          <a:custGeom>
            <a:avLst/>
            <a:gdLst>
              <a:gd name="connsiteX0" fmla="*/ 33866 w 34124"/>
              <a:gd name="connsiteY0" fmla="*/ 510 h 530409"/>
              <a:gd name="connsiteX1" fmla="*/ 14816 w 34124"/>
              <a:gd name="connsiteY1" fmla="*/ 504277 h 530409"/>
              <a:gd name="connsiteX2" fmla="*/ 0 w 34124"/>
              <a:gd name="connsiteY2" fmla="*/ 411144 h 530409"/>
              <a:gd name="connsiteX3" fmla="*/ 33866 w 34124"/>
              <a:gd name="connsiteY3" fmla="*/ 510 h 53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4" h="530409">
                <a:moveTo>
                  <a:pt x="33866" y="510"/>
                </a:moveTo>
                <a:cubicBezTo>
                  <a:pt x="36335" y="16032"/>
                  <a:pt x="20460" y="435838"/>
                  <a:pt x="14816" y="504277"/>
                </a:cubicBezTo>
                <a:cubicBezTo>
                  <a:pt x="9172" y="572716"/>
                  <a:pt x="0" y="494399"/>
                  <a:pt x="0" y="411144"/>
                </a:cubicBezTo>
                <a:cubicBezTo>
                  <a:pt x="0" y="327889"/>
                  <a:pt x="31397" y="-15012"/>
                  <a:pt x="33866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: 図形 556">
            <a:extLst>
              <a:ext uri="{FF2B5EF4-FFF2-40B4-BE49-F238E27FC236}">
                <a16:creationId xmlns:a16="http://schemas.microsoft.com/office/drawing/2014/main" id="{56B85621-83DE-46C3-9A77-84A105A0C2B1}"/>
              </a:ext>
            </a:extLst>
          </p:cNvPr>
          <p:cNvSpPr/>
          <p:nvPr/>
        </p:nvSpPr>
        <p:spPr>
          <a:xfrm>
            <a:off x="898632" y="11718764"/>
            <a:ext cx="759611" cy="1024866"/>
          </a:xfrm>
          <a:custGeom>
            <a:avLst/>
            <a:gdLst>
              <a:gd name="connsiteX0" fmla="*/ 3068 w 759611"/>
              <a:gd name="connsiteY0" fmla="*/ 1219 h 1024866"/>
              <a:gd name="connsiteX1" fmla="*/ 176635 w 759611"/>
              <a:gd name="connsiteY1" fmla="*/ 312369 h 1024866"/>
              <a:gd name="connsiteX2" fmla="*/ 477201 w 759611"/>
              <a:gd name="connsiteY2" fmla="*/ 682786 h 1024866"/>
              <a:gd name="connsiteX3" fmla="*/ 752368 w 759611"/>
              <a:gd name="connsiteY3" fmla="*/ 1019336 h 1024866"/>
              <a:gd name="connsiteX4" fmla="*/ 667701 w 759611"/>
              <a:gd name="connsiteY4" fmla="*/ 881753 h 1024866"/>
              <a:gd name="connsiteX5" fmla="*/ 538585 w 759611"/>
              <a:gd name="connsiteY5" fmla="*/ 744169 h 1024866"/>
              <a:gd name="connsiteX6" fmla="*/ 318451 w 759611"/>
              <a:gd name="connsiteY6" fmla="*/ 428786 h 1024866"/>
              <a:gd name="connsiteX7" fmla="*/ 3068 w 759611"/>
              <a:gd name="connsiteY7" fmla="*/ 1219 h 102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1" h="1024866">
                <a:moveTo>
                  <a:pt x="3068" y="1219"/>
                </a:moveTo>
                <a:cubicBezTo>
                  <a:pt x="-20568" y="-18184"/>
                  <a:pt x="97613" y="198775"/>
                  <a:pt x="176635" y="312369"/>
                </a:cubicBezTo>
                <a:cubicBezTo>
                  <a:pt x="255657" y="425963"/>
                  <a:pt x="477201" y="682786"/>
                  <a:pt x="477201" y="682786"/>
                </a:cubicBezTo>
                <a:cubicBezTo>
                  <a:pt x="573156" y="800614"/>
                  <a:pt x="720618" y="986175"/>
                  <a:pt x="752368" y="1019336"/>
                </a:cubicBezTo>
                <a:cubicBezTo>
                  <a:pt x="784118" y="1052497"/>
                  <a:pt x="703331" y="927614"/>
                  <a:pt x="667701" y="881753"/>
                </a:cubicBezTo>
                <a:cubicBezTo>
                  <a:pt x="632071" y="835892"/>
                  <a:pt x="596793" y="819664"/>
                  <a:pt x="538585" y="744169"/>
                </a:cubicBezTo>
                <a:cubicBezTo>
                  <a:pt x="480377" y="668675"/>
                  <a:pt x="406998" y="552258"/>
                  <a:pt x="318451" y="428786"/>
                </a:cubicBezTo>
                <a:cubicBezTo>
                  <a:pt x="229904" y="305314"/>
                  <a:pt x="26704" y="20622"/>
                  <a:pt x="3068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: 図形 557">
            <a:extLst>
              <a:ext uri="{FF2B5EF4-FFF2-40B4-BE49-F238E27FC236}">
                <a16:creationId xmlns:a16="http://schemas.microsoft.com/office/drawing/2014/main" id="{2F39F6DC-209E-4330-90F5-0E4FFBEA345C}"/>
              </a:ext>
            </a:extLst>
          </p:cNvPr>
          <p:cNvSpPr/>
          <p:nvPr/>
        </p:nvSpPr>
        <p:spPr>
          <a:xfrm>
            <a:off x="935567" y="12439267"/>
            <a:ext cx="235006" cy="296763"/>
          </a:xfrm>
          <a:custGeom>
            <a:avLst/>
            <a:gdLst>
              <a:gd name="connsiteX0" fmla="*/ 0 w 235006"/>
              <a:gd name="connsiteY0" fmla="*/ 383 h 296763"/>
              <a:gd name="connsiteX1" fmla="*/ 141816 w 235006"/>
              <a:gd name="connsiteY1" fmla="*/ 218400 h 296763"/>
              <a:gd name="connsiteX2" fmla="*/ 232833 w 235006"/>
              <a:gd name="connsiteY2" fmla="*/ 296716 h 296763"/>
              <a:gd name="connsiteX3" fmla="*/ 201083 w 235006"/>
              <a:gd name="connsiteY3" fmla="*/ 228983 h 296763"/>
              <a:gd name="connsiteX4" fmla="*/ 139700 w 235006"/>
              <a:gd name="connsiteY4" fmla="*/ 167600 h 296763"/>
              <a:gd name="connsiteX5" fmla="*/ 0 w 235006"/>
              <a:gd name="connsiteY5" fmla="*/ 383 h 29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06" h="296763">
                <a:moveTo>
                  <a:pt x="0" y="383"/>
                </a:moveTo>
                <a:cubicBezTo>
                  <a:pt x="353" y="8850"/>
                  <a:pt x="103011" y="169011"/>
                  <a:pt x="141816" y="218400"/>
                </a:cubicBezTo>
                <a:cubicBezTo>
                  <a:pt x="180621" y="267789"/>
                  <a:pt x="222955" y="294952"/>
                  <a:pt x="232833" y="296716"/>
                </a:cubicBezTo>
                <a:cubicBezTo>
                  <a:pt x="242711" y="298480"/>
                  <a:pt x="216605" y="250502"/>
                  <a:pt x="201083" y="228983"/>
                </a:cubicBezTo>
                <a:cubicBezTo>
                  <a:pt x="185561" y="207464"/>
                  <a:pt x="173919" y="209228"/>
                  <a:pt x="139700" y="167600"/>
                </a:cubicBezTo>
                <a:cubicBezTo>
                  <a:pt x="105481" y="125972"/>
                  <a:pt x="-353" y="-8084"/>
                  <a:pt x="0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: 図形 558">
            <a:extLst>
              <a:ext uri="{FF2B5EF4-FFF2-40B4-BE49-F238E27FC236}">
                <a16:creationId xmlns:a16="http://schemas.microsoft.com/office/drawing/2014/main" id="{5714038F-AE3A-4A7A-8434-6B63EF40E36A}"/>
              </a:ext>
            </a:extLst>
          </p:cNvPr>
          <p:cNvSpPr/>
          <p:nvPr/>
        </p:nvSpPr>
        <p:spPr>
          <a:xfrm>
            <a:off x="5840695" y="7148409"/>
            <a:ext cx="265190" cy="816278"/>
          </a:xfrm>
          <a:custGeom>
            <a:avLst/>
            <a:gdLst>
              <a:gd name="connsiteX0" fmla="*/ 261655 w 265190"/>
              <a:gd name="connsiteY0" fmla="*/ 1691 h 816278"/>
              <a:gd name="connsiteX1" fmla="*/ 156880 w 265190"/>
              <a:gd name="connsiteY1" fmla="*/ 414441 h 816278"/>
              <a:gd name="connsiteX2" fmla="*/ 1305 w 265190"/>
              <a:gd name="connsiteY2" fmla="*/ 801791 h 816278"/>
              <a:gd name="connsiteX3" fmla="*/ 90205 w 265190"/>
              <a:gd name="connsiteY3" fmla="*/ 690666 h 816278"/>
              <a:gd name="connsiteX4" fmla="*/ 226730 w 265190"/>
              <a:gd name="connsiteY4" fmla="*/ 284266 h 816278"/>
              <a:gd name="connsiteX5" fmla="*/ 261655 w 265190"/>
              <a:gd name="connsiteY5" fmla="*/ 1691 h 8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90" h="816278">
                <a:moveTo>
                  <a:pt x="261655" y="1691"/>
                </a:moveTo>
                <a:cubicBezTo>
                  <a:pt x="250013" y="23387"/>
                  <a:pt x="200272" y="281091"/>
                  <a:pt x="156880" y="414441"/>
                </a:cubicBezTo>
                <a:cubicBezTo>
                  <a:pt x="113488" y="547791"/>
                  <a:pt x="12417" y="755754"/>
                  <a:pt x="1305" y="801791"/>
                </a:cubicBezTo>
                <a:cubicBezTo>
                  <a:pt x="-9807" y="847828"/>
                  <a:pt x="52634" y="776920"/>
                  <a:pt x="90205" y="690666"/>
                </a:cubicBezTo>
                <a:cubicBezTo>
                  <a:pt x="127776" y="604412"/>
                  <a:pt x="198684" y="396449"/>
                  <a:pt x="226730" y="284266"/>
                </a:cubicBezTo>
                <a:cubicBezTo>
                  <a:pt x="254776" y="172083"/>
                  <a:pt x="273297" y="-20005"/>
                  <a:pt x="261655" y="1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: 図形 559">
            <a:extLst>
              <a:ext uri="{FF2B5EF4-FFF2-40B4-BE49-F238E27FC236}">
                <a16:creationId xmlns:a16="http://schemas.microsoft.com/office/drawing/2014/main" id="{159A8C21-FA32-48A0-8F58-BF89AEE7178A}"/>
              </a:ext>
            </a:extLst>
          </p:cNvPr>
          <p:cNvSpPr/>
          <p:nvPr/>
        </p:nvSpPr>
        <p:spPr>
          <a:xfrm>
            <a:off x="5652896" y="7135504"/>
            <a:ext cx="221172" cy="859736"/>
          </a:xfrm>
          <a:custGeom>
            <a:avLst/>
            <a:gdLst>
              <a:gd name="connsiteX0" fmla="*/ 220854 w 221172"/>
              <a:gd name="connsiteY0" fmla="*/ 1896 h 859736"/>
              <a:gd name="connsiteX1" fmla="*/ 43054 w 221172"/>
              <a:gd name="connsiteY1" fmla="*/ 624196 h 859736"/>
              <a:gd name="connsiteX2" fmla="*/ 17654 w 221172"/>
              <a:gd name="connsiteY2" fmla="*/ 713096 h 859736"/>
              <a:gd name="connsiteX3" fmla="*/ 17654 w 221172"/>
              <a:gd name="connsiteY3" fmla="*/ 814696 h 859736"/>
              <a:gd name="connsiteX4" fmla="*/ 27179 w 221172"/>
              <a:gd name="connsiteY4" fmla="*/ 859146 h 859736"/>
              <a:gd name="connsiteX5" fmla="*/ 1779 w 221172"/>
              <a:gd name="connsiteY5" fmla="*/ 786121 h 859736"/>
              <a:gd name="connsiteX6" fmla="*/ 11304 w 221172"/>
              <a:gd name="connsiteY6" fmla="*/ 668646 h 859736"/>
              <a:gd name="connsiteX7" fmla="*/ 84329 w 221172"/>
              <a:gd name="connsiteY7" fmla="*/ 440046 h 859736"/>
              <a:gd name="connsiteX8" fmla="*/ 220854 w 221172"/>
              <a:gd name="connsiteY8" fmla="*/ 1896 h 85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72" h="859736">
                <a:moveTo>
                  <a:pt x="220854" y="1896"/>
                </a:moveTo>
                <a:cubicBezTo>
                  <a:pt x="213975" y="32588"/>
                  <a:pt x="43054" y="624196"/>
                  <a:pt x="43054" y="624196"/>
                </a:cubicBezTo>
                <a:cubicBezTo>
                  <a:pt x="9187" y="742729"/>
                  <a:pt x="21887" y="681346"/>
                  <a:pt x="17654" y="713096"/>
                </a:cubicBezTo>
                <a:cubicBezTo>
                  <a:pt x="13421" y="744846"/>
                  <a:pt x="16066" y="790354"/>
                  <a:pt x="17654" y="814696"/>
                </a:cubicBezTo>
                <a:cubicBezTo>
                  <a:pt x="19241" y="839038"/>
                  <a:pt x="29825" y="863908"/>
                  <a:pt x="27179" y="859146"/>
                </a:cubicBezTo>
                <a:cubicBezTo>
                  <a:pt x="24533" y="854384"/>
                  <a:pt x="4425" y="817871"/>
                  <a:pt x="1779" y="786121"/>
                </a:cubicBezTo>
                <a:cubicBezTo>
                  <a:pt x="-867" y="754371"/>
                  <a:pt x="-2454" y="726325"/>
                  <a:pt x="11304" y="668646"/>
                </a:cubicBezTo>
                <a:cubicBezTo>
                  <a:pt x="25062" y="610967"/>
                  <a:pt x="47287" y="558579"/>
                  <a:pt x="84329" y="440046"/>
                </a:cubicBezTo>
                <a:cubicBezTo>
                  <a:pt x="121371" y="321513"/>
                  <a:pt x="227733" y="-28796"/>
                  <a:pt x="220854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: 図形 560">
            <a:extLst>
              <a:ext uri="{FF2B5EF4-FFF2-40B4-BE49-F238E27FC236}">
                <a16:creationId xmlns:a16="http://schemas.microsoft.com/office/drawing/2014/main" id="{CDACE404-53C8-47B5-82E0-73FBA170604D}"/>
              </a:ext>
            </a:extLst>
          </p:cNvPr>
          <p:cNvSpPr/>
          <p:nvPr/>
        </p:nvSpPr>
        <p:spPr>
          <a:xfrm>
            <a:off x="5876689" y="7038546"/>
            <a:ext cx="219015" cy="99048"/>
          </a:xfrm>
          <a:custGeom>
            <a:avLst/>
            <a:gdLst>
              <a:gd name="connsiteX0" fmla="*/ 236 w 219015"/>
              <a:gd name="connsiteY0" fmla="*/ 98854 h 99048"/>
              <a:gd name="connsiteX1" fmla="*/ 114536 w 219015"/>
              <a:gd name="connsiteY1" fmla="*/ 25829 h 99048"/>
              <a:gd name="connsiteX2" fmla="*/ 155811 w 219015"/>
              <a:gd name="connsiteY2" fmla="*/ 32179 h 99048"/>
              <a:gd name="connsiteX3" fmla="*/ 217724 w 219015"/>
              <a:gd name="connsiteY3" fmla="*/ 95679 h 99048"/>
              <a:gd name="connsiteX4" fmla="*/ 193911 w 219015"/>
              <a:gd name="connsiteY4" fmla="*/ 40117 h 99048"/>
              <a:gd name="connsiteX5" fmla="*/ 147874 w 219015"/>
              <a:gd name="connsiteY5" fmla="*/ 429 h 99048"/>
              <a:gd name="connsiteX6" fmla="*/ 236 w 219015"/>
              <a:gd name="connsiteY6" fmla="*/ 98854 h 9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15" h="99048">
                <a:moveTo>
                  <a:pt x="236" y="98854"/>
                </a:moveTo>
                <a:cubicBezTo>
                  <a:pt x="-5320" y="103087"/>
                  <a:pt x="88607" y="36941"/>
                  <a:pt x="114536" y="25829"/>
                </a:cubicBezTo>
                <a:cubicBezTo>
                  <a:pt x="140465" y="14716"/>
                  <a:pt x="138613" y="20537"/>
                  <a:pt x="155811" y="32179"/>
                </a:cubicBezTo>
                <a:cubicBezTo>
                  <a:pt x="173009" y="43821"/>
                  <a:pt x="211374" y="94356"/>
                  <a:pt x="217724" y="95679"/>
                </a:cubicBezTo>
                <a:cubicBezTo>
                  <a:pt x="224074" y="97002"/>
                  <a:pt x="205553" y="55992"/>
                  <a:pt x="193911" y="40117"/>
                </a:cubicBezTo>
                <a:cubicBezTo>
                  <a:pt x="182269" y="24242"/>
                  <a:pt x="180418" y="-3804"/>
                  <a:pt x="147874" y="429"/>
                </a:cubicBezTo>
                <a:cubicBezTo>
                  <a:pt x="115330" y="4662"/>
                  <a:pt x="5792" y="94621"/>
                  <a:pt x="236" y="98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: 図形 561">
            <a:extLst>
              <a:ext uri="{FF2B5EF4-FFF2-40B4-BE49-F238E27FC236}">
                <a16:creationId xmlns:a16="http://schemas.microsoft.com/office/drawing/2014/main" id="{605FFF28-C9C9-4BB4-96AD-0D0FF7F044C5}"/>
              </a:ext>
            </a:extLst>
          </p:cNvPr>
          <p:cNvSpPr/>
          <p:nvPr/>
        </p:nvSpPr>
        <p:spPr>
          <a:xfrm>
            <a:off x="5727574" y="7273186"/>
            <a:ext cx="298523" cy="635862"/>
          </a:xfrm>
          <a:custGeom>
            <a:avLst/>
            <a:gdLst>
              <a:gd name="connsiteX0" fmla="*/ 296989 w 298523"/>
              <a:gd name="connsiteY0" fmla="*/ 3914 h 635862"/>
              <a:gd name="connsiteX1" fmla="*/ 216026 w 298523"/>
              <a:gd name="connsiteY1" fmla="*/ 265852 h 635862"/>
              <a:gd name="connsiteX2" fmla="*/ 152526 w 298523"/>
              <a:gd name="connsiteY2" fmla="*/ 499214 h 635862"/>
              <a:gd name="connsiteX3" fmla="*/ 112839 w 298523"/>
              <a:gd name="connsiteY3" fmla="*/ 599227 h 635862"/>
              <a:gd name="connsiteX4" fmla="*/ 84264 w 298523"/>
              <a:gd name="connsiteY4" fmla="*/ 624627 h 635862"/>
              <a:gd name="connsiteX5" fmla="*/ 52514 w 298523"/>
              <a:gd name="connsiteY5" fmla="*/ 634152 h 635862"/>
              <a:gd name="connsiteX6" fmla="*/ 126 w 298523"/>
              <a:gd name="connsiteY6" fmla="*/ 591289 h 635862"/>
              <a:gd name="connsiteX7" fmla="*/ 39814 w 298523"/>
              <a:gd name="connsiteY7" fmla="*/ 634152 h 635862"/>
              <a:gd name="connsiteX8" fmla="*/ 101726 w 298523"/>
              <a:gd name="connsiteY8" fmla="*/ 600814 h 635862"/>
              <a:gd name="connsiteX9" fmla="*/ 139826 w 298523"/>
              <a:gd name="connsiteY9" fmla="*/ 478577 h 635862"/>
              <a:gd name="connsiteX10" fmla="*/ 296989 w 298523"/>
              <a:gd name="connsiteY10" fmla="*/ 3914 h 63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523" h="635862">
                <a:moveTo>
                  <a:pt x="296989" y="3914"/>
                </a:moveTo>
                <a:cubicBezTo>
                  <a:pt x="309689" y="-31540"/>
                  <a:pt x="240103" y="183302"/>
                  <a:pt x="216026" y="265852"/>
                </a:cubicBezTo>
                <a:cubicBezTo>
                  <a:pt x="191949" y="348402"/>
                  <a:pt x="169724" y="443652"/>
                  <a:pt x="152526" y="499214"/>
                </a:cubicBezTo>
                <a:cubicBezTo>
                  <a:pt x="135328" y="554776"/>
                  <a:pt x="124216" y="578325"/>
                  <a:pt x="112839" y="599227"/>
                </a:cubicBezTo>
                <a:cubicBezTo>
                  <a:pt x="101462" y="620129"/>
                  <a:pt x="94318" y="618806"/>
                  <a:pt x="84264" y="624627"/>
                </a:cubicBezTo>
                <a:cubicBezTo>
                  <a:pt x="74210" y="630448"/>
                  <a:pt x="66537" y="639708"/>
                  <a:pt x="52514" y="634152"/>
                </a:cubicBezTo>
                <a:cubicBezTo>
                  <a:pt x="38491" y="628596"/>
                  <a:pt x="2243" y="591289"/>
                  <a:pt x="126" y="591289"/>
                </a:cubicBezTo>
                <a:cubicBezTo>
                  <a:pt x="-1991" y="591289"/>
                  <a:pt x="22881" y="632565"/>
                  <a:pt x="39814" y="634152"/>
                </a:cubicBezTo>
                <a:cubicBezTo>
                  <a:pt x="56747" y="635740"/>
                  <a:pt x="85057" y="626743"/>
                  <a:pt x="101726" y="600814"/>
                </a:cubicBezTo>
                <a:cubicBezTo>
                  <a:pt x="118395" y="574885"/>
                  <a:pt x="112045" y="578854"/>
                  <a:pt x="139826" y="478577"/>
                </a:cubicBezTo>
                <a:cubicBezTo>
                  <a:pt x="167607" y="378300"/>
                  <a:pt x="284289" y="39368"/>
                  <a:pt x="296989" y="3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: 図形 562">
            <a:extLst>
              <a:ext uri="{FF2B5EF4-FFF2-40B4-BE49-F238E27FC236}">
                <a16:creationId xmlns:a16="http://schemas.microsoft.com/office/drawing/2014/main" id="{4B88B8F2-351E-4729-AD68-030CA075369F}"/>
              </a:ext>
            </a:extLst>
          </p:cNvPr>
          <p:cNvSpPr/>
          <p:nvPr/>
        </p:nvSpPr>
        <p:spPr>
          <a:xfrm>
            <a:off x="5735448" y="7238701"/>
            <a:ext cx="162463" cy="596267"/>
          </a:xfrm>
          <a:custGeom>
            <a:avLst/>
            <a:gdLst>
              <a:gd name="connsiteX0" fmla="*/ 162115 w 162463"/>
              <a:gd name="connsiteY0" fmla="*/ 3474 h 596267"/>
              <a:gd name="connsiteX1" fmla="*/ 97027 w 162463"/>
              <a:gd name="connsiteY1" fmla="*/ 203499 h 596267"/>
              <a:gd name="connsiteX2" fmla="*/ 16065 w 162463"/>
              <a:gd name="connsiteY2" fmla="*/ 511474 h 596267"/>
              <a:gd name="connsiteX3" fmla="*/ 190 w 162463"/>
              <a:gd name="connsiteY3" fmla="*/ 595612 h 596267"/>
              <a:gd name="connsiteX4" fmla="*/ 11302 w 162463"/>
              <a:gd name="connsiteY4" fmla="*/ 536874 h 596267"/>
              <a:gd name="connsiteX5" fmla="*/ 63690 w 162463"/>
              <a:gd name="connsiteY5" fmla="*/ 313037 h 596267"/>
              <a:gd name="connsiteX6" fmla="*/ 120840 w 162463"/>
              <a:gd name="connsiteY6" fmla="*/ 93962 h 596267"/>
              <a:gd name="connsiteX7" fmla="*/ 162115 w 162463"/>
              <a:gd name="connsiteY7" fmla="*/ 3474 h 5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463" h="596267">
                <a:moveTo>
                  <a:pt x="162115" y="3474"/>
                </a:moveTo>
                <a:cubicBezTo>
                  <a:pt x="158146" y="21730"/>
                  <a:pt x="121369" y="118832"/>
                  <a:pt x="97027" y="203499"/>
                </a:cubicBezTo>
                <a:cubicBezTo>
                  <a:pt x="72685" y="288166"/>
                  <a:pt x="32204" y="446122"/>
                  <a:pt x="16065" y="511474"/>
                </a:cubicBezTo>
                <a:cubicBezTo>
                  <a:pt x="-74" y="576826"/>
                  <a:pt x="984" y="591379"/>
                  <a:pt x="190" y="595612"/>
                </a:cubicBezTo>
                <a:cubicBezTo>
                  <a:pt x="-604" y="599845"/>
                  <a:pt x="719" y="583970"/>
                  <a:pt x="11302" y="536874"/>
                </a:cubicBezTo>
                <a:cubicBezTo>
                  <a:pt x="21885" y="489778"/>
                  <a:pt x="45434" y="386856"/>
                  <a:pt x="63690" y="313037"/>
                </a:cubicBezTo>
                <a:cubicBezTo>
                  <a:pt x="81946" y="239218"/>
                  <a:pt x="106553" y="145556"/>
                  <a:pt x="120840" y="93962"/>
                </a:cubicBezTo>
                <a:cubicBezTo>
                  <a:pt x="135127" y="42368"/>
                  <a:pt x="166084" y="-14782"/>
                  <a:pt x="162115" y="3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: 図形 564">
            <a:extLst>
              <a:ext uri="{FF2B5EF4-FFF2-40B4-BE49-F238E27FC236}">
                <a16:creationId xmlns:a16="http://schemas.microsoft.com/office/drawing/2014/main" id="{D0F95F10-74E7-4790-AC9A-389420663796}"/>
              </a:ext>
            </a:extLst>
          </p:cNvPr>
          <p:cNvSpPr/>
          <p:nvPr/>
        </p:nvSpPr>
        <p:spPr>
          <a:xfrm>
            <a:off x="5884093" y="7174743"/>
            <a:ext cx="84268" cy="84947"/>
          </a:xfrm>
          <a:custGeom>
            <a:avLst/>
            <a:gdLst>
              <a:gd name="connsiteX0" fmla="*/ 770 w 84268"/>
              <a:gd name="connsiteY0" fmla="*/ 84895 h 84947"/>
              <a:gd name="connsiteX1" fmla="*/ 83320 w 84268"/>
              <a:gd name="connsiteY1" fmla="*/ 3932 h 84947"/>
              <a:gd name="connsiteX2" fmla="*/ 43632 w 84268"/>
              <a:gd name="connsiteY2" fmla="*/ 16632 h 84947"/>
              <a:gd name="connsiteX3" fmla="*/ 770 w 84268"/>
              <a:gd name="connsiteY3" fmla="*/ 84895 h 8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8" h="84947">
                <a:moveTo>
                  <a:pt x="770" y="84895"/>
                </a:moveTo>
                <a:cubicBezTo>
                  <a:pt x="7385" y="82778"/>
                  <a:pt x="76176" y="15309"/>
                  <a:pt x="83320" y="3932"/>
                </a:cubicBezTo>
                <a:cubicBezTo>
                  <a:pt x="90464" y="-7445"/>
                  <a:pt x="55274" y="8694"/>
                  <a:pt x="43632" y="16632"/>
                </a:cubicBezTo>
                <a:cubicBezTo>
                  <a:pt x="31990" y="24569"/>
                  <a:pt x="-5845" y="87012"/>
                  <a:pt x="770" y="84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: 図形 565">
            <a:extLst>
              <a:ext uri="{FF2B5EF4-FFF2-40B4-BE49-F238E27FC236}">
                <a16:creationId xmlns:a16="http://schemas.microsoft.com/office/drawing/2014/main" id="{D867AA39-23A9-431E-B433-E3569FF8E5F4}"/>
              </a:ext>
            </a:extLst>
          </p:cNvPr>
          <p:cNvSpPr/>
          <p:nvPr/>
        </p:nvSpPr>
        <p:spPr>
          <a:xfrm>
            <a:off x="5971811" y="7180262"/>
            <a:ext cx="50172" cy="131764"/>
          </a:xfrm>
          <a:custGeom>
            <a:avLst/>
            <a:gdLst>
              <a:gd name="connsiteX0" fmla="*/ 364 w 50172"/>
              <a:gd name="connsiteY0" fmla="*/ 1 h 131764"/>
              <a:gd name="connsiteX1" fmla="*/ 27352 w 50172"/>
              <a:gd name="connsiteY1" fmla="*/ 69851 h 131764"/>
              <a:gd name="connsiteX2" fmla="*/ 30527 w 50172"/>
              <a:gd name="connsiteY2" fmla="*/ 131763 h 131764"/>
              <a:gd name="connsiteX3" fmla="*/ 49577 w 50172"/>
              <a:gd name="connsiteY3" fmla="*/ 71438 h 131764"/>
              <a:gd name="connsiteX4" fmla="*/ 364 w 50172"/>
              <a:gd name="connsiteY4" fmla="*/ 1 h 13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2" h="131764">
                <a:moveTo>
                  <a:pt x="364" y="1"/>
                </a:moveTo>
                <a:cubicBezTo>
                  <a:pt x="-3340" y="-263"/>
                  <a:pt x="22325" y="47891"/>
                  <a:pt x="27352" y="69851"/>
                </a:cubicBezTo>
                <a:cubicBezTo>
                  <a:pt x="32379" y="91811"/>
                  <a:pt x="26823" y="131499"/>
                  <a:pt x="30527" y="131763"/>
                </a:cubicBezTo>
                <a:cubicBezTo>
                  <a:pt x="34231" y="132027"/>
                  <a:pt x="53810" y="91017"/>
                  <a:pt x="49577" y="71438"/>
                </a:cubicBezTo>
                <a:cubicBezTo>
                  <a:pt x="45344" y="51859"/>
                  <a:pt x="4068" y="265"/>
                  <a:pt x="3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: 図形 566">
            <a:extLst>
              <a:ext uri="{FF2B5EF4-FFF2-40B4-BE49-F238E27FC236}">
                <a16:creationId xmlns:a16="http://schemas.microsoft.com/office/drawing/2014/main" id="{231DB52D-5F47-4B80-8EFF-36AA24E9CE0D}"/>
              </a:ext>
            </a:extLst>
          </p:cNvPr>
          <p:cNvSpPr/>
          <p:nvPr/>
        </p:nvSpPr>
        <p:spPr>
          <a:xfrm>
            <a:off x="5752546" y="7948077"/>
            <a:ext cx="134215" cy="100340"/>
          </a:xfrm>
          <a:custGeom>
            <a:avLst/>
            <a:gdLst>
              <a:gd name="connsiteX0" fmla="*/ 133904 w 134215"/>
              <a:gd name="connsiteY0" fmla="*/ 536 h 100340"/>
              <a:gd name="connsiteX1" fmla="*/ 8492 w 134215"/>
              <a:gd name="connsiteY1" fmla="*/ 92611 h 100340"/>
              <a:gd name="connsiteX2" fmla="*/ 14842 w 134215"/>
              <a:gd name="connsiteY2" fmla="*/ 91023 h 100340"/>
              <a:gd name="connsiteX3" fmla="*/ 43417 w 134215"/>
              <a:gd name="connsiteY3" fmla="*/ 56098 h 100340"/>
              <a:gd name="connsiteX4" fmla="*/ 133904 w 134215"/>
              <a:gd name="connsiteY4" fmla="*/ 536 h 10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15" h="100340">
                <a:moveTo>
                  <a:pt x="133904" y="536"/>
                </a:moveTo>
                <a:cubicBezTo>
                  <a:pt x="128083" y="6621"/>
                  <a:pt x="28336" y="77530"/>
                  <a:pt x="8492" y="92611"/>
                </a:cubicBezTo>
                <a:cubicBezTo>
                  <a:pt x="-11352" y="107692"/>
                  <a:pt x="9021" y="97108"/>
                  <a:pt x="14842" y="91023"/>
                </a:cubicBezTo>
                <a:cubicBezTo>
                  <a:pt x="20663" y="84938"/>
                  <a:pt x="24632" y="70386"/>
                  <a:pt x="43417" y="56098"/>
                </a:cubicBezTo>
                <a:cubicBezTo>
                  <a:pt x="62202" y="41810"/>
                  <a:pt x="139725" y="-5549"/>
                  <a:pt x="133904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: 図形 567">
            <a:extLst>
              <a:ext uri="{FF2B5EF4-FFF2-40B4-BE49-F238E27FC236}">
                <a16:creationId xmlns:a16="http://schemas.microsoft.com/office/drawing/2014/main" id="{ED5779F5-085A-46E7-A20E-B7F1A9CD4655}"/>
              </a:ext>
            </a:extLst>
          </p:cNvPr>
          <p:cNvSpPr/>
          <p:nvPr/>
        </p:nvSpPr>
        <p:spPr>
          <a:xfrm>
            <a:off x="5071020" y="8032123"/>
            <a:ext cx="634754" cy="1006191"/>
          </a:xfrm>
          <a:custGeom>
            <a:avLst/>
            <a:gdLst>
              <a:gd name="connsiteX0" fmla="*/ 634455 w 634754"/>
              <a:gd name="connsiteY0" fmla="*/ 627 h 1006191"/>
              <a:gd name="connsiteX1" fmla="*/ 418555 w 634754"/>
              <a:gd name="connsiteY1" fmla="*/ 489577 h 1006191"/>
              <a:gd name="connsiteX2" fmla="*/ 15330 w 634754"/>
              <a:gd name="connsiteY2" fmla="*/ 984877 h 1006191"/>
              <a:gd name="connsiteX3" fmla="*/ 120105 w 634754"/>
              <a:gd name="connsiteY3" fmla="*/ 864227 h 1006191"/>
              <a:gd name="connsiteX4" fmla="*/ 456655 w 634754"/>
              <a:gd name="connsiteY4" fmla="*/ 397502 h 1006191"/>
              <a:gd name="connsiteX5" fmla="*/ 634455 w 634754"/>
              <a:gd name="connsiteY5" fmla="*/ 627 h 100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754" h="1006191">
                <a:moveTo>
                  <a:pt x="634455" y="627"/>
                </a:moveTo>
                <a:cubicBezTo>
                  <a:pt x="628105" y="15973"/>
                  <a:pt x="521742" y="325535"/>
                  <a:pt x="418555" y="489577"/>
                </a:cubicBezTo>
                <a:cubicBezTo>
                  <a:pt x="315368" y="653619"/>
                  <a:pt x="65072" y="922435"/>
                  <a:pt x="15330" y="984877"/>
                </a:cubicBezTo>
                <a:cubicBezTo>
                  <a:pt x="-34412" y="1047319"/>
                  <a:pt x="46551" y="962123"/>
                  <a:pt x="120105" y="864227"/>
                </a:cubicBezTo>
                <a:cubicBezTo>
                  <a:pt x="193659" y="766331"/>
                  <a:pt x="368284" y="539848"/>
                  <a:pt x="456655" y="397502"/>
                </a:cubicBezTo>
                <a:cubicBezTo>
                  <a:pt x="545026" y="255156"/>
                  <a:pt x="640805" y="-14719"/>
                  <a:pt x="634455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: 図形 568">
            <a:extLst>
              <a:ext uri="{FF2B5EF4-FFF2-40B4-BE49-F238E27FC236}">
                <a16:creationId xmlns:a16="http://schemas.microsoft.com/office/drawing/2014/main" id="{2DEEA30D-9FE1-4E79-8C98-ED4036F3C83D}"/>
              </a:ext>
            </a:extLst>
          </p:cNvPr>
          <p:cNvSpPr/>
          <p:nvPr/>
        </p:nvSpPr>
        <p:spPr>
          <a:xfrm>
            <a:off x="4983674" y="8046708"/>
            <a:ext cx="796831" cy="1138088"/>
          </a:xfrm>
          <a:custGeom>
            <a:avLst/>
            <a:gdLst>
              <a:gd name="connsiteX0" fmla="*/ 794826 w 796831"/>
              <a:gd name="connsiteY0" fmla="*/ 1917 h 1138088"/>
              <a:gd name="connsiteX1" fmla="*/ 556701 w 796831"/>
              <a:gd name="connsiteY1" fmla="*/ 503567 h 1138088"/>
              <a:gd name="connsiteX2" fmla="*/ 286826 w 796831"/>
              <a:gd name="connsiteY2" fmla="*/ 887742 h 1138088"/>
              <a:gd name="connsiteX3" fmla="*/ 4251 w 796831"/>
              <a:gd name="connsiteY3" fmla="*/ 1129042 h 1138088"/>
              <a:gd name="connsiteX4" fmla="*/ 137601 w 796831"/>
              <a:gd name="connsiteY4" fmla="*/ 1056017 h 1138088"/>
              <a:gd name="connsiteX5" fmla="*/ 417001 w 796831"/>
              <a:gd name="connsiteY5" fmla="*/ 767092 h 1138088"/>
              <a:gd name="connsiteX6" fmla="*/ 658301 w 796831"/>
              <a:gd name="connsiteY6" fmla="*/ 347992 h 1138088"/>
              <a:gd name="connsiteX7" fmla="*/ 794826 w 796831"/>
              <a:gd name="connsiteY7" fmla="*/ 1917 h 11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831" h="1138088">
                <a:moveTo>
                  <a:pt x="794826" y="1917"/>
                </a:moveTo>
                <a:cubicBezTo>
                  <a:pt x="777893" y="27846"/>
                  <a:pt x="641368" y="355930"/>
                  <a:pt x="556701" y="503567"/>
                </a:cubicBezTo>
                <a:cubicBezTo>
                  <a:pt x="472034" y="651204"/>
                  <a:pt x="378901" y="783496"/>
                  <a:pt x="286826" y="887742"/>
                </a:cubicBezTo>
                <a:cubicBezTo>
                  <a:pt x="194751" y="991988"/>
                  <a:pt x="29122" y="1100996"/>
                  <a:pt x="4251" y="1129042"/>
                </a:cubicBezTo>
                <a:cubicBezTo>
                  <a:pt x="-20620" y="1157088"/>
                  <a:pt x="68809" y="1116342"/>
                  <a:pt x="137601" y="1056017"/>
                </a:cubicBezTo>
                <a:cubicBezTo>
                  <a:pt x="206393" y="995692"/>
                  <a:pt x="330218" y="885096"/>
                  <a:pt x="417001" y="767092"/>
                </a:cubicBezTo>
                <a:cubicBezTo>
                  <a:pt x="503784" y="649088"/>
                  <a:pt x="599034" y="476579"/>
                  <a:pt x="658301" y="347992"/>
                </a:cubicBezTo>
                <a:cubicBezTo>
                  <a:pt x="717568" y="219405"/>
                  <a:pt x="811759" y="-24012"/>
                  <a:pt x="794826" y="1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: 図形 569">
            <a:extLst>
              <a:ext uri="{FF2B5EF4-FFF2-40B4-BE49-F238E27FC236}">
                <a16:creationId xmlns:a16="http://schemas.microsoft.com/office/drawing/2014/main" id="{B9567910-B70C-4E1B-8B74-B1508D81CCB2}"/>
              </a:ext>
            </a:extLst>
          </p:cNvPr>
          <p:cNvSpPr/>
          <p:nvPr/>
        </p:nvSpPr>
        <p:spPr>
          <a:xfrm>
            <a:off x="4586357" y="9053452"/>
            <a:ext cx="478744" cy="525295"/>
          </a:xfrm>
          <a:custGeom>
            <a:avLst/>
            <a:gdLst>
              <a:gd name="connsiteX0" fmla="*/ 476710 w 478744"/>
              <a:gd name="connsiteY0" fmla="*/ 1648 h 525295"/>
              <a:gd name="connsiteX1" fmla="*/ 290443 w 478744"/>
              <a:gd name="connsiteY1" fmla="*/ 177331 h 525295"/>
              <a:gd name="connsiteX2" fmla="*/ 13160 w 478744"/>
              <a:gd name="connsiteY2" fmla="*/ 511765 h 525295"/>
              <a:gd name="connsiteX3" fmla="*/ 57610 w 478744"/>
              <a:gd name="connsiteY3" fmla="*/ 441915 h 525295"/>
              <a:gd name="connsiteX4" fmla="*/ 171910 w 478744"/>
              <a:gd name="connsiteY4" fmla="*/ 274698 h 525295"/>
              <a:gd name="connsiteX5" fmla="*/ 476710 w 478744"/>
              <a:gd name="connsiteY5" fmla="*/ 1648 h 52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44" h="525295">
                <a:moveTo>
                  <a:pt x="476710" y="1648"/>
                </a:moveTo>
                <a:cubicBezTo>
                  <a:pt x="496466" y="-14580"/>
                  <a:pt x="367701" y="92312"/>
                  <a:pt x="290443" y="177331"/>
                </a:cubicBezTo>
                <a:cubicBezTo>
                  <a:pt x="213185" y="262350"/>
                  <a:pt x="51965" y="467668"/>
                  <a:pt x="13160" y="511765"/>
                </a:cubicBezTo>
                <a:cubicBezTo>
                  <a:pt x="-25645" y="555862"/>
                  <a:pt x="31152" y="481426"/>
                  <a:pt x="57610" y="441915"/>
                </a:cubicBezTo>
                <a:cubicBezTo>
                  <a:pt x="84068" y="402404"/>
                  <a:pt x="104177" y="344195"/>
                  <a:pt x="171910" y="274698"/>
                </a:cubicBezTo>
                <a:cubicBezTo>
                  <a:pt x="239643" y="205201"/>
                  <a:pt x="456954" y="17876"/>
                  <a:pt x="476710" y="1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: 図形 570">
            <a:extLst>
              <a:ext uri="{FF2B5EF4-FFF2-40B4-BE49-F238E27FC236}">
                <a16:creationId xmlns:a16="http://schemas.microsoft.com/office/drawing/2014/main" id="{2839EB18-36AF-49C5-B9C5-86A952E041BD}"/>
              </a:ext>
            </a:extLst>
          </p:cNvPr>
          <p:cNvSpPr/>
          <p:nvPr/>
        </p:nvSpPr>
        <p:spPr>
          <a:xfrm>
            <a:off x="4585583" y="9193318"/>
            <a:ext cx="414658" cy="460561"/>
          </a:xfrm>
          <a:custGeom>
            <a:avLst/>
            <a:gdLst>
              <a:gd name="connsiteX0" fmla="*/ 413984 w 414658"/>
              <a:gd name="connsiteY0" fmla="*/ 1482 h 460561"/>
              <a:gd name="connsiteX1" fmla="*/ 16050 w 414658"/>
              <a:gd name="connsiteY1" fmla="*/ 448099 h 460561"/>
              <a:gd name="connsiteX2" fmla="*/ 109184 w 414658"/>
              <a:gd name="connsiteY2" fmla="*/ 308399 h 460561"/>
              <a:gd name="connsiteX3" fmla="*/ 413984 w 414658"/>
              <a:gd name="connsiteY3" fmla="*/ 1482 h 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58" h="460561">
                <a:moveTo>
                  <a:pt x="413984" y="1482"/>
                </a:moveTo>
                <a:cubicBezTo>
                  <a:pt x="398462" y="24765"/>
                  <a:pt x="66850" y="396946"/>
                  <a:pt x="16050" y="448099"/>
                </a:cubicBezTo>
                <a:cubicBezTo>
                  <a:pt x="-34750" y="499252"/>
                  <a:pt x="45684" y="381071"/>
                  <a:pt x="109184" y="308399"/>
                </a:cubicBezTo>
                <a:cubicBezTo>
                  <a:pt x="172684" y="235727"/>
                  <a:pt x="429506" y="-21801"/>
                  <a:pt x="413984" y="1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: 図形 571">
            <a:extLst>
              <a:ext uri="{FF2B5EF4-FFF2-40B4-BE49-F238E27FC236}">
                <a16:creationId xmlns:a16="http://schemas.microsoft.com/office/drawing/2014/main" id="{0DAE4B26-3570-4F09-969D-249BD8F53AFA}"/>
              </a:ext>
            </a:extLst>
          </p:cNvPr>
          <p:cNvSpPr/>
          <p:nvPr/>
        </p:nvSpPr>
        <p:spPr>
          <a:xfrm>
            <a:off x="3958165" y="9588112"/>
            <a:ext cx="618939" cy="686404"/>
          </a:xfrm>
          <a:custGeom>
            <a:avLst/>
            <a:gdLst>
              <a:gd name="connsiteX0" fmla="*/ 618068 w 618939"/>
              <a:gd name="connsiteY0" fmla="*/ 388 h 686404"/>
              <a:gd name="connsiteX1" fmla="*/ 298452 w 618939"/>
              <a:gd name="connsiteY1" fmla="*/ 391971 h 686404"/>
              <a:gd name="connsiteX2" fmla="*/ 186268 w 618939"/>
              <a:gd name="connsiteY2" fmla="*/ 508388 h 686404"/>
              <a:gd name="connsiteX3" fmla="*/ 2 w 618939"/>
              <a:gd name="connsiteY3" fmla="*/ 686188 h 686404"/>
              <a:gd name="connsiteX4" fmla="*/ 190502 w 618939"/>
              <a:gd name="connsiteY4" fmla="*/ 470288 h 686404"/>
              <a:gd name="connsiteX5" fmla="*/ 618068 w 618939"/>
              <a:gd name="connsiteY5" fmla="*/ 388 h 68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939" h="686404">
                <a:moveTo>
                  <a:pt x="618068" y="388"/>
                </a:moveTo>
                <a:cubicBezTo>
                  <a:pt x="636060" y="-12665"/>
                  <a:pt x="370419" y="307304"/>
                  <a:pt x="298452" y="391971"/>
                </a:cubicBezTo>
                <a:cubicBezTo>
                  <a:pt x="226485" y="476638"/>
                  <a:pt x="236010" y="459352"/>
                  <a:pt x="186268" y="508388"/>
                </a:cubicBezTo>
                <a:cubicBezTo>
                  <a:pt x="136526" y="557424"/>
                  <a:pt x="-704" y="692538"/>
                  <a:pt x="2" y="686188"/>
                </a:cubicBezTo>
                <a:cubicBezTo>
                  <a:pt x="708" y="679838"/>
                  <a:pt x="87844" y="582824"/>
                  <a:pt x="190502" y="470288"/>
                </a:cubicBezTo>
                <a:cubicBezTo>
                  <a:pt x="293160" y="357752"/>
                  <a:pt x="600076" y="13441"/>
                  <a:pt x="618068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: 図形 572">
            <a:extLst>
              <a:ext uri="{FF2B5EF4-FFF2-40B4-BE49-F238E27FC236}">
                <a16:creationId xmlns:a16="http://schemas.microsoft.com/office/drawing/2014/main" id="{70772810-5462-4A95-9ACA-E6DC625A1F24}"/>
              </a:ext>
            </a:extLst>
          </p:cNvPr>
          <p:cNvSpPr/>
          <p:nvPr/>
        </p:nvSpPr>
        <p:spPr>
          <a:xfrm>
            <a:off x="3881222" y="9715351"/>
            <a:ext cx="667510" cy="682978"/>
          </a:xfrm>
          <a:custGeom>
            <a:avLst/>
            <a:gdLst>
              <a:gd name="connsiteX0" fmla="*/ 667495 w 667510"/>
              <a:gd name="connsiteY0" fmla="*/ 149 h 682978"/>
              <a:gd name="connsiteX1" fmla="*/ 407145 w 667510"/>
              <a:gd name="connsiteY1" fmla="*/ 302832 h 682978"/>
              <a:gd name="connsiteX2" fmla="*/ 9211 w 667510"/>
              <a:gd name="connsiteY2" fmla="*/ 671132 h 682978"/>
              <a:gd name="connsiteX3" fmla="*/ 148911 w 667510"/>
              <a:gd name="connsiteY3" fmla="*/ 569532 h 682978"/>
              <a:gd name="connsiteX4" fmla="*/ 396561 w 667510"/>
              <a:gd name="connsiteY4" fmla="*/ 340932 h 682978"/>
              <a:gd name="connsiteX5" fmla="*/ 667495 w 667510"/>
              <a:gd name="connsiteY5" fmla="*/ 149 h 68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510" h="682978">
                <a:moveTo>
                  <a:pt x="667495" y="149"/>
                </a:moveTo>
                <a:cubicBezTo>
                  <a:pt x="669259" y="-6201"/>
                  <a:pt x="516859" y="191001"/>
                  <a:pt x="407145" y="302832"/>
                </a:cubicBezTo>
                <a:cubicBezTo>
                  <a:pt x="297431" y="414663"/>
                  <a:pt x="52250" y="626682"/>
                  <a:pt x="9211" y="671132"/>
                </a:cubicBezTo>
                <a:cubicBezTo>
                  <a:pt x="-33828" y="715582"/>
                  <a:pt x="84353" y="624565"/>
                  <a:pt x="148911" y="569532"/>
                </a:cubicBezTo>
                <a:cubicBezTo>
                  <a:pt x="213469" y="514499"/>
                  <a:pt x="310130" y="437946"/>
                  <a:pt x="396561" y="340932"/>
                </a:cubicBezTo>
                <a:cubicBezTo>
                  <a:pt x="482992" y="243918"/>
                  <a:pt x="665731" y="6499"/>
                  <a:pt x="667495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: 図形 573">
            <a:extLst>
              <a:ext uri="{FF2B5EF4-FFF2-40B4-BE49-F238E27FC236}">
                <a16:creationId xmlns:a16="http://schemas.microsoft.com/office/drawing/2014/main" id="{E1C07145-3180-43CF-AA4C-867C0A280229}"/>
              </a:ext>
            </a:extLst>
          </p:cNvPr>
          <p:cNvSpPr/>
          <p:nvPr/>
        </p:nvSpPr>
        <p:spPr>
          <a:xfrm>
            <a:off x="3183767" y="10412451"/>
            <a:ext cx="696343" cy="703900"/>
          </a:xfrm>
          <a:custGeom>
            <a:avLst/>
            <a:gdLst>
              <a:gd name="connsiteX0" fmla="*/ 693966 w 696343"/>
              <a:gd name="connsiteY0" fmla="*/ 5782 h 703900"/>
              <a:gd name="connsiteX1" fmla="*/ 461133 w 696343"/>
              <a:gd name="connsiteY1" fmla="*/ 198399 h 703900"/>
              <a:gd name="connsiteX2" fmla="*/ 253700 w 696343"/>
              <a:gd name="connsiteY2" fmla="*/ 448166 h 703900"/>
              <a:gd name="connsiteX3" fmla="*/ 124583 w 696343"/>
              <a:gd name="connsiteY3" fmla="*/ 594216 h 703900"/>
              <a:gd name="connsiteX4" fmla="*/ 44150 w 696343"/>
              <a:gd name="connsiteY4" fmla="*/ 689466 h 703900"/>
              <a:gd name="connsiteX5" fmla="*/ 3933 w 696343"/>
              <a:gd name="connsiteY5" fmla="*/ 697932 h 703900"/>
              <a:gd name="connsiteX6" fmla="*/ 139400 w 696343"/>
              <a:gd name="connsiteY6" fmla="*/ 634432 h 703900"/>
              <a:gd name="connsiteX7" fmla="*/ 308733 w 696343"/>
              <a:gd name="connsiteY7" fmla="*/ 424882 h 703900"/>
              <a:gd name="connsiteX8" fmla="*/ 693966 w 696343"/>
              <a:gd name="connsiteY8" fmla="*/ 5782 h 70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343" h="703900">
                <a:moveTo>
                  <a:pt x="693966" y="5782"/>
                </a:moveTo>
                <a:cubicBezTo>
                  <a:pt x="719366" y="-31965"/>
                  <a:pt x="534511" y="124668"/>
                  <a:pt x="461133" y="198399"/>
                </a:cubicBezTo>
                <a:cubicBezTo>
                  <a:pt x="387755" y="272130"/>
                  <a:pt x="309792" y="382197"/>
                  <a:pt x="253700" y="448166"/>
                </a:cubicBezTo>
                <a:cubicBezTo>
                  <a:pt x="197608" y="514136"/>
                  <a:pt x="159508" y="553999"/>
                  <a:pt x="124583" y="594216"/>
                </a:cubicBezTo>
                <a:cubicBezTo>
                  <a:pt x="89658" y="634433"/>
                  <a:pt x="64258" y="672180"/>
                  <a:pt x="44150" y="689466"/>
                </a:cubicBezTo>
                <a:cubicBezTo>
                  <a:pt x="24042" y="706752"/>
                  <a:pt x="-11942" y="707104"/>
                  <a:pt x="3933" y="697932"/>
                </a:cubicBezTo>
                <a:cubicBezTo>
                  <a:pt x="19808" y="688760"/>
                  <a:pt x="88600" y="679940"/>
                  <a:pt x="139400" y="634432"/>
                </a:cubicBezTo>
                <a:cubicBezTo>
                  <a:pt x="190200" y="588924"/>
                  <a:pt x="211014" y="532479"/>
                  <a:pt x="308733" y="424882"/>
                </a:cubicBezTo>
                <a:cubicBezTo>
                  <a:pt x="406452" y="317285"/>
                  <a:pt x="668566" y="43529"/>
                  <a:pt x="693966" y="5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: 図形 574">
            <a:extLst>
              <a:ext uri="{FF2B5EF4-FFF2-40B4-BE49-F238E27FC236}">
                <a16:creationId xmlns:a16="http://schemas.microsoft.com/office/drawing/2014/main" id="{6A9A88CE-7929-46D9-89C8-EFB6F69E0990}"/>
              </a:ext>
            </a:extLst>
          </p:cNvPr>
          <p:cNvSpPr/>
          <p:nvPr/>
        </p:nvSpPr>
        <p:spPr>
          <a:xfrm>
            <a:off x="3168228" y="10280635"/>
            <a:ext cx="796290" cy="833610"/>
          </a:xfrm>
          <a:custGeom>
            <a:avLst/>
            <a:gdLst>
              <a:gd name="connsiteX0" fmla="*/ 796289 w 796290"/>
              <a:gd name="connsiteY0" fmla="*/ 15 h 833610"/>
              <a:gd name="connsiteX1" fmla="*/ 413172 w 796290"/>
              <a:gd name="connsiteY1" fmla="*/ 332332 h 833610"/>
              <a:gd name="connsiteX2" fmla="*/ 165522 w 796290"/>
              <a:gd name="connsiteY2" fmla="*/ 590565 h 833610"/>
              <a:gd name="connsiteX3" fmla="*/ 4655 w 796290"/>
              <a:gd name="connsiteY3" fmla="*/ 825515 h 833610"/>
              <a:gd name="connsiteX4" fmla="*/ 53339 w 796290"/>
              <a:gd name="connsiteY4" fmla="*/ 762015 h 833610"/>
              <a:gd name="connsiteX5" fmla="*/ 157055 w 796290"/>
              <a:gd name="connsiteY5" fmla="*/ 592682 h 833610"/>
              <a:gd name="connsiteX6" fmla="*/ 408939 w 796290"/>
              <a:gd name="connsiteY6" fmla="*/ 319632 h 833610"/>
              <a:gd name="connsiteX7" fmla="*/ 796289 w 796290"/>
              <a:gd name="connsiteY7" fmla="*/ 15 h 83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290" h="833610">
                <a:moveTo>
                  <a:pt x="796289" y="15"/>
                </a:moveTo>
                <a:cubicBezTo>
                  <a:pt x="796995" y="2132"/>
                  <a:pt x="518300" y="233907"/>
                  <a:pt x="413172" y="332332"/>
                </a:cubicBezTo>
                <a:cubicBezTo>
                  <a:pt x="308044" y="430757"/>
                  <a:pt x="233608" y="508368"/>
                  <a:pt x="165522" y="590565"/>
                </a:cubicBezTo>
                <a:cubicBezTo>
                  <a:pt x="97436" y="672762"/>
                  <a:pt x="23352" y="796940"/>
                  <a:pt x="4655" y="825515"/>
                </a:cubicBezTo>
                <a:cubicBezTo>
                  <a:pt x="-14042" y="854090"/>
                  <a:pt x="27939" y="800820"/>
                  <a:pt x="53339" y="762015"/>
                </a:cubicBezTo>
                <a:cubicBezTo>
                  <a:pt x="78739" y="723210"/>
                  <a:pt x="97788" y="666413"/>
                  <a:pt x="157055" y="592682"/>
                </a:cubicBezTo>
                <a:cubicBezTo>
                  <a:pt x="216322" y="518952"/>
                  <a:pt x="303458" y="419115"/>
                  <a:pt x="408939" y="319632"/>
                </a:cubicBezTo>
                <a:cubicBezTo>
                  <a:pt x="514420" y="220149"/>
                  <a:pt x="795583" y="-2102"/>
                  <a:pt x="79628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: 図形 576">
            <a:extLst>
              <a:ext uri="{FF2B5EF4-FFF2-40B4-BE49-F238E27FC236}">
                <a16:creationId xmlns:a16="http://schemas.microsoft.com/office/drawing/2014/main" id="{F85C3DA1-1D15-4C3E-A0FE-D6562F70CE4F}"/>
              </a:ext>
            </a:extLst>
          </p:cNvPr>
          <p:cNvSpPr/>
          <p:nvPr/>
        </p:nvSpPr>
        <p:spPr>
          <a:xfrm>
            <a:off x="2954071" y="9182098"/>
            <a:ext cx="723558" cy="1604311"/>
          </a:xfrm>
          <a:custGeom>
            <a:avLst/>
            <a:gdLst>
              <a:gd name="connsiteX0" fmla="*/ 722579 w 723558"/>
              <a:gd name="connsiteY0" fmla="*/ 2 h 1604311"/>
              <a:gd name="connsiteX1" fmla="*/ 551129 w 723558"/>
              <a:gd name="connsiteY1" fmla="*/ 555627 h 1604311"/>
              <a:gd name="connsiteX2" fmla="*/ 300304 w 723558"/>
              <a:gd name="connsiteY2" fmla="*/ 1082677 h 1604311"/>
              <a:gd name="connsiteX3" fmla="*/ 11379 w 723558"/>
              <a:gd name="connsiteY3" fmla="*/ 1581152 h 1604311"/>
              <a:gd name="connsiteX4" fmla="*/ 71704 w 723558"/>
              <a:gd name="connsiteY4" fmla="*/ 1485902 h 1604311"/>
              <a:gd name="connsiteX5" fmla="*/ 198704 w 723558"/>
              <a:gd name="connsiteY5" fmla="*/ 1168402 h 1604311"/>
              <a:gd name="connsiteX6" fmla="*/ 474929 w 723558"/>
              <a:gd name="connsiteY6" fmla="*/ 561977 h 1604311"/>
              <a:gd name="connsiteX7" fmla="*/ 722579 w 723558"/>
              <a:gd name="connsiteY7" fmla="*/ 2 h 16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558" h="1604311">
                <a:moveTo>
                  <a:pt x="722579" y="2"/>
                </a:moveTo>
                <a:cubicBezTo>
                  <a:pt x="735279" y="-1056"/>
                  <a:pt x="621508" y="375181"/>
                  <a:pt x="551129" y="555627"/>
                </a:cubicBezTo>
                <a:cubicBezTo>
                  <a:pt x="480750" y="736073"/>
                  <a:pt x="390262" y="911756"/>
                  <a:pt x="300304" y="1082677"/>
                </a:cubicBezTo>
                <a:cubicBezTo>
                  <a:pt x="210346" y="1253598"/>
                  <a:pt x="49479" y="1513948"/>
                  <a:pt x="11379" y="1581152"/>
                </a:cubicBezTo>
                <a:cubicBezTo>
                  <a:pt x="-26721" y="1648356"/>
                  <a:pt x="40483" y="1554694"/>
                  <a:pt x="71704" y="1485902"/>
                </a:cubicBezTo>
                <a:cubicBezTo>
                  <a:pt x="102925" y="1417110"/>
                  <a:pt x="131500" y="1322389"/>
                  <a:pt x="198704" y="1168402"/>
                </a:cubicBezTo>
                <a:cubicBezTo>
                  <a:pt x="265908" y="1014415"/>
                  <a:pt x="388675" y="754594"/>
                  <a:pt x="474929" y="561977"/>
                </a:cubicBezTo>
                <a:cubicBezTo>
                  <a:pt x="561183" y="369360"/>
                  <a:pt x="709879" y="1060"/>
                  <a:pt x="72257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: 図形 577">
            <a:extLst>
              <a:ext uri="{FF2B5EF4-FFF2-40B4-BE49-F238E27FC236}">
                <a16:creationId xmlns:a16="http://schemas.microsoft.com/office/drawing/2014/main" id="{EC06175C-1CBA-4C8D-A135-B0E9D1764FF3}"/>
              </a:ext>
            </a:extLst>
          </p:cNvPr>
          <p:cNvSpPr/>
          <p:nvPr/>
        </p:nvSpPr>
        <p:spPr>
          <a:xfrm>
            <a:off x="3022600" y="9107040"/>
            <a:ext cx="679517" cy="1532385"/>
          </a:xfrm>
          <a:custGeom>
            <a:avLst/>
            <a:gdLst>
              <a:gd name="connsiteX0" fmla="*/ 638175 w 679517"/>
              <a:gd name="connsiteY0" fmla="*/ 5210 h 1532385"/>
              <a:gd name="connsiteX1" fmla="*/ 676275 w 679517"/>
              <a:gd name="connsiteY1" fmla="*/ 170310 h 1532385"/>
              <a:gd name="connsiteX2" fmla="*/ 647700 w 679517"/>
              <a:gd name="connsiteY2" fmla="*/ 411610 h 1532385"/>
              <a:gd name="connsiteX3" fmla="*/ 593725 w 679517"/>
              <a:gd name="connsiteY3" fmla="*/ 735460 h 1532385"/>
              <a:gd name="connsiteX4" fmla="*/ 530225 w 679517"/>
              <a:gd name="connsiteY4" fmla="*/ 862460 h 1532385"/>
              <a:gd name="connsiteX5" fmla="*/ 212725 w 679517"/>
              <a:gd name="connsiteY5" fmla="*/ 1351410 h 1532385"/>
              <a:gd name="connsiteX6" fmla="*/ 155575 w 679517"/>
              <a:gd name="connsiteY6" fmla="*/ 1421260 h 1532385"/>
              <a:gd name="connsiteX7" fmla="*/ 85725 w 679517"/>
              <a:gd name="connsiteY7" fmla="*/ 1468885 h 1532385"/>
              <a:gd name="connsiteX8" fmla="*/ 0 w 679517"/>
              <a:gd name="connsiteY8" fmla="*/ 1532385 h 1532385"/>
              <a:gd name="connsiteX9" fmla="*/ 158750 w 679517"/>
              <a:gd name="connsiteY9" fmla="*/ 1408560 h 1532385"/>
              <a:gd name="connsiteX10" fmla="*/ 441325 w 679517"/>
              <a:gd name="connsiteY10" fmla="*/ 945010 h 1532385"/>
              <a:gd name="connsiteX11" fmla="*/ 600075 w 679517"/>
              <a:gd name="connsiteY11" fmla="*/ 681485 h 1532385"/>
              <a:gd name="connsiteX12" fmla="*/ 638175 w 679517"/>
              <a:gd name="connsiteY12" fmla="*/ 430660 h 1532385"/>
              <a:gd name="connsiteX13" fmla="*/ 679450 w 679517"/>
              <a:gd name="connsiteY13" fmla="*/ 154435 h 1532385"/>
              <a:gd name="connsiteX14" fmla="*/ 647700 w 679517"/>
              <a:gd name="connsiteY14" fmla="*/ 367160 h 1532385"/>
              <a:gd name="connsiteX15" fmla="*/ 638175 w 679517"/>
              <a:gd name="connsiteY15" fmla="*/ 5210 h 15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9517" h="1532385">
                <a:moveTo>
                  <a:pt x="638175" y="5210"/>
                </a:moveTo>
                <a:cubicBezTo>
                  <a:pt x="642938" y="-27598"/>
                  <a:pt x="674688" y="102577"/>
                  <a:pt x="676275" y="170310"/>
                </a:cubicBezTo>
                <a:cubicBezTo>
                  <a:pt x="677862" y="238043"/>
                  <a:pt x="661458" y="317418"/>
                  <a:pt x="647700" y="411610"/>
                </a:cubicBezTo>
                <a:cubicBezTo>
                  <a:pt x="633942" y="505802"/>
                  <a:pt x="613304" y="660318"/>
                  <a:pt x="593725" y="735460"/>
                </a:cubicBezTo>
                <a:cubicBezTo>
                  <a:pt x="574146" y="810602"/>
                  <a:pt x="593725" y="759802"/>
                  <a:pt x="530225" y="862460"/>
                </a:cubicBezTo>
                <a:cubicBezTo>
                  <a:pt x="466725" y="965118"/>
                  <a:pt x="275167" y="1258277"/>
                  <a:pt x="212725" y="1351410"/>
                </a:cubicBezTo>
                <a:cubicBezTo>
                  <a:pt x="150283" y="1444543"/>
                  <a:pt x="176742" y="1401681"/>
                  <a:pt x="155575" y="1421260"/>
                </a:cubicBezTo>
                <a:cubicBezTo>
                  <a:pt x="134408" y="1440839"/>
                  <a:pt x="111654" y="1450364"/>
                  <a:pt x="85725" y="1468885"/>
                </a:cubicBezTo>
                <a:cubicBezTo>
                  <a:pt x="59796" y="1487406"/>
                  <a:pt x="0" y="1532385"/>
                  <a:pt x="0" y="1532385"/>
                </a:cubicBezTo>
                <a:cubicBezTo>
                  <a:pt x="12171" y="1522331"/>
                  <a:pt x="85196" y="1506456"/>
                  <a:pt x="158750" y="1408560"/>
                </a:cubicBezTo>
                <a:cubicBezTo>
                  <a:pt x="232304" y="1310664"/>
                  <a:pt x="367771" y="1066189"/>
                  <a:pt x="441325" y="945010"/>
                </a:cubicBezTo>
                <a:cubicBezTo>
                  <a:pt x="514879" y="823831"/>
                  <a:pt x="567267" y="767210"/>
                  <a:pt x="600075" y="681485"/>
                </a:cubicBezTo>
                <a:cubicBezTo>
                  <a:pt x="632883" y="595760"/>
                  <a:pt x="624946" y="518502"/>
                  <a:pt x="638175" y="430660"/>
                </a:cubicBezTo>
                <a:cubicBezTo>
                  <a:pt x="651404" y="342818"/>
                  <a:pt x="677863" y="165018"/>
                  <a:pt x="679450" y="154435"/>
                </a:cubicBezTo>
                <a:cubicBezTo>
                  <a:pt x="681038" y="143852"/>
                  <a:pt x="654050" y="387797"/>
                  <a:pt x="647700" y="367160"/>
                </a:cubicBezTo>
                <a:cubicBezTo>
                  <a:pt x="641350" y="346523"/>
                  <a:pt x="633412" y="38018"/>
                  <a:pt x="638175" y="5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: 図形 578">
            <a:extLst>
              <a:ext uri="{FF2B5EF4-FFF2-40B4-BE49-F238E27FC236}">
                <a16:creationId xmlns:a16="http://schemas.microsoft.com/office/drawing/2014/main" id="{ADF1FE00-7E2E-418D-97BB-B3BE18A62745}"/>
              </a:ext>
            </a:extLst>
          </p:cNvPr>
          <p:cNvSpPr/>
          <p:nvPr/>
        </p:nvSpPr>
        <p:spPr>
          <a:xfrm>
            <a:off x="3503652" y="10444343"/>
            <a:ext cx="1201162" cy="681867"/>
          </a:xfrm>
          <a:custGeom>
            <a:avLst/>
            <a:gdLst>
              <a:gd name="connsiteX0" fmla="*/ 4723 w 1201162"/>
              <a:gd name="connsiteY0" fmla="*/ 677682 h 681867"/>
              <a:gd name="connsiteX1" fmla="*/ 493673 w 1201162"/>
              <a:gd name="connsiteY1" fmla="*/ 398282 h 681867"/>
              <a:gd name="connsiteX2" fmla="*/ 915948 w 1201162"/>
              <a:gd name="connsiteY2" fmla="*/ 166507 h 681867"/>
              <a:gd name="connsiteX3" fmla="*/ 1198523 w 1201162"/>
              <a:gd name="connsiteY3" fmla="*/ 4582 h 681867"/>
              <a:gd name="connsiteX4" fmla="*/ 1042948 w 1201162"/>
              <a:gd name="connsiteY4" fmla="*/ 55382 h 681867"/>
              <a:gd name="connsiteX5" fmla="*/ 804823 w 1201162"/>
              <a:gd name="connsiteY5" fmla="*/ 169682 h 681867"/>
              <a:gd name="connsiteX6" fmla="*/ 4723 w 1201162"/>
              <a:gd name="connsiteY6" fmla="*/ 677682 h 68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162" h="681867">
                <a:moveTo>
                  <a:pt x="4723" y="677682"/>
                </a:moveTo>
                <a:cubicBezTo>
                  <a:pt x="-47135" y="715782"/>
                  <a:pt x="341802" y="483478"/>
                  <a:pt x="493673" y="398282"/>
                </a:cubicBezTo>
                <a:cubicBezTo>
                  <a:pt x="645544" y="313086"/>
                  <a:pt x="798473" y="232124"/>
                  <a:pt x="915948" y="166507"/>
                </a:cubicBezTo>
                <a:cubicBezTo>
                  <a:pt x="1033423" y="100890"/>
                  <a:pt x="1177356" y="23103"/>
                  <a:pt x="1198523" y="4582"/>
                </a:cubicBezTo>
                <a:cubicBezTo>
                  <a:pt x="1219690" y="-13939"/>
                  <a:pt x="1108565" y="27865"/>
                  <a:pt x="1042948" y="55382"/>
                </a:cubicBezTo>
                <a:cubicBezTo>
                  <a:pt x="977331" y="82899"/>
                  <a:pt x="978390" y="69670"/>
                  <a:pt x="804823" y="169682"/>
                </a:cubicBezTo>
                <a:cubicBezTo>
                  <a:pt x="631256" y="269694"/>
                  <a:pt x="56581" y="639582"/>
                  <a:pt x="4723" y="677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: 図形 579">
            <a:extLst>
              <a:ext uri="{FF2B5EF4-FFF2-40B4-BE49-F238E27FC236}">
                <a16:creationId xmlns:a16="http://schemas.microsoft.com/office/drawing/2014/main" id="{E9C4C215-9760-4E64-985C-1075FFA80268}"/>
              </a:ext>
            </a:extLst>
          </p:cNvPr>
          <p:cNvSpPr/>
          <p:nvPr/>
        </p:nvSpPr>
        <p:spPr>
          <a:xfrm>
            <a:off x="3526813" y="10413328"/>
            <a:ext cx="1201519" cy="688948"/>
          </a:xfrm>
          <a:custGeom>
            <a:avLst/>
            <a:gdLst>
              <a:gd name="connsiteX0" fmla="*/ 1172187 w 1201519"/>
              <a:gd name="connsiteY0" fmla="*/ 7022 h 688948"/>
              <a:gd name="connsiteX1" fmla="*/ 1127737 w 1201519"/>
              <a:gd name="connsiteY1" fmla="*/ 38772 h 688948"/>
              <a:gd name="connsiteX2" fmla="*/ 724512 w 1201519"/>
              <a:gd name="connsiteY2" fmla="*/ 156247 h 688948"/>
              <a:gd name="connsiteX3" fmla="*/ 565762 w 1201519"/>
              <a:gd name="connsiteY3" fmla="*/ 251497 h 688948"/>
              <a:gd name="connsiteX4" fmla="*/ 181587 w 1201519"/>
              <a:gd name="connsiteY4" fmla="*/ 527722 h 688948"/>
              <a:gd name="connsiteX5" fmla="*/ 612 w 1201519"/>
              <a:gd name="connsiteY5" fmla="*/ 686472 h 688948"/>
              <a:gd name="connsiteX6" fmla="*/ 140312 w 1201519"/>
              <a:gd name="connsiteY6" fmla="*/ 600747 h 688948"/>
              <a:gd name="connsiteX7" fmla="*/ 572112 w 1201519"/>
              <a:gd name="connsiteY7" fmla="*/ 299122 h 688948"/>
              <a:gd name="connsiteX8" fmla="*/ 803887 w 1201519"/>
              <a:gd name="connsiteY8" fmla="*/ 159422 h 688948"/>
              <a:gd name="connsiteX9" fmla="*/ 1172187 w 1201519"/>
              <a:gd name="connsiteY9" fmla="*/ 7022 h 68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1519" h="688948">
                <a:moveTo>
                  <a:pt x="1172187" y="7022"/>
                </a:moveTo>
                <a:cubicBezTo>
                  <a:pt x="1226162" y="-13086"/>
                  <a:pt x="1202350" y="13901"/>
                  <a:pt x="1127737" y="38772"/>
                </a:cubicBezTo>
                <a:cubicBezTo>
                  <a:pt x="1053124" y="63643"/>
                  <a:pt x="818174" y="120793"/>
                  <a:pt x="724512" y="156247"/>
                </a:cubicBezTo>
                <a:cubicBezTo>
                  <a:pt x="630850" y="191701"/>
                  <a:pt x="656249" y="189585"/>
                  <a:pt x="565762" y="251497"/>
                </a:cubicBezTo>
                <a:cubicBezTo>
                  <a:pt x="475275" y="313409"/>
                  <a:pt x="275779" y="455226"/>
                  <a:pt x="181587" y="527722"/>
                </a:cubicBezTo>
                <a:cubicBezTo>
                  <a:pt x="87395" y="600218"/>
                  <a:pt x="7491" y="674301"/>
                  <a:pt x="612" y="686472"/>
                </a:cubicBezTo>
                <a:cubicBezTo>
                  <a:pt x="-6267" y="698643"/>
                  <a:pt x="45062" y="665305"/>
                  <a:pt x="140312" y="600747"/>
                </a:cubicBezTo>
                <a:cubicBezTo>
                  <a:pt x="235562" y="536189"/>
                  <a:pt x="461516" y="372676"/>
                  <a:pt x="572112" y="299122"/>
                </a:cubicBezTo>
                <a:cubicBezTo>
                  <a:pt x="682708" y="225568"/>
                  <a:pt x="708637" y="202285"/>
                  <a:pt x="803887" y="159422"/>
                </a:cubicBezTo>
                <a:cubicBezTo>
                  <a:pt x="899137" y="116559"/>
                  <a:pt x="1118212" y="27130"/>
                  <a:pt x="1172187" y="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: 図形 580">
            <a:extLst>
              <a:ext uri="{FF2B5EF4-FFF2-40B4-BE49-F238E27FC236}">
                <a16:creationId xmlns:a16="http://schemas.microsoft.com/office/drawing/2014/main" id="{07730B36-1212-4A23-8DFD-BCC9AC518F17}"/>
              </a:ext>
            </a:extLst>
          </p:cNvPr>
          <p:cNvSpPr/>
          <p:nvPr/>
        </p:nvSpPr>
        <p:spPr>
          <a:xfrm>
            <a:off x="5312485" y="2204528"/>
            <a:ext cx="43740" cy="551157"/>
          </a:xfrm>
          <a:custGeom>
            <a:avLst/>
            <a:gdLst>
              <a:gd name="connsiteX0" fmla="*/ 43740 w 43740"/>
              <a:gd name="connsiteY0" fmla="*/ 8447 h 551157"/>
              <a:gd name="connsiteX1" fmla="*/ 2465 w 43740"/>
              <a:gd name="connsiteY1" fmla="*/ 522797 h 551157"/>
              <a:gd name="connsiteX2" fmla="*/ 11990 w 43740"/>
              <a:gd name="connsiteY2" fmla="*/ 456122 h 551157"/>
              <a:gd name="connsiteX3" fmla="*/ 2465 w 43740"/>
              <a:gd name="connsiteY3" fmla="*/ 217997 h 551157"/>
              <a:gd name="connsiteX4" fmla="*/ 43740 w 43740"/>
              <a:gd name="connsiteY4" fmla="*/ 8447 h 55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40" h="551157">
                <a:moveTo>
                  <a:pt x="43740" y="8447"/>
                </a:moveTo>
                <a:cubicBezTo>
                  <a:pt x="43740" y="59247"/>
                  <a:pt x="7757" y="448185"/>
                  <a:pt x="2465" y="522797"/>
                </a:cubicBezTo>
                <a:cubicBezTo>
                  <a:pt x="-2827" y="597409"/>
                  <a:pt x="11990" y="506922"/>
                  <a:pt x="11990" y="456122"/>
                </a:cubicBezTo>
                <a:cubicBezTo>
                  <a:pt x="11990" y="405322"/>
                  <a:pt x="-6531" y="286260"/>
                  <a:pt x="2465" y="217997"/>
                </a:cubicBezTo>
                <a:cubicBezTo>
                  <a:pt x="11461" y="149735"/>
                  <a:pt x="43740" y="-42353"/>
                  <a:pt x="43740" y="8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: 図形 581">
            <a:extLst>
              <a:ext uri="{FF2B5EF4-FFF2-40B4-BE49-F238E27FC236}">
                <a16:creationId xmlns:a16="http://schemas.microsoft.com/office/drawing/2014/main" id="{E8F904D9-30EE-4E31-AD94-919A837F8CB3}"/>
              </a:ext>
            </a:extLst>
          </p:cNvPr>
          <p:cNvSpPr/>
          <p:nvPr/>
        </p:nvSpPr>
        <p:spPr>
          <a:xfrm>
            <a:off x="5128943" y="2637346"/>
            <a:ext cx="166340" cy="225633"/>
          </a:xfrm>
          <a:custGeom>
            <a:avLst/>
            <a:gdLst>
              <a:gd name="connsiteX0" fmla="*/ 165370 w 166340"/>
              <a:gd name="connsiteY0" fmla="*/ 37592 h 225633"/>
              <a:gd name="connsiteX1" fmla="*/ 66945 w 166340"/>
              <a:gd name="connsiteY1" fmla="*/ 82042 h 225633"/>
              <a:gd name="connsiteX2" fmla="*/ 38370 w 166340"/>
              <a:gd name="connsiteY2" fmla="*/ 126492 h 225633"/>
              <a:gd name="connsiteX3" fmla="*/ 14557 w 166340"/>
              <a:gd name="connsiteY3" fmla="*/ 224917 h 225633"/>
              <a:gd name="connsiteX4" fmla="*/ 11382 w 166340"/>
              <a:gd name="connsiteY4" fmla="*/ 167767 h 225633"/>
              <a:gd name="connsiteX5" fmla="*/ 1857 w 166340"/>
              <a:gd name="connsiteY5" fmla="*/ 107442 h 225633"/>
              <a:gd name="connsiteX6" fmla="*/ 52657 w 166340"/>
              <a:gd name="connsiteY6" fmla="*/ 36004 h 225633"/>
              <a:gd name="connsiteX7" fmla="*/ 114570 w 166340"/>
              <a:gd name="connsiteY7" fmla="*/ 1079 h 225633"/>
              <a:gd name="connsiteX8" fmla="*/ 165370 w 166340"/>
              <a:gd name="connsiteY8" fmla="*/ 37592 h 2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40" h="225633">
                <a:moveTo>
                  <a:pt x="165370" y="37592"/>
                </a:moveTo>
                <a:cubicBezTo>
                  <a:pt x="157433" y="51086"/>
                  <a:pt x="88112" y="67225"/>
                  <a:pt x="66945" y="82042"/>
                </a:cubicBezTo>
                <a:cubicBezTo>
                  <a:pt x="45778" y="96859"/>
                  <a:pt x="47101" y="102680"/>
                  <a:pt x="38370" y="126492"/>
                </a:cubicBezTo>
                <a:cubicBezTo>
                  <a:pt x="29639" y="150304"/>
                  <a:pt x="19055" y="218038"/>
                  <a:pt x="14557" y="224917"/>
                </a:cubicBezTo>
                <a:cubicBezTo>
                  <a:pt x="10059" y="231796"/>
                  <a:pt x="13499" y="187346"/>
                  <a:pt x="11382" y="167767"/>
                </a:cubicBezTo>
                <a:cubicBezTo>
                  <a:pt x="9265" y="148188"/>
                  <a:pt x="-5022" y="129402"/>
                  <a:pt x="1857" y="107442"/>
                </a:cubicBezTo>
                <a:cubicBezTo>
                  <a:pt x="8736" y="85482"/>
                  <a:pt x="33872" y="53731"/>
                  <a:pt x="52657" y="36004"/>
                </a:cubicBezTo>
                <a:cubicBezTo>
                  <a:pt x="71442" y="18277"/>
                  <a:pt x="98695" y="8223"/>
                  <a:pt x="114570" y="1079"/>
                </a:cubicBezTo>
                <a:cubicBezTo>
                  <a:pt x="130445" y="-6065"/>
                  <a:pt x="173307" y="24098"/>
                  <a:pt x="165370" y="37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: 図形 582">
            <a:extLst>
              <a:ext uri="{FF2B5EF4-FFF2-40B4-BE49-F238E27FC236}">
                <a16:creationId xmlns:a16="http://schemas.microsoft.com/office/drawing/2014/main" id="{7EA458DD-DBFA-456F-B039-D8CEB68F3859}"/>
              </a:ext>
            </a:extLst>
          </p:cNvPr>
          <p:cNvSpPr/>
          <p:nvPr/>
        </p:nvSpPr>
        <p:spPr>
          <a:xfrm>
            <a:off x="4514675" y="3355129"/>
            <a:ext cx="178007" cy="355380"/>
          </a:xfrm>
          <a:custGeom>
            <a:avLst/>
            <a:gdLst>
              <a:gd name="connsiteX0" fmla="*/ 177975 w 178007"/>
              <a:gd name="connsiteY0" fmla="*/ 38946 h 355380"/>
              <a:gd name="connsiteX1" fmla="*/ 89075 w 178007"/>
              <a:gd name="connsiteY1" fmla="*/ 83396 h 355380"/>
              <a:gd name="connsiteX2" fmla="*/ 52563 w 178007"/>
              <a:gd name="connsiteY2" fmla="*/ 156421 h 355380"/>
              <a:gd name="connsiteX3" fmla="*/ 39863 w 178007"/>
              <a:gd name="connsiteY3" fmla="*/ 270721 h 355380"/>
              <a:gd name="connsiteX4" fmla="*/ 62088 w 178007"/>
              <a:gd name="connsiteY4" fmla="*/ 354859 h 355380"/>
              <a:gd name="connsiteX5" fmla="*/ 44625 w 178007"/>
              <a:gd name="connsiteY5" fmla="*/ 299296 h 355380"/>
              <a:gd name="connsiteX6" fmla="*/ 175 w 178007"/>
              <a:gd name="connsiteY6" fmla="*/ 164359 h 355380"/>
              <a:gd name="connsiteX7" fmla="*/ 31925 w 178007"/>
              <a:gd name="connsiteY7" fmla="*/ 89746 h 355380"/>
              <a:gd name="connsiteX8" fmla="*/ 98600 w 178007"/>
              <a:gd name="connsiteY8" fmla="*/ 2434 h 355380"/>
              <a:gd name="connsiteX9" fmla="*/ 177975 w 178007"/>
              <a:gd name="connsiteY9" fmla="*/ 38946 h 3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007" h="355380">
                <a:moveTo>
                  <a:pt x="177975" y="38946"/>
                </a:moveTo>
                <a:cubicBezTo>
                  <a:pt x="176388" y="52440"/>
                  <a:pt x="109977" y="63817"/>
                  <a:pt x="89075" y="83396"/>
                </a:cubicBezTo>
                <a:cubicBezTo>
                  <a:pt x="68173" y="102975"/>
                  <a:pt x="60765" y="125200"/>
                  <a:pt x="52563" y="156421"/>
                </a:cubicBezTo>
                <a:cubicBezTo>
                  <a:pt x="44361" y="187642"/>
                  <a:pt x="38275" y="237648"/>
                  <a:pt x="39863" y="270721"/>
                </a:cubicBezTo>
                <a:cubicBezTo>
                  <a:pt x="41450" y="303794"/>
                  <a:pt x="61294" y="350097"/>
                  <a:pt x="62088" y="354859"/>
                </a:cubicBezTo>
                <a:cubicBezTo>
                  <a:pt x="62882" y="359621"/>
                  <a:pt x="54944" y="331046"/>
                  <a:pt x="44625" y="299296"/>
                </a:cubicBezTo>
                <a:cubicBezTo>
                  <a:pt x="34306" y="267546"/>
                  <a:pt x="2292" y="199284"/>
                  <a:pt x="175" y="164359"/>
                </a:cubicBezTo>
                <a:cubicBezTo>
                  <a:pt x="-1942" y="129434"/>
                  <a:pt x="15521" y="116733"/>
                  <a:pt x="31925" y="89746"/>
                </a:cubicBezTo>
                <a:cubicBezTo>
                  <a:pt x="48329" y="62759"/>
                  <a:pt x="75052" y="14340"/>
                  <a:pt x="98600" y="2434"/>
                </a:cubicBezTo>
                <a:cubicBezTo>
                  <a:pt x="122148" y="-9472"/>
                  <a:pt x="179562" y="25452"/>
                  <a:pt x="177975" y="38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: 図形 583">
            <a:extLst>
              <a:ext uri="{FF2B5EF4-FFF2-40B4-BE49-F238E27FC236}">
                <a16:creationId xmlns:a16="http://schemas.microsoft.com/office/drawing/2014/main" id="{3B2BE729-9BD5-4861-BEB5-EEFD5EDBA96B}"/>
              </a:ext>
            </a:extLst>
          </p:cNvPr>
          <p:cNvSpPr/>
          <p:nvPr/>
        </p:nvSpPr>
        <p:spPr>
          <a:xfrm>
            <a:off x="4687857" y="3387561"/>
            <a:ext cx="78941" cy="171695"/>
          </a:xfrm>
          <a:custGeom>
            <a:avLst/>
            <a:gdLst>
              <a:gd name="connsiteX0" fmla="*/ 31 w 78941"/>
              <a:gd name="connsiteY0" fmla="*/ 164 h 171695"/>
              <a:gd name="connsiteX1" fmla="*/ 52418 w 78941"/>
              <a:gd name="connsiteY1" fmla="*/ 119227 h 171695"/>
              <a:gd name="connsiteX2" fmla="*/ 77818 w 78941"/>
              <a:gd name="connsiteY2" fmla="*/ 171614 h 171695"/>
              <a:gd name="connsiteX3" fmla="*/ 73056 w 78941"/>
              <a:gd name="connsiteY3" fmla="*/ 130339 h 171695"/>
              <a:gd name="connsiteX4" fmla="*/ 60356 w 78941"/>
              <a:gd name="connsiteY4" fmla="*/ 93827 h 171695"/>
              <a:gd name="connsiteX5" fmla="*/ 31 w 78941"/>
              <a:gd name="connsiteY5" fmla="*/ 164 h 1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41" h="171695">
                <a:moveTo>
                  <a:pt x="31" y="164"/>
                </a:moveTo>
                <a:cubicBezTo>
                  <a:pt x="-1292" y="4397"/>
                  <a:pt x="39454" y="90652"/>
                  <a:pt x="52418" y="119227"/>
                </a:cubicBezTo>
                <a:cubicBezTo>
                  <a:pt x="65383" y="147802"/>
                  <a:pt x="74378" y="169762"/>
                  <a:pt x="77818" y="171614"/>
                </a:cubicBezTo>
                <a:cubicBezTo>
                  <a:pt x="81258" y="173466"/>
                  <a:pt x="75966" y="143304"/>
                  <a:pt x="73056" y="130339"/>
                </a:cubicBezTo>
                <a:cubicBezTo>
                  <a:pt x="70146" y="117374"/>
                  <a:pt x="69352" y="113142"/>
                  <a:pt x="60356" y="93827"/>
                </a:cubicBezTo>
                <a:cubicBezTo>
                  <a:pt x="51360" y="74513"/>
                  <a:pt x="1354" y="-4069"/>
                  <a:pt x="31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: 図形 584">
            <a:extLst>
              <a:ext uri="{FF2B5EF4-FFF2-40B4-BE49-F238E27FC236}">
                <a16:creationId xmlns:a16="http://schemas.microsoft.com/office/drawing/2014/main" id="{7E41F0B0-E4A5-476A-8BAF-7CCBCADE5115}"/>
              </a:ext>
            </a:extLst>
          </p:cNvPr>
          <p:cNvSpPr/>
          <p:nvPr/>
        </p:nvSpPr>
        <p:spPr>
          <a:xfrm>
            <a:off x="4586748" y="3394776"/>
            <a:ext cx="173572" cy="229912"/>
          </a:xfrm>
          <a:custGeom>
            <a:avLst/>
            <a:gdLst>
              <a:gd name="connsiteX0" fmla="*/ 99552 w 173572"/>
              <a:gd name="connsiteY0" fmla="*/ 887 h 229912"/>
              <a:gd name="connsiteX1" fmla="*/ 164640 w 173572"/>
              <a:gd name="connsiteY1" fmla="*/ 113599 h 229912"/>
              <a:gd name="connsiteX2" fmla="*/ 170990 w 173572"/>
              <a:gd name="connsiteY2" fmla="*/ 145349 h 229912"/>
              <a:gd name="connsiteX3" fmla="*/ 145590 w 173572"/>
              <a:gd name="connsiteY3" fmla="*/ 224724 h 229912"/>
              <a:gd name="connsiteX4" fmla="*/ 117015 w 173572"/>
              <a:gd name="connsiteY4" fmla="*/ 215199 h 229912"/>
              <a:gd name="connsiteX5" fmla="*/ 37640 w 173572"/>
              <a:gd name="connsiteY5" fmla="*/ 158049 h 229912"/>
              <a:gd name="connsiteX6" fmla="*/ 1127 w 173572"/>
              <a:gd name="connsiteY6" fmla="*/ 64387 h 229912"/>
              <a:gd name="connsiteX7" fmla="*/ 99552 w 173572"/>
              <a:gd name="connsiteY7" fmla="*/ 887 h 2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72" h="229912">
                <a:moveTo>
                  <a:pt x="99552" y="887"/>
                </a:moveTo>
                <a:cubicBezTo>
                  <a:pt x="126804" y="9089"/>
                  <a:pt x="152734" y="89522"/>
                  <a:pt x="164640" y="113599"/>
                </a:cubicBezTo>
                <a:cubicBezTo>
                  <a:pt x="176546" y="137676"/>
                  <a:pt x="174165" y="126828"/>
                  <a:pt x="170990" y="145349"/>
                </a:cubicBezTo>
                <a:cubicBezTo>
                  <a:pt x="167815" y="163870"/>
                  <a:pt x="154586" y="213082"/>
                  <a:pt x="145590" y="224724"/>
                </a:cubicBezTo>
                <a:cubicBezTo>
                  <a:pt x="136594" y="236366"/>
                  <a:pt x="135006" y="226311"/>
                  <a:pt x="117015" y="215199"/>
                </a:cubicBezTo>
                <a:cubicBezTo>
                  <a:pt x="99024" y="204087"/>
                  <a:pt x="56955" y="183184"/>
                  <a:pt x="37640" y="158049"/>
                </a:cubicBezTo>
                <a:cubicBezTo>
                  <a:pt x="18325" y="132914"/>
                  <a:pt x="-5487" y="85289"/>
                  <a:pt x="1127" y="64387"/>
                </a:cubicBezTo>
                <a:cubicBezTo>
                  <a:pt x="7741" y="43485"/>
                  <a:pt x="72300" y="-7315"/>
                  <a:pt x="99552" y="88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: 図形 585">
            <a:extLst>
              <a:ext uri="{FF2B5EF4-FFF2-40B4-BE49-F238E27FC236}">
                <a16:creationId xmlns:a16="http://schemas.microsoft.com/office/drawing/2014/main" id="{EDB5AC72-F77B-4140-83B8-6B98EA93B9DD}"/>
              </a:ext>
            </a:extLst>
          </p:cNvPr>
          <p:cNvSpPr/>
          <p:nvPr/>
        </p:nvSpPr>
        <p:spPr>
          <a:xfrm>
            <a:off x="4589448" y="3417875"/>
            <a:ext cx="74627" cy="97439"/>
          </a:xfrm>
          <a:custGeom>
            <a:avLst/>
            <a:gdLst>
              <a:gd name="connsiteX0" fmla="*/ 41290 w 74627"/>
              <a:gd name="connsiteY0" fmla="*/ 13 h 97439"/>
              <a:gd name="connsiteX1" fmla="*/ 74627 w 74627"/>
              <a:gd name="connsiteY1" fmla="*/ 49225 h 97439"/>
              <a:gd name="connsiteX2" fmla="*/ 41290 w 74627"/>
              <a:gd name="connsiteY2" fmla="*/ 93675 h 97439"/>
              <a:gd name="connsiteX3" fmla="*/ 23827 w 74627"/>
              <a:gd name="connsiteY3" fmla="*/ 90500 h 97439"/>
              <a:gd name="connsiteX4" fmla="*/ 15 w 74627"/>
              <a:gd name="connsiteY4" fmla="*/ 53988 h 97439"/>
              <a:gd name="connsiteX5" fmla="*/ 41290 w 74627"/>
              <a:gd name="connsiteY5" fmla="*/ 13 h 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7" h="97439">
                <a:moveTo>
                  <a:pt x="41290" y="13"/>
                </a:moveTo>
                <a:cubicBezTo>
                  <a:pt x="53725" y="-781"/>
                  <a:pt x="74627" y="33615"/>
                  <a:pt x="74627" y="49225"/>
                </a:cubicBezTo>
                <a:cubicBezTo>
                  <a:pt x="74627" y="64835"/>
                  <a:pt x="49757" y="86796"/>
                  <a:pt x="41290" y="93675"/>
                </a:cubicBezTo>
                <a:cubicBezTo>
                  <a:pt x="32823" y="100554"/>
                  <a:pt x="30706" y="97114"/>
                  <a:pt x="23827" y="90500"/>
                </a:cubicBezTo>
                <a:cubicBezTo>
                  <a:pt x="16948" y="83886"/>
                  <a:pt x="809" y="66423"/>
                  <a:pt x="15" y="53988"/>
                </a:cubicBezTo>
                <a:cubicBezTo>
                  <a:pt x="-779" y="41553"/>
                  <a:pt x="28855" y="807"/>
                  <a:pt x="41290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: 図形 510">
            <a:extLst>
              <a:ext uri="{FF2B5EF4-FFF2-40B4-BE49-F238E27FC236}">
                <a16:creationId xmlns:a16="http://schemas.microsoft.com/office/drawing/2014/main" id="{4B86DC90-C97E-4129-8D40-2E5C59E7BA55}"/>
              </a:ext>
            </a:extLst>
          </p:cNvPr>
          <p:cNvSpPr/>
          <p:nvPr/>
        </p:nvSpPr>
        <p:spPr>
          <a:xfrm>
            <a:off x="878227" y="3957373"/>
            <a:ext cx="350863" cy="433713"/>
          </a:xfrm>
          <a:custGeom>
            <a:avLst/>
            <a:gdLst>
              <a:gd name="connsiteX0" fmla="*/ 186986 w 350863"/>
              <a:gd name="connsiteY0" fmla="*/ 265 h 433713"/>
              <a:gd name="connsiteX1" fmla="*/ 218736 w 350863"/>
              <a:gd name="connsiteY1" fmla="*/ 65352 h 433713"/>
              <a:gd name="connsiteX2" fmla="*/ 163173 w 350863"/>
              <a:gd name="connsiteY2" fmla="*/ 93927 h 433713"/>
              <a:gd name="connsiteX3" fmla="*/ 18711 w 350863"/>
              <a:gd name="connsiteY3" fmla="*/ 306652 h 433713"/>
              <a:gd name="connsiteX4" fmla="*/ 9186 w 350863"/>
              <a:gd name="connsiteY4" fmla="*/ 386027 h 433713"/>
              <a:gd name="connsiteX5" fmla="*/ 86973 w 350863"/>
              <a:gd name="connsiteY5" fmla="*/ 433652 h 433713"/>
              <a:gd name="connsiteX6" fmla="*/ 133011 w 350863"/>
              <a:gd name="connsiteY6" fmla="*/ 393965 h 433713"/>
              <a:gd name="connsiteX7" fmla="*/ 260011 w 350863"/>
              <a:gd name="connsiteY7" fmla="*/ 309827 h 433713"/>
              <a:gd name="connsiteX8" fmla="*/ 333036 w 350863"/>
              <a:gd name="connsiteY8" fmla="*/ 284427 h 433713"/>
              <a:gd name="connsiteX9" fmla="*/ 348911 w 350863"/>
              <a:gd name="connsiteY9" fmla="*/ 220927 h 433713"/>
              <a:gd name="connsiteX10" fmla="*/ 299698 w 350863"/>
              <a:gd name="connsiteY10" fmla="*/ 262202 h 433713"/>
              <a:gd name="connsiteX11" fmla="*/ 233023 w 350863"/>
              <a:gd name="connsiteY11" fmla="*/ 317765 h 433713"/>
              <a:gd name="connsiteX12" fmla="*/ 63161 w 350863"/>
              <a:gd name="connsiteY12" fmla="*/ 400315 h 433713"/>
              <a:gd name="connsiteX13" fmla="*/ 63161 w 350863"/>
              <a:gd name="connsiteY13" fmla="*/ 290777 h 433713"/>
              <a:gd name="connsiteX14" fmla="*/ 133011 w 350863"/>
              <a:gd name="connsiteY14" fmla="*/ 166952 h 433713"/>
              <a:gd name="connsiteX15" fmla="*/ 269536 w 350863"/>
              <a:gd name="connsiteY15" fmla="*/ 92340 h 433713"/>
              <a:gd name="connsiteX16" fmla="*/ 186986 w 350863"/>
              <a:gd name="connsiteY16" fmla="*/ 265 h 4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863" h="433713">
                <a:moveTo>
                  <a:pt x="186986" y="265"/>
                </a:moveTo>
                <a:cubicBezTo>
                  <a:pt x="178519" y="-4233"/>
                  <a:pt x="222705" y="49742"/>
                  <a:pt x="218736" y="65352"/>
                </a:cubicBezTo>
                <a:cubicBezTo>
                  <a:pt x="214767" y="80962"/>
                  <a:pt x="196510" y="53710"/>
                  <a:pt x="163173" y="93927"/>
                </a:cubicBezTo>
                <a:cubicBezTo>
                  <a:pt x="129836" y="134144"/>
                  <a:pt x="44375" y="257969"/>
                  <a:pt x="18711" y="306652"/>
                </a:cubicBezTo>
                <a:cubicBezTo>
                  <a:pt x="-6953" y="355335"/>
                  <a:pt x="-2191" y="364860"/>
                  <a:pt x="9186" y="386027"/>
                </a:cubicBezTo>
                <a:cubicBezTo>
                  <a:pt x="20563" y="407194"/>
                  <a:pt x="66335" y="432329"/>
                  <a:pt x="86973" y="433652"/>
                </a:cubicBezTo>
                <a:cubicBezTo>
                  <a:pt x="107610" y="434975"/>
                  <a:pt x="104171" y="414602"/>
                  <a:pt x="133011" y="393965"/>
                </a:cubicBezTo>
                <a:cubicBezTo>
                  <a:pt x="161851" y="373328"/>
                  <a:pt x="226673" y="328083"/>
                  <a:pt x="260011" y="309827"/>
                </a:cubicBezTo>
                <a:cubicBezTo>
                  <a:pt x="293349" y="291571"/>
                  <a:pt x="318219" y="299244"/>
                  <a:pt x="333036" y="284427"/>
                </a:cubicBezTo>
                <a:cubicBezTo>
                  <a:pt x="347853" y="269610"/>
                  <a:pt x="354467" y="224631"/>
                  <a:pt x="348911" y="220927"/>
                </a:cubicBezTo>
                <a:cubicBezTo>
                  <a:pt x="343355" y="217223"/>
                  <a:pt x="319013" y="246062"/>
                  <a:pt x="299698" y="262202"/>
                </a:cubicBezTo>
                <a:cubicBezTo>
                  <a:pt x="280383" y="278342"/>
                  <a:pt x="272446" y="294746"/>
                  <a:pt x="233023" y="317765"/>
                </a:cubicBezTo>
                <a:cubicBezTo>
                  <a:pt x="193600" y="340784"/>
                  <a:pt x="91471" y="404813"/>
                  <a:pt x="63161" y="400315"/>
                </a:cubicBezTo>
                <a:cubicBezTo>
                  <a:pt x="34851" y="395817"/>
                  <a:pt x="51519" y="329671"/>
                  <a:pt x="63161" y="290777"/>
                </a:cubicBezTo>
                <a:cubicBezTo>
                  <a:pt x="74803" y="251883"/>
                  <a:pt x="98615" y="200025"/>
                  <a:pt x="133011" y="166952"/>
                </a:cubicBezTo>
                <a:cubicBezTo>
                  <a:pt x="167407" y="133879"/>
                  <a:pt x="255513" y="115888"/>
                  <a:pt x="269536" y="92340"/>
                </a:cubicBezTo>
                <a:cubicBezTo>
                  <a:pt x="283559" y="68792"/>
                  <a:pt x="195453" y="4763"/>
                  <a:pt x="186986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3D706077-7CE7-4E32-B550-BFA686F2B1F9}"/>
              </a:ext>
            </a:extLst>
          </p:cNvPr>
          <p:cNvSpPr/>
          <p:nvPr/>
        </p:nvSpPr>
        <p:spPr>
          <a:xfrm>
            <a:off x="690082" y="4085559"/>
            <a:ext cx="650564" cy="326526"/>
          </a:xfrm>
          <a:custGeom>
            <a:avLst/>
            <a:gdLst>
              <a:gd name="connsiteX0" fmla="*/ 481 w 650564"/>
              <a:gd name="connsiteY0" fmla="*/ 310229 h 326526"/>
              <a:gd name="connsiteX1" fmla="*/ 94143 w 650564"/>
              <a:gd name="connsiteY1" fmla="*/ 324516 h 326526"/>
              <a:gd name="connsiteX2" fmla="*/ 125893 w 650564"/>
              <a:gd name="connsiteY2" fmla="*/ 278479 h 326526"/>
              <a:gd name="connsiteX3" fmla="*/ 221143 w 650564"/>
              <a:gd name="connsiteY3" fmla="*/ 213391 h 326526"/>
              <a:gd name="connsiteX4" fmla="*/ 432281 w 650564"/>
              <a:gd name="connsiteY4" fmla="*/ 89566 h 326526"/>
              <a:gd name="connsiteX5" fmla="*/ 532293 w 650564"/>
              <a:gd name="connsiteY5" fmla="*/ 51466 h 326526"/>
              <a:gd name="connsiteX6" fmla="*/ 637068 w 650564"/>
              <a:gd name="connsiteY6" fmla="*/ 37179 h 326526"/>
              <a:gd name="connsiteX7" fmla="*/ 637068 w 650564"/>
              <a:gd name="connsiteY7" fmla="*/ 666 h 326526"/>
              <a:gd name="connsiteX8" fmla="*/ 525943 w 650564"/>
              <a:gd name="connsiteY8" fmla="*/ 14954 h 326526"/>
              <a:gd name="connsiteX9" fmla="*/ 495781 w 650564"/>
              <a:gd name="connsiteY9" fmla="*/ 32416 h 326526"/>
              <a:gd name="connsiteX10" fmla="*/ 424343 w 650564"/>
              <a:gd name="connsiteY10" fmla="*/ 78454 h 326526"/>
              <a:gd name="connsiteX11" fmla="*/ 224318 w 650564"/>
              <a:gd name="connsiteY11" fmla="*/ 191166 h 326526"/>
              <a:gd name="connsiteX12" fmla="*/ 138593 w 650564"/>
              <a:gd name="connsiteY12" fmla="*/ 238791 h 326526"/>
              <a:gd name="connsiteX13" fmla="*/ 481 w 650564"/>
              <a:gd name="connsiteY13" fmla="*/ 310229 h 32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64" h="326526">
                <a:moveTo>
                  <a:pt x="481" y="310229"/>
                </a:moveTo>
                <a:cubicBezTo>
                  <a:pt x="-6927" y="324516"/>
                  <a:pt x="73241" y="329808"/>
                  <a:pt x="94143" y="324516"/>
                </a:cubicBezTo>
                <a:cubicBezTo>
                  <a:pt x="115045" y="319224"/>
                  <a:pt x="104726" y="297000"/>
                  <a:pt x="125893" y="278479"/>
                </a:cubicBezTo>
                <a:cubicBezTo>
                  <a:pt x="147060" y="259958"/>
                  <a:pt x="170078" y="244876"/>
                  <a:pt x="221143" y="213391"/>
                </a:cubicBezTo>
                <a:cubicBezTo>
                  <a:pt x="272208" y="181906"/>
                  <a:pt x="380423" y="116553"/>
                  <a:pt x="432281" y="89566"/>
                </a:cubicBezTo>
                <a:cubicBezTo>
                  <a:pt x="484139" y="62579"/>
                  <a:pt x="498162" y="60197"/>
                  <a:pt x="532293" y="51466"/>
                </a:cubicBezTo>
                <a:cubicBezTo>
                  <a:pt x="566424" y="42735"/>
                  <a:pt x="619606" y="45646"/>
                  <a:pt x="637068" y="37179"/>
                </a:cubicBezTo>
                <a:cubicBezTo>
                  <a:pt x="654530" y="28712"/>
                  <a:pt x="655589" y="4370"/>
                  <a:pt x="637068" y="666"/>
                </a:cubicBezTo>
                <a:cubicBezTo>
                  <a:pt x="618547" y="-3038"/>
                  <a:pt x="549491" y="9662"/>
                  <a:pt x="525943" y="14954"/>
                </a:cubicBezTo>
                <a:cubicBezTo>
                  <a:pt x="502395" y="20246"/>
                  <a:pt x="512714" y="21833"/>
                  <a:pt x="495781" y="32416"/>
                </a:cubicBezTo>
                <a:cubicBezTo>
                  <a:pt x="478848" y="42999"/>
                  <a:pt x="469587" y="51996"/>
                  <a:pt x="424343" y="78454"/>
                </a:cubicBezTo>
                <a:cubicBezTo>
                  <a:pt x="379099" y="104912"/>
                  <a:pt x="224318" y="191166"/>
                  <a:pt x="224318" y="191166"/>
                </a:cubicBezTo>
                <a:cubicBezTo>
                  <a:pt x="176693" y="217889"/>
                  <a:pt x="173783" y="220799"/>
                  <a:pt x="138593" y="238791"/>
                </a:cubicBezTo>
                <a:cubicBezTo>
                  <a:pt x="103404" y="256783"/>
                  <a:pt x="7889" y="295942"/>
                  <a:pt x="481" y="310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: 図形 517">
            <a:extLst>
              <a:ext uri="{FF2B5EF4-FFF2-40B4-BE49-F238E27FC236}">
                <a16:creationId xmlns:a16="http://schemas.microsoft.com/office/drawing/2014/main" id="{F07E4DBE-832D-4CCA-B7A0-8D91C219D56F}"/>
              </a:ext>
            </a:extLst>
          </p:cNvPr>
          <p:cNvSpPr/>
          <p:nvPr/>
        </p:nvSpPr>
        <p:spPr>
          <a:xfrm>
            <a:off x="1106034" y="4176818"/>
            <a:ext cx="176415" cy="230246"/>
          </a:xfrm>
          <a:custGeom>
            <a:avLst/>
            <a:gdLst>
              <a:gd name="connsiteX0" fmla="*/ 29029 w 176415"/>
              <a:gd name="connsiteY0" fmla="*/ 3070 h 230246"/>
              <a:gd name="connsiteX1" fmla="*/ 6804 w 176415"/>
              <a:gd name="connsiteY1" fmla="*/ 63395 h 230246"/>
              <a:gd name="connsiteX2" fmla="*/ 6804 w 176415"/>
              <a:gd name="connsiteY2" fmla="*/ 157058 h 230246"/>
              <a:gd name="connsiteX3" fmla="*/ 3629 w 176415"/>
              <a:gd name="connsiteY3" fmla="*/ 190395 h 230246"/>
              <a:gd name="connsiteX4" fmla="*/ 63954 w 176415"/>
              <a:gd name="connsiteY4" fmla="*/ 230083 h 230246"/>
              <a:gd name="connsiteX5" fmla="*/ 87766 w 176415"/>
              <a:gd name="connsiteY5" fmla="*/ 174520 h 230246"/>
              <a:gd name="connsiteX6" fmla="*/ 173491 w 176415"/>
              <a:gd name="connsiteY6" fmla="*/ 9420 h 230246"/>
              <a:gd name="connsiteX7" fmla="*/ 151266 w 176415"/>
              <a:gd name="connsiteY7" fmla="*/ 28470 h 230246"/>
              <a:gd name="connsiteX8" fmla="*/ 100466 w 176415"/>
              <a:gd name="connsiteY8" fmla="*/ 96733 h 230246"/>
              <a:gd name="connsiteX9" fmla="*/ 57604 w 176415"/>
              <a:gd name="connsiteY9" fmla="*/ 179283 h 230246"/>
              <a:gd name="connsiteX10" fmla="*/ 48079 w 176415"/>
              <a:gd name="connsiteY10" fmla="*/ 122133 h 230246"/>
              <a:gd name="connsiteX11" fmla="*/ 29029 w 176415"/>
              <a:gd name="connsiteY11" fmla="*/ 3070 h 23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415" h="230246">
                <a:moveTo>
                  <a:pt x="29029" y="3070"/>
                </a:moveTo>
                <a:cubicBezTo>
                  <a:pt x="22150" y="-6720"/>
                  <a:pt x="10508" y="37730"/>
                  <a:pt x="6804" y="63395"/>
                </a:cubicBezTo>
                <a:cubicBezTo>
                  <a:pt x="3100" y="89060"/>
                  <a:pt x="7333" y="135891"/>
                  <a:pt x="6804" y="157058"/>
                </a:cubicBezTo>
                <a:cubicBezTo>
                  <a:pt x="6275" y="178225"/>
                  <a:pt x="-5896" y="178224"/>
                  <a:pt x="3629" y="190395"/>
                </a:cubicBezTo>
                <a:cubicBezTo>
                  <a:pt x="13154" y="202566"/>
                  <a:pt x="49931" y="232729"/>
                  <a:pt x="63954" y="230083"/>
                </a:cubicBezTo>
                <a:cubicBezTo>
                  <a:pt x="77977" y="227437"/>
                  <a:pt x="69510" y="211297"/>
                  <a:pt x="87766" y="174520"/>
                </a:cubicBezTo>
                <a:cubicBezTo>
                  <a:pt x="106022" y="137743"/>
                  <a:pt x="162908" y="33762"/>
                  <a:pt x="173491" y="9420"/>
                </a:cubicBezTo>
                <a:cubicBezTo>
                  <a:pt x="184074" y="-14922"/>
                  <a:pt x="163437" y="13918"/>
                  <a:pt x="151266" y="28470"/>
                </a:cubicBezTo>
                <a:cubicBezTo>
                  <a:pt x="139095" y="43022"/>
                  <a:pt x="116076" y="71598"/>
                  <a:pt x="100466" y="96733"/>
                </a:cubicBezTo>
                <a:cubicBezTo>
                  <a:pt x="84856" y="121869"/>
                  <a:pt x="66335" y="175050"/>
                  <a:pt x="57604" y="179283"/>
                </a:cubicBezTo>
                <a:cubicBezTo>
                  <a:pt x="48873" y="183516"/>
                  <a:pt x="49402" y="148062"/>
                  <a:pt x="48079" y="122133"/>
                </a:cubicBezTo>
                <a:cubicBezTo>
                  <a:pt x="46756" y="96204"/>
                  <a:pt x="35908" y="12860"/>
                  <a:pt x="29029" y="3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: 図形 529">
            <a:extLst>
              <a:ext uri="{FF2B5EF4-FFF2-40B4-BE49-F238E27FC236}">
                <a16:creationId xmlns:a16="http://schemas.microsoft.com/office/drawing/2014/main" id="{0CB4416D-7431-462B-BF5F-775E332D2039}"/>
              </a:ext>
            </a:extLst>
          </p:cNvPr>
          <p:cNvSpPr/>
          <p:nvPr/>
        </p:nvSpPr>
        <p:spPr>
          <a:xfrm>
            <a:off x="1204673" y="4176587"/>
            <a:ext cx="107508" cy="219281"/>
          </a:xfrm>
          <a:custGeom>
            <a:avLst/>
            <a:gdLst>
              <a:gd name="connsiteX0" fmla="*/ 240 w 107508"/>
              <a:gd name="connsiteY0" fmla="*/ 216026 h 219281"/>
              <a:gd name="connsiteX1" fmla="*/ 92315 w 107508"/>
              <a:gd name="connsiteY1" fmla="*/ 9651 h 219281"/>
              <a:gd name="connsiteX2" fmla="*/ 98665 w 107508"/>
              <a:gd name="connsiteY2" fmla="*/ 41401 h 219281"/>
              <a:gd name="connsiteX3" fmla="*/ 106602 w 107508"/>
              <a:gd name="connsiteY3" fmla="*/ 108076 h 219281"/>
              <a:gd name="connsiteX4" fmla="*/ 105015 w 107508"/>
              <a:gd name="connsiteY4" fmla="*/ 173163 h 219281"/>
              <a:gd name="connsiteX5" fmla="*/ 85965 w 107508"/>
              <a:gd name="connsiteY5" fmla="*/ 127126 h 219281"/>
              <a:gd name="connsiteX6" fmla="*/ 84377 w 107508"/>
              <a:gd name="connsiteY6" fmla="*/ 68388 h 219281"/>
              <a:gd name="connsiteX7" fmla="*/ 65327 w 107508"/>
              <a:gd name="connsiteY7" fmla="*/ 131888 h 219281"/>
              <a:gd name="connsiteX8" fmla="*/ 240 w 107508"/>
              <a:gd name="connsiteY8" fmla="*/ 216026 h 21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08" h="219281">
                <a:moveTo>
                  <a:pt x="240" y="216026"/>
                </a:moveTo>
                <a:cubicBezTo>
                  <a:pt x="4738" y="195653"/>
                  <a:pt x="75911" y="38755"/>
                  <a:pt x="92315" y="9651"/>
                </a:cubicBezTo>
                <a:cubicBezTo>
                  <a:pt x="108719" y="-19453"/>
                  <a:pt x="96284" y="24997"/>
                  <a:pt x="98665" y="41401"/>
                </a:cubicBezTo>
                <a:cubicBezTo>
                  <a:pt x="101046" y="57805"/>
                  <a:pt x="105544" y="86116"/>
                  <a:pt x="106602" y="108076"/>
                </a:cubicBezTo>
                <a:cubicBezTo>
                  <a:pt x="107660" y="130036"/>
                  <a:pt x="108455" y="169988"/>
                  <a:pt x="105015" y="173163"/>
                </a:cubicBezTo>
                <a:cubicBezTo>
                  <a:pt x="101575" y="176338"/>
                  <a:pt x="89405" y="144588"/>
                  <a:pt x="85965" y="127126"/>
                </a:cubicBezTo>
                <a:cubicBezTo>
                  <a:pt x="82525" y="109663"/>
                  <a:pt x="87817" y="67594"/>
                  <a:pt x="84377" y="68388"/>
                </a:cubicBezTo>
                <a:cubicBezTo>
                  <a:pt x="80937" y="69182"/>
                  <a:pt x="74852" y="108340"/>
                  <a:pt x="65327" y="131888"/>
                </a:cubicBezTo>
                <a:cubicBezTo>
                  <a:pt x="55802" y="155436"/>
                  <a:pt x="-4258" y="236399"/>
                  <a:pt x="240" y="216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: 図形 548">
            <a:extLst>
              <a:ext uri="{FF2B5EF4-FFF2-40B4-BE49-F238E27FC236}">
                <a16:creationId xmlns:a16="http://schemas.microsoft.com/office/drawing/2014/main" id="{CB686C7A-BE06-4AF5-ADE3-04BD62DCBF40}"/>
              </a:ext>
            </a:extLst>
          </p:cNvPr>
          <p:cNvSpPr/>
          <p:nvPr/>
        </p:nvSpPr>
        <p:spPr>
          <a:xfrm>
            <a:off x="1309592" y="4102013"/>
            <a:ext cx="45568" cy="263822"/>
          </a:xfrm>
          <a:custGeom>
            <a:avLst/>
            <a:gdLst>
              <a:gd name="connsiteX0" fmla="*/ 44546 w 45568"/>
              <a:gd name="connsiteY0" fmla="*/ 87 h 263822"/>
              <a:gd name="connsiteX1" fmla="*/ 25496 w 45568"/>
              <a:gd name="connsiteY1" fmla="*/ 93750 h 263822"/>
              <a:gd name="connsiteX2" fmla="*/ 11208 w 45568"/>
              <a:gd name="connsiteY2" fmla="*/ 158837 h 263822"/>
              <a:gd name="connsiteX3" fmla="*/ 96 w 45568"/>
              <a:gd name="connsiteY3" fmla="*/ 230275 h 263822"/>
              <a:gd name="connsiteX4" fmla="*/ 17558 w 45568"/>
              <a:gd name="connsiteY4" fmla="*/ 263612 h 263822"/>
              <a:gd name="connsiteX5" fmla="*/ 25496 w 45568"/>
              <a:gd name="connsiteY5" fmla="*/ 215987 h 263822"/>
              <a:gd name="connsiteX6" fmla="*/ 39783 w 45568"/>
              <a:gd name="connsiteY6" fmla="*/ 111212 h 263822"/>
              <a:gd name="connsiteX7" fmla="*/ 44546 w 45568"/>
              <a:gd name="connsiteY7" fmla="*/ 87 h 2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68" h="263822">
                <a:moveTo>
                  <a:pt x="44546" y="87"/>
                </a:moveTo>
                <a:cubicBezTo>
                  <a:pt x="42165" y="-2823"/>
                  <a:pt x="31052" y="67292"/>
                  <a:pt x="25496" y="93750"/>
                </a:cubicBezTo>
                <a:cubicBezTo>
                  <a:pt x="19940" y="120208"/>
                  <a:pt x="15441" y="136083"/>
                  <a:pt x="11208" y="158837"/>
                </a:cubicBezTo>
                <a:cubicBezTo>
                  <a:pt x="6975" y="181591"/>
                  <a:pt x="-962" y="212813"/>
                  <a:pt x="96" y="230275"/>
                </a:cubicBezTo>
                <a:cubicBezTo>
                  <a:pt x="1154" y="247737"/>
                  <a:pt x="13325" y="265993"/>
                  <a:pt x="17558" y="263612"/>
                </a:cubicBezTo>
                <a:cubicBezTo>
                  <a:pt x="21791" y="261231"/>
                  <a:pt x="21792" y="241387"/>
                  <a:pt x="25496" y="215987"/>
                </a:cubicBezTo>
                <a:cubicBezTo>
                  <a:pt x="29200" y="190587"/>
                  <a:pt x="34491" y="143491"/>
                  <a:pt x="39783" y="111212"/>
                </a:cubicBezTo>
                <a:cubicBezTo>
                  <a:pt x="45075" y="78933"/>
                  <a:pt x="46927" y="2997"/>
                  <a:pt x="44546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: 図形 563">
            <a:extLst>
              <a:ext uri="{FF2B5EF4-FFF2-40B4-BE49-F238E27FC236}">
                <a16:creationId xmlns:a16="http://schemas.microsoft.com/office/drawing/2014/main" id="{EF10E0BC-99C3-478A-ACD1-0B3A1BA8A393}"/>
              </a:ext>
            </a:extLst>
          </p:cNvPr>
          <p:cNvSpPr/>
          <p:nvPr/>
        </p:nvSpPr>
        <p:spPr>
          <a:xfrm>
            <a:off x="1350754" y="4098426"/>
            <a:ext cx="164780" cy="287104"/>
          </a:xfrm>
          <a:custGeom>
            <a:avLst/>
            <a:gdLst>
              <a:gd name="connsiteX0" fmla="*/ 6559 w 164780"/>
              <a:gd name="connsiteY0" fmla="*/ 14787 h 287104"/>
              <a:gd name="connsiteX1" fmla="*/ 35134 w 164780"/>
              <a:gd name="connsiteY1" fmla="*/ 100512 h 287104"/>
              <a:gd name="connsiteX2" fmla="*/ 44659 w 164780"/>
              <a:gd name="connsiteY2" fmla="*/ 187824 h 287104"/>
              <a:gd name="connsiteX3" fmla="*/ 74821 w 164780"/>
              <a:gd name="connsiteY3" fmla="*/ 119562 h 287104"/>
              <a:gd name="connsiteX4" fmla="*/ 116096 w 164780"/>
              <a:gd name="connsiteY4" fmla="*/ 2087 h 287104"/>
              <a:gd name="connsiteX5" fmla="*/ 163721 w 164780"/>
              <a:gd name="connsiteY5" fmla="*/ 44949 h 287104"/>
              <a:gd name="connsiteX6" fmla="*/ 144671 w 164780"/>
              <a:gd name="connsiteY6" fmla="*/ 52887 h 287104"/>
              <a:gd name="connsiteX7" fmla="*/ 93871 w 164780"/>
              <a:gd name="connsiteY7" fmla="*/ 133849 h 287104"/>
              <a:gd name="connsiteX8" fmla="*/ 60534 w 164780"/>
              <a:gd name="connsiteY8" fmla="*/ 268787 h 287104"/>
              <a:gd name="connsiteX9" fmla="*/ 27196 w 164780"/>
              <a:gd name="connsiteY9" fmla="*/ 273549 h 287104"/>
              <a:gd name="connsiteX10" fmla="*/ 9734 w 164780"/>
              <a:gd name="connsiteY10" fmla="*/ 154487 h 287104"/>
              <a:gd name="connsiteX11" fmla="*/ 6559 w 164780"/>
              <a:gd name="connsiteY11" fmla="*/ 76699 h 287104"/>
              <a:gd name="connsiteX12" fmla="*/ 209 w 164780"/>
              <a:gd name="connsiteY12" fmla="*/ 114799 h 287104"/>
              <a:gd name="connsiteX13" fmla="*/ 6559 w 164780"/>
              <a:gd name="connsiteY13" fmla="*/ 14787 h 2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780" h="287104">
                <a:moveTo>
                  <a:pt x="6559" y="14787"/>
                </a:moveTo>
                <a:cubicBezTo>
                  <a:pt x="12380" y="12406"/>
                  <a:pt x="28784" y="71673"/>
                  <a:pt x="35134" y="100512"/>
                </a:cubicBezTo>
                <a:cubicBezTo>
                  <a:pt x="41484" y="129351"/>
                  <a:pt x="38044" y="184649"/>
                  <a:pt x="44659" y="187824"/>
                </a:cubicBezTo>
                <a:cubicBezTo>
                  <a:pt x="51274" y="190999"/>
                  <a:pt x="62915" y="150518"/>
                  <a:pt x="74821" y="119562"/>
                </a:cubicBezTo>
                <a:cubicBezTo>
                  <a:pt x="86727" y="88606"/>
                  <a:pt x="101279" y="14522"/>
                  <a:pt x="116096" y="2087"/>
                </a:cubicBezTo>
                <a:cubicBezTo>
                  <a:pt x="130913" y="-10348"/>
                  <a:pt x="158958" y="36482"/>
                  <a:pt x="163721" y="44949"/>
                </a:cubicBezTo>
                <a:cubicBezTo>
                  <a:pt x="168484" y="53416"/>
                  <a:pt x="156313" y="38071"/>
                  <a:pt x="144671" y="52887"/>
                </a:cubicBezTo>
                <a:cubicBezTo>
                  <a:pt x="133029" y="67703"/>
                  <a:pt x="107894" y="97866"/>
                  <a:pt x="93871" y="133849"/>
                </a:cubicBezTo>
                <a:cubicBezTo>
                  <a:pt x="79848" y="169832"/>
                  <a:pt x="71646" y="245504"/>
                  <a:pt x="60534" y="268787"/>
                </a:cubicBezTo>
                <a:cubicBezTo>
                  <a:pt x="49422" y="292070"/>
                  <a:pt x="35663" y="292599"/>
                  <a:pt x="27196" y="273549"/>
                </a:cubicBezTo>
                <a:cubicBezTo>
                  <a:pt x="18729" y="254499"/>
                  <a:pt x="13174" y="187295"/>
                  <a:pt x="9734" y="154487"/>
                </a:cubicBezTo>
                <a:cubicBezTo>
                  <a:pt x="6294" y="121679"/>
                  <a:pt x="8146" y="83314"/>
                  <a:pt x="6559" y="76699"/>
                </a:cubicBezTo>
                <a:cubicBezTo>
                  <a:pt x="4972" y="70084"/>
                  <a:pt x="1003" y="121414"/>
                  <a:pt x="209" y="114799"/>
                </a:cubicBezTo>
                <a:cubicBezTo>
                  <a:pt x="-585" y="108184"/>
                  <a:pt x="738" y="17168"/>
                  <a:pt x="6559" y="14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: 図形 575">
            <a:extLst>
              <a:ext uri="{FF2B5EF4-FFF2-40B4-BE49-F238E27FC236}">
                <a16:creationId xmlns:a16="http://schemas.microsoft.com/office/drawing/2014/main" id="{3C14323F-7C6A-4684-A742-92D3F94729FA}"/>
              </a:ext>
            </a:extLst>
          </p:cNvPr>
          <p:cNvSpPr/>
          <p:nvPr/>
        </p:nvSpPr>
        <p:spPr>
          <a:xfrm>
            <a:off x="1442390" y="4025567"/>
            <a:ext cx="311835" cy="367377"/>
          </a:xfrm>
          <a:custGeom>
            <a:avLst/>
            <a:gdLst>
              <a:gd name="connsiteX0" fmla="*/ 311798 w 311835"/>
              <a:gd name="connsiteY0" fmla="*/ 74946 h 367377"/>
              <a:gd name="connsiteX1" fmla="*/ 219723 w 311835"/>
              <a:gd name="connsiteY1" fmla="*/ 49546 h 367377"/>
              <a:gd name="connsiteX2" fmla="*/ 151460 w 311835"/>
              <a:gd name="connsiteY2" fmla="*/ 93996 h 367377"/>
              <a:gd name="connsiteX3" fmla="*/ 73673 w 311835"/>
              <a:gd name="connsiteY3" fmla="*/ 190833 h 367377"/>
              <a:gd name="connsiteX4" fmla="*/ 48273 w 311835"/>
              <a:gd name="connsiteY4" fmla="*/ 252746 h 367377"/>
              <a:gd name="connsiteX5" fmla="*/ 43510 w 311835"/>
              <a:gd name="connsiteY5" fmla="*/ 321008 h 367377"/>
              <a:gd name="connsiteX6" fmla="*/ 89548 w 311835"/>
              <a:gd name="connsiteY6" fmla="*/ 316246 h 367377"/>
              <a:gd name="connsiteX7" fmla="*/ 148285 w 311835"/>
              <a:gd name="connsiteY7" fmla="*/ 281321 h 367377"/>
              <a:gd name="connsiteX8" fmla="*/ 232423 w 311835"/>
              <a:gd name="connsiteY8" fmla="*/ 217821 h 367377"/>
              <a:gd name="connsiteX9" fmla="*/ 170510 w 311835"/>
              <a:gd name="connsiteY9" fmla="*/ 257508 h 367377"/>
              <a:gd name="connsiteX10" fmla="*/ 46685 w 311835"/>
              <a:gd name="connsiteY10" fmla="*/ 363871 h 367377"/>
              <a:gd name="connsiteX11" fmla="*/ 2235 w 311835"/>
              <a:gd name="connsiteY11" fmla="*/ 332121 h 367377"/>
              <a:gd name="connsiteX12" fmla="*/ 16523 w 311835"/>
              <a:gd name="connsiteY12" fmla="*/ 236871 h 367377"/>
              <a:gd name="connsiteX13" fmla="*/ 100660 w 311835"/>
              <a:gd name="connsiteY13" fmla="*/ 78121 h 367377"/>
              <a:gd name="connsiteX14" fmla="*/ 208610 w 311835"/>
              <a:gd name="connsiteY14" fmla="*/ 333 h 367377"/>
              <a:gd name="connsiteX15" fmla="*/ 311798 w 311835"/>
              <a:gd name="connsiteY15" fmla="*/ 74946 h 3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835" h="367377">
                <a:moveTo>
                  <a:pt x="311798" y="74946"/>
                </a:moveTo>
                <a:cubicBezTo>
                  <a:pt x="313650" y="83148"/>
                  <a:pt x="246446" y="46371"/>
                  <a:pt x="219723" y="49546"/>
                </a:cubicBezTo>
                <a:cubicBezTo>
                  <a:pt x="193000" y="52721"/>
                  <a:pt x="175802" y="70448"/>
                  <a:pt x="151460" y="93996"/>
                </a:cubicBezTo>
                <a:cubicBezTo>
                  <a:pt x="127118" y="117544"/>
                  <a:pt x="90871" y="164375"/>
                  <a:pt x="73673" y="190833"/>
                </a:cubicBezTo>
                <a:cubicBezTo>
                  <a:pt x="56475" y="217291"/>
                  <a:pt x="53300" y="231050"/>
                  <a:pt x="48273" y="252746"/>
                </a:cubicBezTo>
                <a:cubicBezTo>
                  <a:pt x="43246" y="274442"/>
                  <a:pt x="36631" y="310425"/>
                  <a:pt x="43510" y="321008"/>
                </a:cubicBezTo>
                <a:cubicBezTo>
                  <a:pt x="50389" y="331591"/>
                  <a:pt x="72085" y="322861"/>
                  <a:pt x="89548" y="316246"/>
                </a:cubicBezTo>
                <a:cubicBezTo>
                  <a:pt x="107010" y="309632"/>
                  <a:pt x="124473" y="297725"/>
                  <a:pt x="148285" y="281321"/>
                </a:cubicBezTo>
                <a:cubicBezTo>
                  <a:pt x="172097" y="264917"/>
                  <a:pt x="228719" y="221790"/>
                  <a:pt x="232423" y="217821"/>
                </a:cubicBezTo>
                <a:cubicBezTo>
                  <a:pt x="236127" y="213852"/>
                  <a:pt x="201466" y="233166"/>
                  <a:pt x="170510" y="257508"/>
                </a:cubicBezTo>
                <a:cubicBezTo>
                  <a:pt x="139554" y="281850"/>
                  <a:pt x="74731" y="351436"/>
                  <a:pt x="46685" y="363871"/>
                </a:cubicBezTo>
                <a:cubicBezTo>
                  <a:pt x="18639" y="376306"/>
                  <a:pt x="7262" y="353288"/>
                  <a:pt x="2235" y="332121"/>
                </a:cubicBezTo>
                <a:cubicBezTo>
                  <a:pt x="-2792" y="310954"/>
                  <a:pt x="119" y="279204"/>
                  <a:pt x="16523" y="236871"/>
                </a:cubicBezTo>
                <a:cubicBezTo>
                  <a:pt x="32927" y="194538"/>
                  <a:pt x="68646" y="117544"/>
                  <a:pt x="100660" y="78121"/>
                </a:cubicBezTo>
                <a:cubicBezTo>
                  <a:pt x="132674" y="38698"/>
                  <a:pt x="171039" y="6154"/>
                  <a:pt x="208610" y="333"/>
                </a:cubicBezTo>
                <a:cubicBezTo>
                  <a:pt x="246181" y="-5488"/>
                  <a:pt x="309946" y="66744"/>
                  <a:pt x="311798" y="74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: 図形 586">
            <a:extLst>
              <a:ext uri="{FF2B5EF4-FFF2-40B4-BE49-F238E27FC236}">
                <a16:creationId xmlns:a16="http://schemas.microsoft.com/office/drawing/2014/main" id="{D98AD444-1CD9-45FF-83BE-CCCF566EDABE}"/>
              </a:ext>
            </a:extLst>
          </p:cNvPr>
          <p:cNvSpPr/>
          <p:nvPr/>
        </p:nvSpPr>
        <p:spPr>
          <a:xfrm>
            <a:off x="1476452" y="4179757"/>
            <a:ext cx="233511" cy="118578"/>
          </a:xfrm>
          <a:custGeom>
            <a:avLst/>
            <a:gdLst>
              <a:gd name="connsiteX0" fmla="*/ 188836 w 233511"/>
              <a:gd name="connsiteY0" fmla="*/ 63631 h 118578"/>
              <a:gd name="connsiteX1" fmla="*/ 99936 w 233511"/>
              <a:gd name="connsiteY1" fmla="*/ 38231 h 118578"/>
              <a:gd name="connsiteX2" fmla="*/ 41198 w 233511"/>
              <a:gd name="connsiteY2" fmla="*/ 71568 h 118578"/>
              <a:gd name="connsiteX3" fmla="*/ 134861 w 233511"/>
              <a:gd name="connsiteY3" fmla="*/ 46168 h 118578"/>
              <a:gd name="connsiteX4" fmla="*/ 50723 w 233511"/>
              <a:gd name="connsiteY4" fmla="*/ 89031 h 118578"/>
              <a:gd name="connsiteX5" fmla="*/ 3098 w 233511"/>
              <a:gd name="connsiteY5" fmla="*/ 79506 h 118578"/>
              <a:gd name="connsiteX6" fmla="*/ 138036 w 233511"/>
              <a:gd name="connsiteY6" fmla="*/ 17593 h 118578"/>
              <a:gd name="connsiteX7" fmla="*/ 184073 w 233511"/>
              <a:gd name="connsiteY7" fmla="*/ 131 h 118578"/>
              <a:gd name="connsiteX8" fmla="*/ 233286 w 233511"/>
              <a:gd name="connsiteY8" fmla="*/ 23943 h 118578"/>
              <a:gd name="connsiteX9" fmla="*/ 163436 w 233511"/>
              <a:gd name="connsiteY9" fmla="*/ 117606 h 118578"/>
              <a:gd name="connsiteX10" fmla="*/ 188836 w 233511"/>
              <a:gd name="connsiteY10" fmla="*/ 63631 h 11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511" h="118578">
                <a:moveTo>
                  <a:pt x="188836" y="63631"/>
                </a:moveTo>
                <a:cubicBezTo>
                  <a:pt x="178253" y="50402"/>
                  <a:pt x="124542" y="36908"/>
                  <a:pt x="99936" y="38231"/>
                </a:cubicBezTo>
                <a:cubicBezTo>
                  <a:pt x="75330" y="39554"/>
                  <a:pt x="35377" y="70245"/>
                  <a:pt x="41198" y="71568"/>
                </a:cubicBezTo>
                <a:cubicBezTo>
                  <a:pt x="47019" y="72891"/>
                  <a:pt x="133274" y="43258"/>
                  <a:pt x="134861" y="46168"/>
                </a:cubicBezTo>
                <a:cubicBezTo>
                  <a:pt x="136448" y="49078"/>
                  <a:pt x="72683" y="83475"/>
                  <a:pt x="50723" y="89031"/>
                </a:cubicBezTo>
                <a:cubicBezTo>
                  <a:pt x="28763" y="94587"/>
                  <a:pt x="-11454" y="91412"/>
                  <a:pt x="3098" y="79506"/>
                </a:cubicBezTo>
                <a:cubicBezTo>
                  <a:pt x="17650" y="67600"/>
                  <a:pt x="107874" y="30822"/>
                  <a:pt x="138036" y="17593"/>
                </a:cubicBezTo>
                <a:cubicBezTo>
                  <a:pt x="168198" y="4364"/>
                  <a:pt x="168198" y="-927"/>
                  <a:pt x="184073" y="131"/>
                </a:cubicBezTo>
                <a:cubicBezTo>
                  <a:pt x="199948" y="1189"/>
                  <a:pt x="236725" y="4364"/>
                  <a:pt x="233286" y="23943"/>
                </a:cubicBezTo>
                <a:cubicBezTo>
                  <a:pt x="229847" y="43522"/>
                  <a:pt x="172961" y="109139"/>
                  <a:pt x="163436" y="117606"/>
                </a:cubicBezTo>
                <a:cubicBezTo>
                  <a:pt x="153911" y="126073"/>
                  <a:pt x="199419" y="76860"/>
                  <a:pt x="188836" y="6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: 図形 587">
            <a:extLst>
              <a:ext uri="{FF2B5EF4-FFF2-40B4-BE49-F238E27FC236}">
                <a16:creationId xmlns:a16="http://schemas.microsoft.com/office/drawing/2014/main" id="{C509E1DB-798B-483F-9507-858050999C0C}"/>
              </a:ext>
            </a:extLst>
          </p:cNvPr>
          <p:cNvSpPr/>
          <p:nvPr/>
        </p:nvSpPr>
        <p:spPr>
          <a:xfrm>
            <a:off x="1614194" y="4153695"/>
            <a:ext cx="257587" cy="231027"/>
          </a:xfrm>
          <a:custGeom>
            <a:avLst/>
            <a:gdLst>
              <a:gd name="connsiteX0" fmla="*/ 193969 w 257587"/>
              <a:gd name="connsiteY0" fmla="*/ 3968 h 231027"/>
              <a:gd name="connsiteX1" fmla="*/ 28869 w 257587"/>
              <a:gd name="connsiteY1" fmla="*/ 116680 h 231027"/>
              <a:gd name="connsiteX2" fmla="*/ 5056 w 257587"/>
              <a:gd name="connsiteY2" fmla="*/ 186530 h 231027"/>
              <a:gd name="connsiteX3" fmla="*/ 86019 w 257587"/>
              <a:gd name="connsiteY3" fmla="*/ 230980 h 231027"/>
              <a:gd name="connsiteX4" fmla="*/ 235244 w 257587"/>
              <a:gd name="connsiteY4" fmla="*/ 178593 h 231027"/>
              <a:gd name="connsiteX5" fmla="*/ 186031 w 257587"/>
              <a:gd name="connsiteY5" fmla="*/ 192880 h 231027"/>
              <a:gd name="connsiteX6" fmla="*/ 68556 w 257587"/>
              <a:gd name="connsiteY6" fmla="*/ 197643 h 231027"/>
              <a:gd name="connsiteX7" fmla="*/ 54269 w 257587"/>
              <a:gd name="connsiteY7" fmla="*/ 170655 h 231027"/>
              <a:gd name="connsiteX8" fmla="*/ 120944 w 257587"/>
              <a:gd name="connsiteY8" fmla="*/ 83343 h 231027"/>
              <a:gd name="connsiteX9" fmla="*/ 255881 w 257587"/>
              <a:gd name="connsiteY9" fmla="*/ 29368 h 231027"/>
              <a:gd name="connsiteX10" fmla="*/ 193969 w 257587"/>
              <a:gd name="connsiteY10" fmla="*/ 3968 h 23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587" h="231027">
                <a:moveTo>
                  <a:pt x="193969" y="3968"/>
                </a:moveTo>
                <a:cubicBezTo>
                  <a:pt x="156134" y="18520"/>
                  <a:pt x="60354" y="86253"/>
                  <a:pt x="28869" y="116680"/>
                </a:cubicBezTo>
                <a:cubicBezTo>
                  <a:pt x="-2616" y="147107"/>
                  <a:pt x="-4469" y="167480"/>
                  <a:pt x="5056" y="186530"/>
                </a:cubicBezTo>
                <a:cubicBezTo>
                  <a:pt x="14581" y="205580"/>
                  <a:pt x="47654" y="232303"/>
                  <a:pt x="86019" y="230980"/>
                </a:cubicBezTo>
                <a:cubicBezTo>
                  <a:pt x="124384" y="229657"/>
                  <a:pt x="235244" y="178593"/>
                  <a:pt x="235244" y="178593"/>
                </a:cubicBezTo>
                <a:cubicBezTo>
                  <a:pt x="251913" y="172243"/>
                  <a:pt x="213812" y="189705"/>
                  <a:pt x="186031" y="192880"/>
                </a:cubicBezTo>
                <a:cubicBezTo>
                  <a:pt x="158250" y="196055"/>
                  <a:pt x="90516" y="201347"/>
                  <a:pt x="68556" y="197643"/>
                </a:cubicBezTo>
                <a:cubicBezTo>
                  <a:pt x="46596" y="193939"/>
                  <a:pt x="45538" y="189705"/>
                  <a:pt x="54269" y="170655"/>
                </a:cubicBezTo>
                <a:cubicBezTo>
                  <a:pt x="63000" y="151605"/>
                  <a:pt x="87342" y="106891"/>
                  <a:pt x="120944" y="83343"/>
                </a:cubicBezTo>
                <a:cubicBezTo>
                  <a:pt x="154546" y="59795"/>
                  <a:pt x="246092" y="39951"/>
                  <a:pt x="255881" y="29368"/>
                </a:cubicBezTo>
                <a:cubicBezTo>
                  <a:pt x="265670" y="18785"/>
                  <a:pt x="231804" y="-10584"/>
                  <a:pt x="193969" y="3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: 図形 588">
            <a:extLst>
              <a:ext uri="{FF2B5EF4-FFF2-40B4-BE49-F238E27FC236}">
                <a16:creationId xmlns:a16="http://schemas.microsoft.com/office/drawing/2014/main" id="{FE6FA01B-0018-430E-911A-8C701BCC31DF}"/>
              </a:ext>
            </a:extLst>
          </p:cNvPr>
          <p:cNvSpPr/>
          <p:nvPr/>
        </p:nvSpPr>
        <p:spPr>
          <a:xfrm>
            <a:off x="1570874" y="4263854"/>
            <a:ext cx="271762" cy="133016"/>
          </a:xfrm>
          <a:custGeom>
            <a:avLst/>
            <a:gdLst>
              <a:gd name="connsiteX0" fmla="*/ 751 w 271762"/>
              <a:gd name="connsiteY0" fmla="*/ 131934 h 133016"/>
              <a:gd name="connsiteX1" fmla="*/ 127751 w 271762"/>
              <a:gd name="connsiteY1" fmla="*/ 71609 h 133016"/>
              <a:gd name="connsiteX2" fmla="*/ 262689 w 271762"/>
              <a:gd name="connsiteY2" fmla="*/ 12871 h 133016"/>
              <a:gd name="connsiteX3" fmla="*/ 251576 w 271762"/>
              <a:gd name="connsiteY3" fmla="*/ 171 h 133016"/>
              <a:gd name="connsiteX4" fmla="*/ 188076 w 271762"/>
              <a:gd name="connsiteY4" fmla="*/ 17634 h 133016"/>
              <a:gd name="connsiteX5" fmla="*/ 751 w 271762"/>
              <a:gd name="connsiteY5" fmla="*/ 131934 h 13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62" h="133016">
                <a:moveTo>
                  <a:pt x="751" y="131934"/>
                </a:moveTo>
                <a:cubicBezTo>
                  <a:pt x="-9303" y="140930"/>
                  <a:pt x="84095" y="91453"/>
                  <a:pt x="127751" y="71609"/>
                </a:cubicBezTo>
                <a:cubicBezTo>
                  <a:pt x="171407" y="51765"/>
                  <a:pt x="242052" y="24777"/>
                  <a:pt x="262689" y="12871"/>
                </a:cubicBezTo>
                <a:cubicBezTo>
                  <a:pt x="283326" y="965"/>
                  <a:pt x="264011" y="-623"/>
                  <a:pt x="251576" y="171"/>
                </a:cubicBezTo>
                <a:cubicBezTo>
                  <a:pt x="239141" y="965"/>
                  <a:pt x="229351" y="-2739"/>
                  <a:pt x="188076" y="17634"/>
                </a:cubicBezTo>
                <a:cubicBezTo>
                  <a:pt x="146801" y="38007"/>
                  <a:pt x="10805" y="122938"/>
                  <a:pt x="751" y="131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: 図形 589">
            <a:extLst>
              <a:ext uri="{FF2B5EF4-FFF2-40B4-BE49-F238E27FC236}">
                <a16:creationId xmlns:a16="http://schemas.microsoft.com/office/drawing/2014/main" id="{6BC3D480-65FA-448F-A189-2D112607CEA6}"/>
              </a:ext>
            </a:extLst>
          </p:cNvPr>
          <p:cNvSpPr/>
          <p:nvPr/>
        </p:nvSpPr>
        <p:spPr>
          <a:xfrm>
            <a:off x="1776089" y="3892607"/>
            <a:ext cx="216003" cy="503490"/>
          </a:xfrm>
          <a:custGeom>
            <a:avLst/>
            <a:gdLst>
              <a:gd name="connsiteX0" fmla="*/ 124149 w 216003"/>
              <a:gd name="connsiteY0" fmla="*/ 3118 h 503490"/>
              <a:gd name="connsiteX1" fmla="*/ 113036 w 216003"/>
              <a:gd name="connsiteY1" fmla="*/ 136468 h 503490"/>
              <a:gd name="connsiteX2" fmla="*/ 62236 w 216003"/>
              <a:gd name="connsiteY2" fmla="*/ 299981 h 503490"/>
              <a:gd name="connsiteX3" fmla="*/ 43186 w 216003"/>
              <a:gd name="connsiteY3" fmla="*/ 450793 h 503490"/>
              <a:gd name="connsiteX4" fmla="*/ 28899 w 216003"/>
              <a:gd name="connsiteY4" fmla="*/ 479368 h 503490"/>
              <a:gd name="connsiteX5" fmla="*/ 324 w 216003"/>
              <a:gd name="connsiteY5" fmla="*/ 500006 h 503490"/>
              <a:gd name="connsiteX6" fmla="*/ 49536 w 216003"/>
              <a:gd name="connsiteY6" fmla="*/ 496831 h 503490"/>
              <a:gd name="connsiteX7" fmla="*/ 209874 w 216003"/>
              <a:gd name="connsiteY7" fmla="*/ 436506 h 503490"/>
              <a:gd name="connsiteX8" fmla="*/ 170186 w 216003"/>
              <a:gd name="connsiteY8" fmla="*/ 428568 h 503490"/>
              <a:gd name="connsiteX9" fmla="*/ 52711 w 216003"/>
              <a:gd name="connsiteY9" fmla="*/ 465081 h 503490"/>
              <a:gd name="connsiteX10" fmla="*/ 63824 w 216003"/>
              <a:gd name="connsiteY10" fmla="*/ 380943 h 503490"/>
              <a:gd name="connsiteX11" fmla="*/ 138436 w 216003"/>
              <a:gd name="connsiteY11" fmla="*/ 163456 h 503490"/>
              <a:gd name="connsiteX12" fmla="*/ 182886 w 216003"/>
              <a:gd name="connsiteY12" fmla="*/ 50743 h 503490"/>
              <a:gd name="connsiteX13" fmla="*/ 124149 w 216003"/>
              <a:gd name="connsiteY13" fmla="*/ 3118 h 50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003" h="503490">
                <a:moveTo>
                  <a:pt x="124149" y="3118"/>
                </a:moveTo>
                <a:cubicBezTo>
                  <a:pt x="112507" y="17405"/>
                  <a:pt x="123355" y="86991"/>
                  <a:pt x="113036" y="136468"/>
                </a:cubicBezTo>
                <a:cubicBezTo>
                  <a:pt x="102717" y="185945"/>
                  <a:pt x="73878" y="247594"/>
                  <a:pt x="62236" y="299981"/>
                </a:cubicBezTo>
                <a:cubicBezTo>
                  <a:pt x="50594" y="352368"/>
                  <a:pt x="48742" y="420895"/>
                  <a:pt x="43186" y="450793"/>
                </a:cubicBezTo>
                <a:cubicBezTo>
                  <a:pt x="37630" y="480691"/>
                  <a:pt x="36043" y="471166"/>
                  <a:pt x="28899" y="479368"/>
                </a:cubicBezTo>
                <a:cubicBezTo>
                  <a:pt x="21755" y="487570"/>
                  <a:pt x="-3116" y="497096"/>
                  <a:pt x="324" y="500006"/>
                </a:cubicBezTo>
                <a:cubicBezTo>
                  <a:pt x="3763" y="502917"/>
                  <a:pt x="14611" y="507414"/>
                  <a:pt x="49536" y="496831"/>
                </a:cubicBezTo>
                <a:cubicBezTo>
                  <a:pt x="84461" y="486248"/>
                  <a:pt x="189766" y="447883"/>
                  <a:pt x="209874" y="436506"/>
                </a:cubicBezTo>
                <a:cubicBezTo>
                  <a:pt x="229982" y="425129"/>
                  <a:pt x="196380" y="423806"/>
                  <a:pt x="170186" y="428568"/>
                </a:cubicBezTo>
                <a:cubicBezTo>
                  <a:pt x="143992" y="433330"/>
                  <a:pt x="70438" y="473018"/>
                  <a:pt x="52711" y="465081"/>
                </a:cubicBezTo>
                <a:cubicBezTo>
                  <a:pt x="34984" y="457144"/>
                  <a:pt x="49537" y="431214"/>
                  <a:pt x="63824" y="380943"/>
                </a:cubicBezTo>
                <a:cubicBezTo>
                  <a:pt x="78111" y="330672"/>
                  <a:pt x="118592" y="218489"/>
                  <a:pt x="138436" y="163456"/>
                </a:cubicBezTo>
                <a:cubicBezTo>
                  <a:pt x="158280" y="108423"/>
                  <a:pt x="181034" y="74555"/>
                  <a:pt x="182886" y="50743"/>
                </a:cubicBezTo>
                <a:cubicBezTo>
                  <a:pt x="184738" y="26931"/>
                  <a:pt x="135791" y="-11169"/>
                  <a:pt x="124149" y="3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: 図形 590">
            <a:extLst>
              <a:ext uri="{FF2B5EF4-FFF2-40B4-BE49-F238E27FC236}">
                <a16:creationId xmlns:a16="http://schemas.microsoft.com/office/drawing/2014/main" id="{80DA840F-C4B0-44F3-8D47-58123414C14C}"/>
              </a:ext>
            </a:extLst>
          </p:cNvPr>
          <p:cNvSpPr/>
          <p:nvPr/>
        </p:nvSpPr>
        <p:spPr>
          <a:xfrm>
            <a:off x="1901825" y="4103603"/>
            <a:ext cx="80090" cy="282784"/>
          </a:xfrm>
          <a:custGeom>
            <a:avLst/>
            <a:gdLst>
              <a:gd name="connsiteX0" fmla="*/ 79375 w 80090"/>
              <a:gd name="connsiteY0" fmla="*/ 85 h 282784"/>
              <a:gd name="connsiteX1" fmla="*/ 15875 w 80090"/>
              <a:gd name="connsiteY1" fmla="*/ 138197 h 282784"/>
              <a:gd name="connsiteX2" fmla="*/ 0 w 80090"/>
              <a:gd name="connsiteY2" fmla="*/ 241385 h 282784"/>
              <a:gd name="connsiteX3" fmla="*/ 15875 w 80090"/>
              <a:gd name="connsiteY3" fmla="*/ 282660 h 282784"/>
              <a:gd name="connsiteX4" fmla="*/ 23813 w 80090"/>
              <a:gd name="connsiteY4" fmla="*/ 230272 h 282784"/>
              <a:gd name="connsiteX5" fmla="*/ 47625 w 80090"/>
              <a:gd name="connsiteY5" fmla="*/ 158835 h 282784"/>
              <a:gd name="connsiteX6" fmla="*/ 79375 w 80090"/>
              <a:gd name="connsiteY6" fmla="*/ 85 h 28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90" h="282784">
                <a:moveTo>
                  <a:pt x="79375" y="85"/>
                </a:moveTo>
                <a:cubicBezTo>
                  <a:pt x="74083" y="-3355"/>
                  <a:pt x="29104" y="97980"/>
                  <a:pt x="15875" y="138197"/>
                </a:cubicBezTo>
                <a:cubicBezTo>
                  <a:pt x="2646" y="178414"/>
                  <a:pt x="0" y="217308"/>
                  <a:pt x="0" y="241385"/>
                </a:cubicBezTo>
                <a:cubicBezTo>
                  <a:pt x="0" y="265462"/>
                  <a:pt x="11906" y="284512"/>
                  <a:pt x="15875" y="282660"/>
                </a:cubicBezTo>
                <a:cubicBezTo>
                  <a:pt x="19844" y="280808"/>
                  <a:pt x="18521" y="250909"/>
                  <a:pt x="23813" y="230272"/>
                </a:cubicBezTo>
                <a:cubicBezTo>
                  <a:pt x="29105" y="209635"/>
                  <a:pt x="35983" y="190056"/>
                  <a:pt x="47625" y="158835"/>
                </a:cubicBezTo>
                <a:cubicBezTo>
                  <a:pt x="59267" y="127614"/>
                  <a:pt x="84667" y="3525"/>
                  <a:pt x="79375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: 図形 591">
            <a:extLst>
              <a:ext uri="{FF2B5EF4-FFF2-40B4-BE49-F238E27FC236}">
                <a16:creationId xmlns:a16="http://schemas.microsoft.com/office/drawing/2014/main" id="{3487D121-0A15-4042-9457-A435C29EAAC1}"/>
              </a:ext>
            </a:extLst>
          </p:cNvPr>
          <p:cNvSpPr/>
          <p:nvPr/>
        </p:nvSpPr>
        <p:spPr>
          <a:xfrm>
            <a:off x="1977743" y="4104307"/>
            <a:ext cx="84420" cy="272129"/>
          </a:xfrm>
          <a:custGeom>
            <a:avLst/>
            <a:gdLst>
              <a:gd name="connsiteX0" fmla="*/ 84420 w 84420"/>
              <a:gd name="connsiteY0" fmla="*/ 968 h 272129"/>
              <a:gd name="connsiteX1" fmla="*/ 14570 w 84420"/>
              <a:gd name="connsiteY1" fmla="*/ 89868 h 272129"/>
              <a:gd name="connsiteX2" fmla="*/ 282 w 84420"/>
              <a:gd name="connsiteY2" fmla="*/ 169243 h 272129"/>
              <a:gd name="connsiteX3" fmla="*/ 20920 w 84420"/>
              <a:gd name="connsiteY3" fmla="*/ 270843 h 272129"/>
              <a:gd name="connsiteX4" fmla="*/ 11395 w 84420"/>
              <a:gd name="connsiteY4" fmla="*/ 221631 h 272129"/>
              <a:gd name="connsiteX5" fmla="*/ 16157 w 84420"/>
              <a:gd name="connsiteY5" fmla="*/ 150193 h 272129"/>
              <a:gd name="connsiteX6" fmla="*/ 84420 w 84420"/>
              <a:gd name="connsiteY6" fmla="*/ 968 h 27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20" h="272129">
                <a:moveTo>
                  <a:pt x="84420" y="968"/>
                </a:moveTo>
                <a:cubicBezTo>
                  <a:pt x="84156" y="-9086"/>
                  <a:pt x="28593" y="61822"/>
                  <a:pt x="14570" y="89868"/>
                </a:cubicBezTo>
                <a:cubicBezTo>
                  <a:pt x="547" y="117914"/>
                  <a:pt x="-776" y="139081"/>
                  <a:pt x="282" y="169243"/>
                </a:cubicBezTo>
                <a:cubicBezTo>
                  <a:pt x="1340" y="199405"/>
                  <a:pt x="19068" y="262112"/>
                  <a:pt x="20920" y="270843"/>
                </a:cubicBezTo>
                <a:cubicBezTo>
                  <a:pt x="22772" y="279574"/>
                  <a:pt x="12189" y="241739"/>
                  <a:pt x="11395" y="221631"/>
                </a:cubicBezTo>
                <a:cubicBezTo>
                  <a:pt x="10601" y="201523"/>
                  <a:pt x="6897" y="182472"/>
                  <a:pt x="16157" y="150193"/>
                </a:cubicBezTo>
                <a:cubicBezTo>
                  <a:pt x="25417" y="117914"/>
                  <a:pt x="84684" y="11022"/>
                  <a:pt x="84420" y="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: 図形 592">
            <a:extLst>
              <a:ext uri="{FF2B5EF4-FFF2-40B4-BE49-F238E27FC236}">
                <a16:creationId xmlns:a16="http://schemas.microsoft.com/office/drawing/2014/main" id="{B41A00DF-2074-47B9-BB27-C7C7960C2B3C}"/>
              </a:ext>
            </a:extLst>
          </p:cNvPr>
          <p:cNvSpPr/>
          <p:nvPr/>
        </p:nvSpPr>
        <p:spPr>
          <a:xfrm>
            <a:off x="1970050" y="4095738"/>
            <a:ext cx="130853" cy="277004"/>
          </a:xfrm>
          <a:custGeom>
            <a:avLst/>
            <a:gdLst>
              <a:gd name="connsiteX0" fmla="*/ 90525 w 130853"/>
              <a:gd name="connsiteY0" fmla="*/ 12 h 277004"/>
              <a:gd name="connsiteX1" fmla="*/ 130213 w 130853"/>
              <a:gd name="connsiteY1" fmla="*/ 92087 h 277004"/>
              <a:gd name="connsiteX2" fmla="*/ 112750 w 130853"/>
              <a:gd name="connsiteY2" fmla="*/ 152412 h 277004"/>
              <a:gd name="connsiteX3" fmla="*/ 82588 w 130853"/>
              <a:gd name="connsiteY3" fmla="*/ 228612 h 277004"/>
              <a:gd name="connsiteX4" fmla="*/ 39725 w 130853"/>
              <a:gd name="connsiteY4" fmla="*/ 274650 h 277004"/>
              <a:gd name="connsiteX5" fmla="*/ 11150 w 130853"/>
              <a:gd name="connsiteY5" fmla="*/ 265125 h 277004"/>
              <a:gd name="connsiteX6" fmla="*/ 38 w 130853"/>
              <a:gd name="connsiteY6" fmla="*/ 220675 h 277004"/>
              <a:gd name="connsiteX7" fmla="*/ 14325 w 130853"/>
              <a:gd name="connsiteY7" fmla="*/ 246075 h 277004"/>
              <a:gd name="connsiteX8" fmla="*/ 63538 w 130853"/>
              <a:gd name="connsiteY8" fmla="*/ 228612 h 277004"/>
              <a:gd name="connsiteX9" fmla="*/ 119100 w 130853"/>
              <a:gd name="connsiteY9" fmla="*/ 98437 h 277004"/>
              <a:gd name="connsiteX10" fmla="*/ 90525 w 130853"/>
              <a:gd name="connsiteY10" fmla="*/ 12 h 27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853" h="277004">
                <a:moveTo>
                  <a:pt x="90525" y="12"/>
                </a:moveTo>
                <a:cubicBezTo>
                  <a:pt x="92377" y="-1046"/>
                  <a:pt x="126509" y="66687"/>
                  <a:pt x="130213" y="92087"/>
                </a:cubicBezTo>
                <a:cubicBezTo>
                  <a:pt x="133917" y="117487"/>
                  <a:pt x="120688" y="129658"/>
                  <a:pt x="112750" y="152412"/>
                </a:cubicBezTo>
                <a:cubicBezTo>
                  <a:pt x="104813" y="175166"/>
                  <a:pt x="94759" y="208239"/>
                  <a:pt x="82588" y="228612"/>
                </a:cubicBezTo>
                <a:cubicBezTo>
                  <a:pt x="70417" y="248985"/>
                  <a:pt x="51631" y="268565"/>
                  <a:pt x="39725" y="274650"/>
                </a:cubicBezTo>
                <a:cubicBezTo>
                  <a:pt x="27819" y="280735"/>
                  <a:pt x="17765" y="274121"/>
                  <a:pt x="11150" y="265125"/>
                </a:cubicBezTo>
                <a:cubicBezTo>
                  <a:pt x="4535" y="256129"/>
                  <a:pt x="-491" y="223850"/>
                  <a:pt x="38" y="220675"/>
                </a:cubicBezTo>
                <a:cubicBezTo>
                  <a:pt x="567" y="217500"/>
                  <a:pt x="3742" y="244752"/>
                  <a:pt x="14325" y="246075"/>
                </a:cubicBezTo>
                <a:cubicBezTo>
                  <a:pt x="24908" y="247398"/>
                  <a:pt x="46076" y="253218"/>
                  <a:pt x="63538" y="228612"/>
                </a:cubicBezTo>
                <a:cubicBezTo>
                  <a:pt x="81000" y="204006"/>
                  <a:pt x="115396" y="132304"/>
                  <a:pt x="119100" y="98437"/>
                </a:cubicBezTo>
                <a:cubicBezTo>
                  <a:pt x="122804" y="64570"/>
                  <a:pt x="88673" y="1070"/>
                  <a:pt x="9052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: 図形 593">
            <a:extLst>
              <a:ext uri="{FF2B5EF4-FFF2-40B4-BE49-F238E27FC236}">
                <a16:creationId xmlns:a16="http://schemas.microsoft.com/office/drawing/2014/main" id="{EA455F02-1885-4F79-8C75-3CE432E7AFF4}"/>
              </a:ext>
            </a:extLst>
          </p:cNvPr>
          <p:cNvSpPr/>
          <p:nvPr/>
        </p:nvSpPr>
        <p:spPr>
          <a:xfrm>
            <a:off x="2087085" y="4072491"/>
            <a:ext cx="84621" cy="297061"/>
          </a:xfrm>
          <a:custGeom>
            <a:avLst/>
            <a:gdLst>
              <a:gd name="connsiteX0" fmla="*/ 48103 w 84621"/>
              <a:gd name="connsiteY0" fmla="*/ 1034 h 297061"/>
              <a:gd name="connsiteX1" fmla="*/ 46515 w 84621"/>
              <a:gd name="connsiteY1" fmla="*/ 78822 h 297061"/>
              <a:gd name="connsiteX2" fmla="*/ 19528 w 84621"/>
              <a:gd name="connsiteY2" fmla="*/ 135972 h 297061"/>
              <a:gd name="connsiteX3" fmla="*/ 16353 w 84621"/>
              <a:gd name="connsiteY3" fmla="*/ 156609 h 297061"/>
              <a:gd name="connsiteX4" fmla="*/ 478 w 84621"/>
              <a:gd name="connsiteY4" fmla="*/ 294722 h 297061"/>
              <a:gd name="connsiteX5" fmla="*/ 36990 w 84621"/>
              <a:gd name="connsiteY5" fmla="*/ 235984 h 297061"/>
              <a:gd name="connsiteX6" fmla="*/ 48103 w 84621"/>
              <a:gd name="connsiteY6" fmla="*/ 139147 h 297061"/>
              <a:gd name="connsiteX7" fmla="*/ 84615 w 84621"/>
              <a:gd name="connsiteY7" fmla="*/ 40722 h 297061"/>
              <a:gd name="connsiteX8" fmla="*/ 48103 w 84621"/>
              <a:gd name="connsiteY8" fmla="*/ 1034 h 29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1" h="297061">
                <a:moveTo>
                  <a:pt x="48103" y="1034"/>
                </a:moveTo>
                <a:cubicBezTo>
                  <a:pt x="41753" y="7384"/>
                  <a:pt x="51277" y="56332"/>
                  <a:pt x="46515" y="78822"/>
                </a:cubicBezTo>
                <a:cubicBezTo>
                  <a:pt x="41753" y="101312"/>
                  <a:pt x="24555" y="123007"/>
                  <a:pt x="19528" y="135972"/>
                </a:cubicBezTo>
                <a:cubicBezTo>
                  <a:pt x="14501" y="148937"/>
                  <a:pt x="19528" y="130151"/>
                  <a:pt x="16353" y="156609"/>
                </a:cubicBezTo>
                <a:cubicBezTo>
                  <a:pt x="13178" y="183067"/>
                  <a:pt x="-2962" y="281493"/>
                  <a:pt x="478" y="294722"/>
                </a:cubicBezTo>
                <a:cubicBezTo>
                  <a:pt x="3918" y="307951"/>
                  <a:pt x="29053" y="261913"/>
                  <a:pt x="36990" y="235984"/>
                </a:cubicBezTo>
                <a:cubicBezTo>
                  <a:pt x="44927" y="210055"/>
                  <a:pt x="40165" y="171691"/>
                  <a:pt x="48103" y="139147"/>
                </a:cubicBezTo>
                <a:cubicBezTo>
                  <a:pt x="56041" y="106603"/>
                  <a:pt x="84086" y="62682"/>
                  <a:pt x="84615" y="40722"/>
                </a:cubicBezTo>
                <a:cubicBezTo>
                  <a:pt x="85144" y="18762"/>
                  <a:pt x="54453" y="-5316"/>
                  <a:pt x="48103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: 図形 594">
            <a:extLst>
              <a:ext uri="{FF2B5EF4-FFF2-40B4-BE49-F238E27FC236}">
                <a16:creationId xmlns:a16="http://schemas.microsoft.com/office/drawing/2014/main" id="{031710FD-9825-4731-8956-3009F43D2EBE}"/>
              </a:ext>
            </a:extLst>
          </p:cNvPr>
          <p:cNvSpPr/>
          <p:nvPr/>
        </p:nvSpPr>
        <p:spPr>
          <a:xfrm>
            <a:off x="2155931" y="4010404"/>
            <a:ext cx="171383" cy="374682"/>
          </a:xfrm>
          <a:custGeom>
            <a:avLst/>
            <a:gdLst>
              <a:gd name="connsiteX0" fmla="*/ 3069 w 171383"/>
              <a:gd name="connsiteY0" fmla="*/ 91696 h 374682"/>
              <a:gd name="connsiteX1" fmla="*/ 9419 w 171383"/>
              <a:gd name="connsiteY1" fmla="*/ 286959 h 374682"/>
              <a:gd name="connsiteX2" fmla="*/ 60219 w 171383"/>
              <a:gd name="connsiteY2" fmla="*/ 372684 h 374682"/>
              <a:gd name="connsiteX3" fmla="*/ 58632 w 171383"/>
              <a:gd name="connsiteY3" fmla="*/ 340934 h 374682"/>
              <a:gd name="connsiteX4" fmla="*/ 82444 w 171383"/>
              <a:gd name="connsiteY4" fmla="*/ 267909 h 374682"/>
              <a:gd name="connsiteX5" fmla="*/ 84032 w 171383"/>
              <a:gd name="connsiteY5" fmla="*/ 236159 h 374682"/>
              <a:gd name="connsiteX6" fmla="*/ 84032 w 171383"/>
              <a:gd name="connsiteY6" fmla="*/ 210759 h 374682"/>
              <a:gd name="connsiteX7" fmla="*/ 168169 w 171383"/>
              <a:gd name="connsiteY7" fmla="*/ 20259 h 374682"/>
              <a:gd name="connsiteX8" fmla="*/ 150707 w 171383"/>
              <a:gd name="connsiteY8" fmla="*/ 13909 h 374682"/>
              <a:gd name="connsiteX9" fmla="*/ 120544 w 171383"/>
              <a:gd name="connsiteY9" fmla="*/ 94871 h 374682"/>
              <a:gd name="connsiteX10" fmla="*/ 64982 w 171383"/>
              <a:gd name="connsiteY10" fmla="*/ 218696 h 374682"/>
              <a:gd name="connsiteX11" fmla="*/ 61807 w 171383"/>
              <a:gd name="connsiteY11" fmla="*/ 248859 h 374682"/>
              <a:gd name="connsiteX12" fmla="*/ 63394 w 171383"/>
              <a:gd name="connsiteY12" fmla="*/ 302834 h 374682"/>
              <a:gd name="connsiteX13" fmla="*/ 52282 w 171383"/>
              <a:gd name="connsiteY13" fmla="*/ 309184 h 374682"/>
              <a:gd name="connsiteX14" fmla="*/ 44344 w 171383"/>
              <a:gd name="connsiteY14" fmla="*/ 229809 h 374682"/>
              <a:gd name="connsiteX15" fmla="*/ 3069 w 171383"/>
              <a:gd name="connsiteY15" fmla="*/ 91696 h 3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383" h="374682">
                <a:moveTo>
                  <a:pt x="3069" y="91696"/>
                </a:moveTo>
                <a:cubicBezTo>
                  <a:pt x="-2752" y="101221"/>
                  <a:pt x="-106" y="240128"/>
                  <a:pt x="9419" y="286959"/>
                </a:cubicBezTo>
                <a:cubicBezTo>
                  <a:pt x="18944" y="333790"/>
                  <a:pt x="52017" y="363688"/>
                  <a:pt x="60219" y="372684"/>
                </a:cubicBezTo>
                <a:cubicBezTo>
                  <a:pt x="68421" y="381680"/>
                  <a:pt x="54928" y="358396"/>
                  <a:pt x="58632" y="340934"/>
                </a:cubicBezTo>
                <a:cubicBezTo>
                  <a:pt x="62336" y="323472"/>
                  <a:pt x="78211" y="285371"/>
                  <a:pt x="82444" y="267909"/>
                </a:cubicBezTo>
                <a:cubicBezTo>
                  <a:pt x="86677" y="250447"/>
                  <a:pt x="83767" y="245684"/>
                  <a:pt x="84032" y="236159"/>
                </a:cubicBezTo>
                <a:cubicBezTo>
                  <a:pt x="84297" y="226634"/>
                  <a:pt x="70009" y="246742"/>
                  <a:pt x="84032" y="210759"/>
                </a:cubicBezTo>
                <a:cubicBezTo>
                  <a:pt x="98055" y="174776"/>
                  <a:pt x="157057" y="53067"/>
                  <a:pt x="168169" y="20259"/>
                </a:cubicBezTo>
                <a:cubicBezTo>
                  <a:pt x="179282" y="-12549"/>
                  <a:pt x="158644" y="1474"/>
                  <a:pt x="150707" y="13909"/>
                </a:cubicBezTo>
                <a:cubicBezTo>
                  <a:pt x="142770" y="26344"/>
                  <a:pt x="134831" y="60740"/>
                  <a:pt x="120544" y="94871"/>
                </a:cubicBezTo>
                <a:cubicBezTo>
                  <a:pt x="106257" y="129002"/>
                  <a:pt x="74772" y="193031"/>
                  <a:pt x="64982" y="218696"/>
                </a:cubicBezTo>
                <a:cubicBezTo>
                  <a:pt x="55193" y="244361"/>
                  <a:pt x="62072" y="234836"/>
                  <a:pt x="61807" y="248859"/>
                </a:cubicBezTo>
                <a:cubicBezTo>
                  <a:pt x="61542" y="262882"/>
                  <a:pt x="64981" y="292780"/>
                  <a:pt x="63394" y="302834"/>
                </a:cubicBezTo>
                <a:cubicBezTo>
                  <a:pt x="61807" y="312888"/>
                  <a:pt x="55457" y="321355"/>
                  <a:pt x="52282" y="309184"/>
                </a:cubicBezTo>
                <a:cubicBezTo>
                  <a:pt x="49107" y="297013"/>
                  <a:pt x="48577" y="266851"/>
                  <a:pt x="44344" y="229809"/>
                </a:cubicBezTo>
                <a:cubicBezTo>
                  <a:pt x="40111" y="192767"/>
                  <a:pt x="8890" y="82171"/>
                  <a:pt x="3069" y="9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: 図形 595">
            <a:extLst>
              <a:ext uri="{FF2B5EF4-FFF2-40B4-BE49-F238E27FC236}">
                <a16:creationId xmlns:a16="http://schemas.microsoft.com/office/drawing/2014/main" id="{89475E0C-DF2D-4324-B61F-BD3D7AE89926}"/>
              </a:ext>
            </a:extLst>
          </p:cNvPr>
          <p:cNvSpPr/>
          <p:nvPr/>
        </p:nvSpPr>
        <p:spPr>
          <a:xfrm>
            <a:off x="2275199" y="4122726"/>
            <a:ext cx="57136" cy="53288"/>
          </a:xfrm>
          <a:custGeom>
            <a:avLst/>
            <a:gdLst>
              <a:gd name="connsiteX0" fmla="*/ 1276 w 57136"/>
              <a:gd name="connsiteY0" fmla="*/ 12 h 53288"/>
              <a:gd name="connsiteX1" fmla="*/ 56839 w 57136"/>
              <a:gd name="connsiteY1" fmla="*/ 46049 h 53288"/>
              <a:gd name="connsiteX2" fmla="*/ 21914 w 57136"/>
              <a:gd name="connsiteY2" fmla="*/ 50812 h 53288"/>
              <a:gd name="connsiteX3" fmla="*/ 1276 w 57136"/>
              <a:gd name="connsiteY3" fmla="*/ 12 h 5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6" h="53288">
                <a:moveTo>
                  <a:pt x="1276" y="12"/>
                </a:moveTo>
                <a:cubicBezTo>
                  <a:pt x="7097" y="-782"/>
                  <a:pt x="53399" y="37582"/>
                  <a:pt x="56839" y="46049"/>
                </a:cubicBezTo>
                <a:cubicBezTo>
                  <a:pt x="60279" y="54516"/>
                  <a:pt x="33026" y="54781"/>
                  <a:pt x="21914" y="50812"/>
                </a:cubicBezTo>
                <a:cubicBezTo>
                  <a:pt x="10802" y="46843"/>
                  <a:pt x="-4545" y="806"/>
                  <a:pt x="127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: 図形 597">
            <a:extLst>
              <a:ext uri="{FF2B5EF4-FFF2-40B4-BE49-F238E27FC236}">
                <a16:creationId xmlns:a16="http://schemas.microsoft.com/office/drawing/2014/main" id="{02E0FECB-1C7E-423D-BF9C-4B41C278ACAD}"/>
              </a:ext>
            </a:extLst>
          </p:cNvPr>
          <p:cNvSpPr/>
          <p:nvPr/>
        </p:nvSpPr>
        <p:spPr>
          <a:xfrm>
            <a:off x="2233218" y="4254083"/>
            <a:ext cx="53704" cy="67303"/>
          </a:xfrm>
          <a:custGeom>
            <a:avLst/>
            <a:gdLst>
              <a:gd name="connsiteX0" fmla="*/ 395 w 53704"/>
              <a:gd name="connsiteY0" fmla="*/ 417 h 67303"/>
              <a:gd name="connsiteX1" fmla="*/ 52782 w 53704"/>
              <a:gd name="connsiteY1" fmla="*/ 40105 h 67303"/>
              <a:gd name="connsiteX2" fmla="*/ 30557 w 53704"/>
              <a:gd name="connsiteY2" fmla="*/ 67092 h 67303"/>
              <a:gd name="connsiteX3" fmla="*/ 395 w 53704"/>
              <a:gd name="connsiteY3" fmla="*/ 417 h 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04" h="67303">
                <a:moveTo>
                  <a:pt x="395" y="417"/>
                </a:moveTo>
                <a:cubicBezTo>
                  <a:pt x="4099" y="-4081"/>
                  <a:pt x="47755" y="28993"/>
                  <a:pt x="52782" y="40105"/>
                </a:cubicBezTo>
                <a:cubicBezTo>
                  <a:pt x="57809" y="51217"/>
                  <a:pt x="41140" y="69473"/>
                  <a:pt x="30557" y="67092"/>
                </a:cubicBezTo>
                <a:cubicBezTo>
                  <a:pt x="19974" y="64711"/>
                  <a:pt x="-3309" y="4915"/>
                  <a:pt x="395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: 図形 598">
            <a:extLst>
              <a:ext uri="{FF2B5EF4-FFF2-40B4-BE49-F238E27FC236}">
                <a16:creationId xmlns:a16="http://schemas.microsoft.com/office/drawing/2014/main" id="{C92C119D-B788-4B63-937F-5D36DF458548}"/>
              </a:ext>
            </a:extLst>
          </p:cNvPr>
          <p:cNvSpPr/>
          <p:nvPr/>
        </p:nvSpPr>
        <p:spPr>
          <a:xfrm>
            <a:off x="2283108" y="4031820"/>
            <a:ext cx="222526" cy="362490"/>
          </a:xfrm>
          <a:custGeom>
            <a:avLst/>
            <a:gdLst>
              <a:gd name="connsiteX0" fmla="*/ 80680 w 222526"/>
              <a:gd name="connsiteY0" fmla="*/ 68693 h 362490"/>
              <a:gd name="connsiteX1" fmla="*/ 147355 w 222526"/>
              <a:gd name="connsiteY1" fmla="*/ 17893 h 362490"/>
              <a:gd name="connsiteX2" fmla="*/ 202917 w 222526"/>
              <a:gd name="connsiteY2" fmla="*/ 24243 h 362490"/>
              <a:gd name="connsiteX3" fmla="*/ 209267 w 222526"/>
              <a:gd name="connsiteY3" fmla="*/ 67105 h 362490"/>
              <a:gd name="connsiteX4" fmla="*/ 166405 w 222526"/>
              <a:gd name="connsiteY4" fmla="*/ 102030 h 362490"/>
              <a:gd name="connsiteX5" fmla="*/ 87030 w 222526"/>
              <a:gd name="connsiteY5" fmla="*/ 148068 h 362490"/>
              <a:gd name="connsiteX6" fmla="*/ 93380 w 222526"/>
              <a:gd name="connsiteY6" fmla="*/ 175055 h 362490"/>
              <a:gd name="connsiteX7" fmla="*/ 125130 w 222526"/>
              <a:gd name="connsiteY7" fmla="*/ 171880 h 362490"/>
              <a:gd name="connsiteX8" fmla="*/ 175930 w 222526"/>
              <a:gd name="connsiteY8" fmla="*/ 209980 h 362490"/>
              <a:gd name="connsiteX9" fmla="*/ 161642 w 222526"/>
              <a:gd name="connsiteY9" fmla="*/ 256018 h 362490"/>
              <a:gd name="connsiteX10" fmla="*/ 58455 w 222526"/>
              <a:gd name="connsiteY10" fmla="*/ 325868 h 362490"/>
              <a:gd name="connsiteX11" fmla="*/ 14005 w 222526"/>
              <a:gd name="connsiteY11" fmla="*/ 314755 h 362490"/>
              <a:gd name="connsiteX12" fmla="*/ 10830 w 222526"/>
              <a:gd name="connsiteY12" fmla="*/ 294118 h 362490"/>
              <a:gd name="connsiteX13" fmla="*/ 2892 w 222526"/>
              <a:gd name="connsiteY13" fmla="*/ 324280 h 362490"/>
              <a:gd name="connsiteX14" fmla="*/ 12417 w 222526"/>
              <a:gd name="connsiteY14" fmla="*/ 362380 h 362490"/>
              <a:gd name="connsiteX15" fmla="*/ 126717 w 222526"/>
              <a:gd name="connsiteY15" fmla="*/ 311580 h 362490"/>
              <a:gd name="connsiteX16" fmla="*/ 207680 w 222526"/>
              <a:gd name="connsiteY16" fmla="*/ 238555 h 362490"/>
              <a:gd name="connsiteX17" fmla="*/ 196567 w 222526"/>
              <a:gd name="connsiteY17" fmla="*/ 186168 h 362490"/>
              <a:gd name="connsiteX18" fmla="*/ 145767 w 222526"/>
              <a:gd name="connsiteY18" fmla="*/ 156005 h 362490"/>
              <a:gd name="connsiteX19" fmla="*/ 207680 w 222526"/>
              <a:gd name="connsiteY19" fmla="*/ 90918 h 362490"/>
              <a:gd name="connsiteX20" fmla="*/ 221967 w 222526"/>
              <a:gd name="connsiteY20" fmla="*/ 11543 h 362490"/>
              <a:gd name="connsiteX21" fmla="*/ 194980 w 222526"/>
              <a:gd name="connsiteY21" fmla="*/ 430 h 362490"/>
              <a:gd name="connsiteX22" fmla="*/ 106080 w 222526"/>
              <a:gd name="connsiteY22" fmla="*/ 6780 h 362490"/>
              <a:gd name="connsiteX23" fmla="*/ 80680 w 222526"/>
              <a:gd name="connsiteY23" fmla="*/ 68693 h 36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526" h="362490">
                <a:moveTo>
                  <a:pt x="80680" y="68693"/>
                </a:moveTo>
                <a:cubicBezTo>
                  <a:pt x="87559" y="70545"/>
                  <a:pt x="126982" y="25301"/>
                  <a:pt x="147355" y="17893"/>
                </a:cubicBezTo>
                <a:cubicBezTo>
                  <a:pt x="167728" y="10485"/>
                  <a:pt x="192598" y="16041"/>
                  <a:pt x="202917" y="24243"/>
                </a:cubicBezTo>
                <a:cubicBezTo>
                  <a:pt x="213236" y="32445"/>
                  <a:pt x="215352" y="54141"/>
                  <a:pt x="209267" y="67105"/>
                </a:cubicBezTo>
                <a:cubicBezTo>
                  <a:pt x="203182" y="80069"/>
                  <a:pt x="186778" y="88536"/>
                  <a:pt x="166405" y="102030"/>
                </a:cubicBezTo>
                <a:cubicBezTo>
                  <a:pt x="146032" y="115524"/>
                  <a:pt x="99201" y="135897"/>
                  <a:pt x="87030" y="148068"/>
                </a:cubicBezTo>
                <a:cubicBezTo>
                  <a:pt x="74859" y="160239"/>
                  <a:pt x="87030" y="171086"/>
                  <a:pt x="93380" y="175055"/>
                </a:cubicBezTo>
                <a:cubicBezTo>
                  <a:pt x="99730" y="179024"/>
                  <a:pt x="111372" y="166059"/>
                  <a:pt x="125130" y="171880"/>
                </a:cubicBezTo>
                <a:cubicBezTo>
                  <a:pt x="138888" y="177701"/>
                  <a:pt x="169845" y="195957"/>
                  <a:pt x="175930" y="209980"/>
                </a:cubicBezTo>
                <a:cubicBezTo>
                  <a:pt x="182015" y="224003"/>
                  <a:pt x="181221" y="236703"/>
                  <a:pt x="161642" y="256018"/>
                </a:cubicBezTo>
                <a:cubicBezTo>
                  <a:pt x="142063" y="275333"/>
                  <a:pt x="83061" y="316079"/>
                  <a:pt x="58455" y="325868"/>
                </a:cubicBezTo>
                <a:cubicBezTo>
                  <a:pt x="33849" y="335657"/>
                  <a:pt x="21942" y="320047"/>
                  <a:pt x="14005" y="314755"/>
                </a:cubicBezTo>
                <a:cubicBezTo>
                  <a:pt x="6068" y="309463"/>
                  <a:pt x="12682" y="292531"/>
                  <a:pt x="10830" y="294118"/>
                </a:cubicBezTo>
                <a:cubicBezTo>
                  <a:pt x="8978" y="295705"/>
                  <a:pt x="2627" y="312903"/>
                  <a:pt x="2892" y="324280"/>
                </a:cubicBezTo>
                <a:cubicBezTo>
                  <a:pt x="3156" y="335657"/>
                  <a:pt x="-8220" y="364497"/>
                  <a:pt x="12417" y="362380"/>
                </a:cubicBezTo>
                <a:cubicBezTo>
                  <a:pt x="33054" y="360263"/>
                  <a:pt x="94173" y="332217"/>
                  <a:pt x="126717" y="311580"/>
                </a:cubicBezTo>
                <a:cubicBezTo>
                  <a:pt x="159261" y="290943"/>
                  <a:pt x="196038" y="259457"/>
                  <a:pt x="207680" y="238555"/>
                </a:cubicBezTo>
                <a:cubicBezTo>
                  <a:pt x="219322" y="217653"/>
                  <a:pt x="206886" y="199926"/>
                  <a:pt x="196567" y="186168"/>
                </a:cubicBezTo>
                <a:cubicBezTo>
                  <a:pt x="186248" y="172410"/>
                  <a:pt x="143915" y="171880"/>
                  <a:pt x="145767" y="156005"/>
                </a:cubicBezTo>
                <a:cubicBezTo>
                  <a:pt x="147619" y="140130"/>
                  <a:pt x="194980" y="114995"/>
                  <a:pt x="207680" y="90918"/>
                </a:cubicBezTo>
                <a:cubicBezTo>
                  <a:pt x="220380" y="66841"/>
                  <a:pt x="224084" y="26624"/>
                  <a:pt x="221967" y="11543"/>
                </a:cubicBezTo>
                <a:cubicBezTo>
                  <a:pt x="219850" y="-3538"/>
                  <a:pt x="214294" y="1224"/>
                  <a:pt x="194980" y="430"/>
                </a:cubicBezTo>
                <a:cubicBezTo>
                  <a:pt x="175666" y="-364"/>
                  <a:pt x="130157" y="-893"/>
                  <a:pt x="106080" y="6780"/>
                </a:cubicBezTo>
                <a:cubicBezTo>
                  <a:pt x="82003" y="14453"/>
                  <a:pt x="73801" y="66841"/>
                  <a:pt x="80680" y="68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: 図形 599">
            <a:extLst>
              <a:ext uri="{FF2B5EF4-FFF2-40B4-BE49-F238E27FC236}">
                <a16:creationId xmlns:a16="http://schemas.microsoft.com/office/drawing/2014/main" id="{F4EF4146-F4F3-4577-95A6-2B19A2905F87}"/>
              </a:ext>
            </a:extLst>
          </p:cNvPr>
          <p:cNvSpPr/>
          <p:nvPr/>
        </p:nvSpPr>
        <p:spPr>
          <a:xfrm>
            <a:off x="2427262" y="4335463"/>
            <a:ext cx="46434" cy="74612"/>
          </a:xfrm>
          <a:custGeom>
            <a:avLst/>
            <a:gdLst>
              <a:gd name="connsiteX0" fmla="*/ 34951 w 46434"/>
              <a:gd name="connsiteY0" fmla="*/ 0 h 74612"/>
              <a:gd name="connsiteX1" fmla="*/ 46063 w 46434"/>
              <a:gd name="connsiteY1" fmla="*/ 61912 h 74612"/>
              <a:gd name="connsiteX2" fmla="*/ 23838 w 46434"/>
              <a:gd name="connsiteY2" fmla="*/ 74612 h 74612"/>
              <a:gd name="connsiteX3" fmla="*/ 26 w 46434"/>
              <a:gd name="connsiteY3" fmla="*/ 61912 h 74612"/>
              <a:gd name="connsiteX4" fmla="*/ 34951 w 46434"/>
              <a:gd name="connsiteY4" fmla="*/ 0 h 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34" h="74612">
                <a:moveTo>
                  <a:pt x="34951" y="0"/>
                </a:moveTo>
                <a:cubicBezTo>
                  <a:pt x="42624" y="0"/>
                  <a:pt x="47915" y="49477"/>
                  <a:pt x="46063" y="61912"/>
                </a:cubicBezTo>
                <a:cubicBezTo>
                  <a:pt x="44211" y="74347"/>
                  <a:pt x="31511" y="74612"/>
                  <a:pt x="23838" y="74612"/>
                </a:cubicBezTo>
                <a:cubicBezTo>
                  <a:pt x="16165" y="74612"/>
                  <a:pt x="-768" y="70114"/>
                  <a:pt x="26" y="61912"/>
                </a:cubicBezTo>
                <a:cubicBezTo>
                  <a:pt x="820" y="53710"/>
                  <a:pt x="27278" y="0"/>
                  <a:pt x="349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: 図形 600">
            <a:extLst>
              <a:ext uri="{FF2B5EF4-FFF2-40B4-BE49-F238E27FC236}">
                <a16:creationId xmlns:a16="http://schemas.microsoft.com/office/drawing/2014/main" id="{48A30689-7C22-4259-9DFB-932CF945517A}"/>
              </a:ext>
            </a:extLst>
          </p:cNvPr>
          <p:cNvSpPr/>
          <p:nvPr/>
        </p:nvSpPr>
        <p:spPr>
          <a:xfrm>
            <a:off x="2504561" y="4002008"/>
            <a:ext cx="199993" cy="379493"/>
          </a:xfrm>
          <a:custGeom>
            <a:avLst/>
            <a:gdLst>
              <a:gd name="connsiteX0" fmla="*/ 198952 w 199993"/>
              <a:gd name="connsiteY0" fmla="*/ 76280 h 379493"/>
              <a:gd name="connsiteX1" fmla="*/ 156089 w 199993"/>
              <a:gd name="connsiteY1" fmla="*/ 42942 h 379493"/>
              <a:gd name="connsiteX2" fmla="*/ 116402 w 199993"/>
              <a:gd name="connsiteY2" fmla="*/ 73105 h 379493"/>
              <a:gd name="connsiteX3" fmla="*/ 51314 w 199993"/>
              <a:gd name="connsiteY3" fmla="*/ 193755 h 379493"/>
              <a:gd name="connsiteX4" fmla="*/ 44964 w 199993"/>
              <a:gd name="connsiteY4" fmla="*/ 268367 h 379493"/>
              <a:gd name="connsiteX5" fmla="*/ 44964 w 199993"/>
              <a:gd name="connsiteY5" fmla="*/ 335042 h 379493"/>
              <a:gd name="connsiteX6" fmla="*/ 52902 w 199993"/>
              <a:gd name="connsiteY6" fmla="*/ 379492 h 379493"/>
              <a:gd name="connsiteX7" fmla="*/ 22739 w 199993"/>
              <a:gd name="connsiteY7" fmla="*/ 333455 h 379493"/>
              <a:gd name="connsiteX8" fmla="*/ 514 w 199993"/>
              <a:gd name="connsiteY8" fmla="*/ 263605 h 379493"/>
              <a:gd name="connsiteX9" fmla="*/ 44964 w 199993"/>
              <a:gd name="connsiteY9" fmla="*/ 115967 h 379493"/>
              <a:gd name="connsiteX10" fmla="*/ 110052 w 199993"/>
              <a:gd name="connsiteY10" fmla="*/ 1667 h 379493"/>
              <a:gd name="connsiteX11" fmla="*/ 198952 w 199993"/>
              <a:gd name="connsiteY11" fmla="*/ 76280 h 3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993" h="379493">
                <a:moveTo>
                  <a:pt x="198952" y="76280"/>
                </a:moveTo>
                <a:cubicBezTo>
                  <a:pt x="206625" y="83159"/>
                  <a:pt x="169847" y="43471"/>
                  <a:pt x="156089" y="42942"/>
                </a:cubicBezTo>
                <a:cubicBezTo>
                  <a:pt x="142331" y="42413"/>
                  <a:pt x="133864" y="47969"/>
                  <a:pt x="116402" y="73105"/>
                </a:cubicBezTo>
                <a:cubicBezTo>
                  <a:pt x="98939" y="98241"/>
                  <a:pt x="63220" y="161211"/>
                  <a:pt x="51314" y="193755"/>
                </a:cubicBezTo>
                <a:cubicBezTo>
                  <a:pt x="39408" y="226299"/>
                  <a:pt x="46022" y="244819"/>
                  <a:pt x="44964" y="268367"/>
                </a:cubicBezTo>
                <a:cubicBezTo>
                  <a:pt x="43906" y="291915"/>
                  <a:pt x="43641" y="316521"/>
                  <a:pt x="44964" y="335042"/>
                </a:cubicBezTo>
                <a:cubicBezTo>
                  <a:pt x="46287" y="353563"/>
                  <a:pt x="56606" y="379756"/>
                  <a:pt x="52902" y="379492"/>
                </a:cubicBezTo>
                <a:cubicBezTo>
                  <a:pt x="49198" y="379228"/>
                  <a:pt x="31470" y="352769"/>
                  <a:pt x="22739" y="333455"/>
                </a:cubicBezTo>
                <a:cubicBezTo>
                  <a:pt x="14008" y="314141"/>
                  <a:pt x="-3190" y="299853"/>
                  <a:pt x="514" y="263605"/>
                </a:cubicBezTo>
                <a:cubicBezTo>
                  <a:pt x="4218" y="227357"/>
                  <a:pt x="26708" y="159623"/>
                  <a:pt x="44964" y="115967"/>
                </a:cubicBezTo>
                <a:cubicBezTo>
                  <a:pt x="63220" y="72311"/>
                  <a:pt x="82271" y="15955"/>
                  <a:pt x="110052" y="1667"/>
                </a:cubicBezTo>
                <a:cubicBezTo>
                  <a:pt x="137833" y="-12621"/>
                  <a:pt x="191279" y="69401"/>
                  <a:pt x="198952" y="76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: 図形 601">
            <a:extLst>
              <a:ext uri="{FF2B5EF4-FFF2-40B4-BE49-F238E27FC236}">
                <a16:creationId xmlns:a16="http://schemas.microsoft.com/office/drawing/2014/main" id="{8F85F65C-5964-4AEF-A902-94EE288CF9F2}"/>
              </a:ext>
            </a:extLst>
          </p:cNvPr>
          <p:cNvSpPr/>
          <p:nvPr/>
        </p:nvSpPr>
        <p:spPr>
          <a:xfrm>
            <a:off x="2562211" y="4015376"/>
            <a:ext cx="169407" cy="365390"/>
          </a:xfrm>
          <a:custGeom>
            <a:avLst/>
            <a:gdLst>
              <a:gd name="connsiteX0" fmla="*/ 98439 w 169407"/>
              <a:gd name="connsiteY0" fmla="*/ 999 h 365390"/>
              <a:gd name="connsiteX1" fmla="*/ 165114 w 169407"/>
              <a:gd name="connsiteY1" fmla="*/ 35924 h 365390"/>
              <a:gd name="connsiteX2" fmla="*/ 150827 w 169407"/>
              <a:gd name="connsiteY2" fmla="*/ 154987 h 365390"/>
              <a:gd name="connsiteX3" fmla="*/ 53989 w 169407"/>
              <a:gd name="connsiteY3" fmla="*/ 313737 h 365390"/>
              <a:gd name="connsiteX4" fmla="*/ 39702 w 169407"/>
              <a:gd name="connsiteY4" fmla="*/ 364537 h 365390"/>
              <a:gd name="connsiteX5" fmla="*/ 14 w 169407"/>
              <a:gd name="connsiteY5" fmla="*/ 343899 h 365390"/>
              <a:gd name="connsiteX6" fmla="*/ 44464 w 169407"/>
              <a:gd name="connsiteY6" fmla="*/ 321674 h 365390"/>
              <a:gd name="connsiteX7" fmla="*/ 85739 w 169407"/>
              <a:gd name="connsiteY7" fmla="*/ 221662 h 365390"/>
              <a:gd name="connsiteX8" fmla="*/ 134952 w 169407"/>
              <a:gd name="connsiteY8" fmla="*/ 66087 h 365390"/>
              <a:gd name="connsiteX9" fmla="*/ 98439 w 169407"/>
              <a:gd name="connsiteY9" fmla="*/ 999 h 36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407" h="365390">
                <a:moveTo>
                  <a:pt x="98439" y="999"/>
                </a:moveTo>
                <a:cubicBezTo>
                  <a:pt x="103466" y="-4028"/>
                  <a:pt x="156383" y="10259"/>
                  <a:pt x="165114" y="35924"/>
                </a:cubicBezTo>
                <a:cubicBezTo>
                  <a:pt x="173845" y="61589"/>
                  <a:pt x="169348" y="108685"/>
                  <a:pt x="150827" y="154987"/>
                </a:cubicBezTo>
                <a:cubicBezTo>
                  <a:pt x="132306" y="201289"/>
                  <a:pt x="72510" y="278812"/>
                  <a:pt x="53989" y="313737"/>
                </a:cubicBezTo>
                <a:cubicBezTo>
                  <a:pt x="35468" y="348662"/>
                  <a:pt x="48698" y="359510"/>
                  <a:pt x="39702" y="364537"/>
                </a:cubicBezTo>
                <a:cubicBezTo>
                  <a:pt x="30706" y="369564"/>
                  <a:pt x="-780" y="351043"/>
                  <a:pt x="14" y="343899"/>
                </a:cubicBezTo>
                <a:cubicBezTo>
                  <a:pt x="808" y="336755"/>
                  <a:pt x="30177" y="342047"/>
                  <a:pt x="44464" y="321674"/>
                </a:cubicBezTo>
                <a:cubicBezTo>
                  <a:pt x="58751" y="301301"/>
                  <a:pt x="70658" y="264260"/>
                  <a:pt x="85739" y="221662"/>
                </a:cubicBezTo>
                <a:cubicBezTo>
                  <a:pt x="100820" y="179064"/>
                  <a:pt x="131777" y="99424"/>
                  <a:pt x="134952" y="66087"/>
                </a:cubicBezTo>
                <a:cubicBezTo>
                  <a:pt x="138127" y="32750"/>
                  <a:pt x="93412" y="6026"/>
                  <a:pt x="98439" y="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: 図形 602">
            <a:extLst>
              <a:ext uri="{FF2B5EF4-FFF2-40B4-BE49-F238E27FC236}">
                <a16:creationId xmlns:a16="http://schemas.microsoft.com/office/drawing/2014/main" id="{7E12A528-CC74-4AD0-8FF2-F9A0C76F9585}"/>
              </a:ext>
            </a:extLst>
          </p:cNvPr>
          <p:cNvSpPr/>
          <p:nvPr/>
        </p:nvSpPr>
        <p:spPr>
          <a:xfrm>
            <a:off x="2490049" y="3938503"/>
            <a:ext cx="256718" cy="473920"/>
          </a:xfrm>
          <a:custGeom>
            <a:avLst/>
            <a:gdLst>
              <a:gd name="connsiteX0" fmla="*/ 235689 w 256718"/>
              <a:gd name="connsiteY0" fmla="*/ 85 h 473920"/>
              <a:gd name="connsiteX1" fmla="*/ 202351 w 256718"/>
              <a:gd name="connsiteY1" fmla="*/ 90572 h 473920"/>
              <a:gd name="connsiteX2" fmla="*/ 81701 w 256718"/>
              <a:gd name="connsiteY2" fmla="*/ 303297 h 473920"/>
              <a:gd name="connsiteX3" fmla="*/ 29314 w 256718"/>
              <a:gd name="connsiteY3" fmla="*/ 381085 h 473920"/>
              <a:gd name="connsiteX4" fmla="*/ 739 w 256718"/>
              <a:gd name="connsiteY4" fmla="*/ 422360 h 473920"/>
              <a:gd name="connsiteX5" fmla="*/ 11851 w 256718"/>
              <a:gd name="connsiteY5" fmla="*/ 469985 h 473920"/>
              <a:gd name="connsiteX6" fmla="*/ 48364 w 256718"/>
              <a:gd name="connsiteY6" fmla="*/ 465222 h 473920"/>
              <a:gd name="connsiteX7" fmla="*/ 53126 w 256718"/>
              <a:gd name="connsiteY7" fmla="*/ 417597 h 473920"/>
              <a:gd name="connsiteX8" fmla="*/ 61064 w 256718"/>
              <a:gd name="connsiteY8" fmla="*/ 389022 h 473920"/>
              <a:gd name="connsiteX9" fmla="*/ 162664 w 256718"/>
              <a:gd name="connsiteY9" fmla="*/ 204872 h 473920"/>
              <a:gd name="connsiteX10" fmla="*/ 251564 w 256718"/>
              <a:gd name="connsiteY10" fmla="*/ 76285 h 473920"/>
              <a:gd name="connsiteX11" fmla="*/ 235689 w 256718"/>
              <a:gd name="connsiteY11" fmla="*/ 85 h 47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718" h="473920">
                <a:moveTo>
                  <a:pt x="235689" y="85"/>
                </a:moveTo>
                <a:cubicBezTo>
                  <a:pt x="227487" y="2466"/>
                  <a:pt x="228016" y="40037"/>
                  <a:pt x="202351" y="90572"/>
                </a:cubicBezTo>
                <a:cubicBezTo>
                  <a:pt x="176686" y="141107"/>
                  <a:pt x="110540" y="254878"/>
                  <a:pt x="81701" y="303297"/>
                </a:cubicBezTo>
                <a:cubicBezTo>
                  <a:pt x="52861" y="351716"/>
                  <a:pt x="29314" y="381085"/>
                  <a:pt x="29314" y="381085"/>
                </a:cubicBezTo>
                <a:cubicBezTo>
                  <a:pt x="15820" y="400929"/>
                  <a:pt x="3649" y="407544"/>
                  <a:pt x="739" y="422360"/>
                </a:cubicBezTo>
                <a:cubicBezTo>
                  <a:pt x="-2171" y="437176"/>
                  <a:pt x="3914" y="462841"/>
                  <a:pt x="11851" y="469985"/>
                </a:cubicBezTo>
                <a:cubicBezTo>
                  <a:pt x="19788" y="477129"/>
                  <a:pt x="41485" y="473953"/>
                  <a:pt x="48364" y="465222"/>
                </a:cubicBezTo>
                <a:cubicBezTo>
                  <a:pt x="55243" y="456491"/>
                  <a:pt x="51009" y="430297"/>
                  <a:pt x="53126" y="417597"/>
                </a:cubicBezTo>
                <a:cubicBezTo>
                  <a:pt x="55243" y="404897"/>
                  <a:pt x="42808" y="424476"/>
                  <a:pt x="61064" y="389022"/>
                </a:cubicBezTo>
                <a:cubicBezTo>
                  <a:pt x="79320" y="353568"/>
                  <a:pt x="130914" y="256995"/>
                  <a:pt x="162664" y="204872"/>
                </a:cubicBezTo>
                <a:cubicBezTo>
                  <a:pt x="194414" y="152749"/>
                  <a:pt x="236218" y="107241"/>
                  <a:pt x="251564" y="76285"/>
                </a:cubicBezTo>
                <a:cubicBezTo>
                  <a:pt x="266910" y="45329"/>
                  <a:pt x="243891" y="-2296"/>
                  <a:pt x="23568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: 図形 603">
            <a:extLst>
              <a:ext uri="{FF2B5EF4-FFF2-40B4-BE49-F238E27FC236}">
                <a16:creationId xmlns:a16="http://schemas.microsoft.com/office/drawing/2014/main" id="{F5142680-8E03-4112-AD00-DD8C0EA1D91C}"/>
              </a:ext>
            </a:extLst>
          </p:cNvPr>
          <p:cNvSpPr/>
          <p:nvPr/>
        </p:nvSpPr>
        <p:spPr>
          <a:xfrm>
            <a:off x="2689569" y="4212653"/>
            <a:ext cx="141826" cy="37097"/>
          </a:xfrm>
          <a:custGeom>
            <a:avLst/>
            <a:gdLst>
              <a:gd name="connsiteX0" fmla="*/ 1244 w 141826"/>
              <a:gd name="connsiteY0" fmla="*/ 5335 h 37097"/>
              <a:gd name="connsiteX1" fmla="*/ 131419 w 141826"/>
              <a:gd name="connsiteY1" fmla="*/ 2160 h 37097"/>
              <a:gd name="connsiteX2" fmla="*/ 126656 w 141826"/>
              <a:gd name="connsiteY2" fmla="*/ 27560 h 37097"/>
              <a:gd name="connsiteX3" fmla="*/ 69506 w 141826"/>
              <a:gd name="connsiteY3" fmla="*/ 37085 h 37097"/>
              <a:gd name="connsiteX4" fmla="*/ 1244 w 141826"/>
              <a:gd name="connsiteY4" fmla="*/ 5335 h 3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26" h="37097">
                <a:moveTo>
                  <a:pt x="1244" y="5335"/>
                </a:moveTo>
                <a:cubicBezTo>
                  <a:pt x="11563" y="-486"/>
                  <a:pt x="110517" y="-1544"/>
                  <a:pt x="131419" y="2160"/>
                </a:cubicBezTo>
                <a:cubicBezTo>
                  <a:pt x="152321" y="5864"/>
                  <a:pt x="136975" y="21739"/>
                  <a:pt x="126656" y="27560"/>
                </a:cubicBezTo>
                <a:cubicBezTo>
                  <a:pt x="116337" y="33381"/>
                  <a:pt x="91466" y="37350"/>
                  <a:pt x="69506" y="37085"/>
                </a:cubicBezTo>
                <a:cubicBezTo>
                  <a:pt x="47546" y="36820"/>
                  <a:pt x="-9075" y="11156"/>
                  <a:pt x="1244" y="5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: 図形 604">
            <a:extLst>
              <a:ext uri="{FF2B5EF4-FFF2-40B4-BE49-F238E27FC236}">
                <a16:creationId xmlns:a16="http://schemas.microsoft.com/office/drawing/2014/main" id="{26A16E65-888D-45CA-ABF5-5DA273CFF88E}"/>
              </a:ext>
            </a:extLst>
          </p:cNvPr>
          <p:cNvSpPr/>
          <p:nvPr/>
        </p:nvSpPr>
        <p:spPr>
          <a:xfrm>
            <a:off x="2730073" y="4056566"/>
            <a:ext cx="54831" cy="264760"/>
          </a:xfrm>
          <a:custGeom>
            <a:avLst/>
            <a:gdLst>
              <a:gd name="connsiteX0" fmla="*/ 27415 w 54831"/>
              <a:gd name="connsiteY0" fmla="*/ 4259 h 264760"/>
              <a:gd name="connsiteX1" fmla="*/ 54402 w 54831"/>
              <a:gd name="connsiteY1" fmla="*/ 61409 h 264760"/>
              <a:gd name="connsiteX2" fmla="*/ 43290 w 54831"/>
              <a:gd name="connsiteY2" fmla="*/ 189997 h 264760"/>
              <a:gd name="connsiteX3" fmla="*/ 33765 w 54831"/>
              <a:gd name="connsiteY3" fmla="*/ 263022 h 264760"/>
              <a:gd name="connsiteX4" fmla="*/ 2015 w 54831"/>
              <a:gd name="connsiteY4" fmla="*/ 236034 h 264760"/>
              <a:gd name="connsiteX5" fmla="*/ 5190 w 54831"/>
              <a:gd name="connsiteY5" fmla="*/ 170947 h 264760"/>
              <a:gd name="connsiteX6" fmla="*/ 27415 w 54831"/>
              <a:gd name="connsiteY6" fmla="*/ 4259 h 26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31" h="264760">
                <a:moveTo>
                  <a:pt x="27415" y="4259"/>
                </a:moveTo>
                <a:cubicBezTo>
                  <a:pt x="35617" y="-13997"/>
                  <a:pt x="51756" y="30453"/>
                  <a:pt x="54402" y="61409"/>
                </a:cubicBezTo>
                <a:cubicBezTo>
                  <a:pt x="57048" y="92365"/>
                  <a:pt x="46729" y="156395"/>
                  <a:pt x="43290" y="189997"/>
                </a:cubicBezTo>
                <a:cubicBezTo>
                  <a:pt x="39851" y="223599"/>
                  <a:pt x="40644" y="255349"/>
                  <a:pt x="33765" y="263022"/>
                </a:cubicBezTo>
                <a:cubicBezTo>
                  <a:pt x="26886" y="270695"/>
                  <a:pt x="6778" y="251380"/>
                  <a:pt x="2015" y="236034"/>
                </a:cubicBezTo>
                <a:cubicBezTo>
                  <a:pt x="-2748" y="220688"/>
                  <a:pt x="2015" y="203226"/>
                  <a:pt x="5190" y="170947"/>
                </a:cubicBezTo>
                <a:cubicBezTo>
                  <a:pt x="8365" y="138668"/>
                  <a:pt x="19213" y="22515"/>
                  <a:pt x="27415" y="4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: 図形 605">
            <a:extLst>
              <a:ext uri="{FF2B5EF4-FFF2-40B4-BE49-F238E27FC236}">
                <a16:creationId xmlns:a16="http://schemas.microsoft.com/office/drawing/2014/main" id="{8DE8F70B-22CB-45FB-BD37-4794D12CC71D}"/>
              </a:ext>
            </a:extLst>
          </p:cNvPr>
          <p:cNvSpPr/>
          <p:nvPr/>
        </p:nvSpPr>
        <p:spPr>
          <a:xfrm>
            <a:off x="2763833" y="4020480"/>
            <a:ext cx="148538" cy="405661"/>
          </a:xfrm>
          <a:custGeom>
            <a:avLst/>
            <a:gdLst>
              <a:gd name="connsiteX0" fmla="*/ 120655 w 148538"/>
              <a:gd name="connsiteY0" fmla="*/ 658 h 405661"/>
              <a:gd name="connsiteX1" fmla="*/ 103192 w 148538"/>
              <a:gd name="connsiteY1" fmla="*/ 100670 h 405661"/>
              <a:gd name="connsiteX2" fmla="*/ 26992 w 148538"/>
              <a:gd name="connsiteY2" fmla="*/ 335620 h 405661"/>
              <a:gd name="connsiteX3" fmla="*/ 5 w 148538"/>
              <a:gd name="connsiteY3" fmla="*/ 380070 h 405661"/>
              <a:gd name="connsiteX4" fmla="*/ 28580 w 148538"/>
              <a:gd name="connsiteY4" fmla="*/ 405470 h 405661"/>
              <a:gd name="connsiteX5" fmla="*/ 53980 w 148538"/>
              <a:gd name="connsiteY5" fmla="*/ 367370 h 405661"/>
              <a:gd name="connsiteX6" fmla="*/ 63505 w 148538"/>
              <a:gd name="connsiteY6" fmla="*/ 324508 h 405661"/>
              <a:gd name="connsiteX7" fmla="*/ 146055 w 148538"/>
              <a:gd name="connsiteY7" fmla="*/ 70508 h 405661"/>
              <a:gd name="connsiteX8" fmla="*/ 120655 w 148538"/>
              <a:gd name="connsiteY8" fmla="*/ 658 h 40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38" h="405661">
                <a:moveTo>
                  <a:pt x="120655" y="658"/>
                </a:moveTo>
                <a:cubicBezTo>
                  <a:pt x="113511" y="5685"/>
                  <a:pt x="118802" y="44843"/>
                  <a:pt x="103192" y="100670"/>
                </a:cubicBezTo>
                <a:cubicBezTo>
                  <a:pt x="87582" y="156497"/>
                  <a:pt x="44190" y="289053"/>
                  <a:pt x="26992" y="335620"/>
                </a:cubicBezTo>
                <a:cubicBezTo>
                  <a:pt x="9794" y="382187"/>
                  <a:pt x="-260" y="368428"/>
                  <a:pt x="5" y="380070"/>
                </a:cubicBezTo>
                <a:cubicBezTo>
                  <a:pt x="270" y="391712"/>
                  <a:pt x="19584" y="407587"/>
                  <a:pt x="28580" y="405470"/>
                </a:cubicBezTo>
                <a:cubicBezTo>
                  <a:pt x="37576" y="403353"/>
                  <a:pt x="48159" y="380864"/>
                  <a:pt x="53980" y="367370"/>
                </a:cubicBezTo>
                <a:cubicBezTo>
                  <a:pt x="59801" y="353876"/>
                  <a:pt x="48159" y="373985"/>
                  <a:pt x="63505" y="324508"/>
                </a:cubicBezTo>
                <a:cubicBezTo>
                  <a:pt x="78851" y="275031"/>
                  <a:pt x="134943" y="121573"/>
                  <a:pt x="146055" y="70508"/>
                </a:cubicBezTo>
                <a:cubicBezTo>
                  <a:pt x="157167" y="19443"/>
                  <a:pt x="127799" y="-4369"/>
                  <a:pt x="120655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: 図形 606">
            <a:extLst>
              <a:ext uri="{FF2B5EF4-FFF2-40B4-BE49-F238E27FC236}">
                <a16:creationId xmlns:a16="http://schemas.microsoft.com/office/drawing/2014/main" id="{083921AD-0ECC-4415-BD15-4D7018DE184F}"/>
              </a:ext>
            </a:extLst>
          </p:cNvPr>
          <p:cNvSpPr/>
          <p:nvPr/>
        </p:nvSpPr>
        <p:spPr>
          <a:xfrm>
            <a:off x="2842799" y="4343378"/>
            <a:ext cx="54463" cy="75671"/>
          </a:xfrm>
          <a:custGeom>
            <a:avLst/>
            <a:gdLst>
              <a:gd name="connsiteX0" fmla="*/ 14701 w 54463"/>
              <a:gd name="connsiteY0" fmla="*/ 22 h 75671"/>
              <a:gd name="connsiteX1" fmla="*/ 54389 w 54463"/>
              <a:gd name="connsiteY1" fmla="*/ 71460 h 75671"/>
              <a:gd name="connsiteX2" fmla="*/ 3589 w 54463"/>
              <a:gd name="connsiteY2" fmla="*/ 63522 h 75671"/>
              <a:gd name="connsiteX3" fmla="*/ 14701 w 54463"/>
              <a:gd name="connsiteY3" fmla="*/ 22 h 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63" h="75671">
                <a:moveTo>
                  <a:pt x="14701" y="22"/>
                </a:moveTo>
                <a:cubicBezTo>
                  <a:pt x="23168" y="1345"/>
                  <a:pt x="56241" y="60877"/>
                  <a:pt x="54389" y="71460"/>
                </a:cubicBezTo>
                <a:cubicBezTo>
                  <a:pt x="52537" y="82043"/>
                  <a:pt x="13379" y="70137"/>
                  <a:pt x="3589" y="63522"/>
                </a:cubicBezTo>
                <a:cubicBezTo>
                  <a:pt x="-6201" y="56907"/>
                  <a:pt x="6234" y="-1301"/>
                  <a:pt x="1470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: 図形 607">
            <a:extLst>
              <a:ext uri="{FF2B5EF4-FFF2-40B4-BE49-F238E27FC236}">
                <a16:creationId xmlns:a16="http://schemas.microsoft.com/office/drawing/2014/main" id="{5A0B9EBB-D341-4C15-B519-2734761325D9}"/>
              </a:ext>
            </a:extLst>
          </p:cNvPr>
          <p:cNvSpPr/>
          <p:nvPr/>
        </p:nvSpPr>
        <p:spPr>
          <a:xfrm>
            <a:off x="2947947" y="4055425"/>
            <a:ext cx="174666" cy="368972"/>
          </a:xfrm>
          <a:custGeom>
            <a:avLst/>
            <a:gdLst>
              <a:gd name="connsiteX0" fmla="*/ 174666 w 174666"/>
              <a:gd name="connsiteY0" fmla="*/ 638 h 368972"/>
              <a:gd name="connsiteX1" fmla="*/ 52428 w 174666"/>
              <a:gd name="connsiteY1" fmla="*/ 60963 h 368972"/>
              <a:gd name="connsiteX2" fmla="*/ 23853 w 174666"/>
              <a:gd name="connsiteY2" fmla="*/ 197488 h 368972"/>
              <a:gd name="connsiteX3" fmla="*/ 20678 w 174666"/>
              <a:gd name="connsiteY3" fmla="*/ 270513 h 368972"/>
              <a:gd name="connsiteX4" fmla="*/ 25441 w 174666"/>
              <a:gd name="connsiteY4" fmla="*/ 249875 h 368972"/>
              <a:gd name="connsiteX5" fmla="*/ 54016 w 174666"/>
              <a:gd name="connsiteY5" fmla="*/ 318138 h 368972"/>
              <a:gd name="connsiteX6" fmla="*/ 60366 w 174666"/>
              <a:gd name="connsiteY6" fmla="*/ 368938 h 368972"/>
              <a:gd name="connsiteX7" fmla="*/ 15916 w 174666"/>
              <a:gd name="connsiteY7" fmla="*/ 324488 h 368972"/>
              <a:gd name="connsiteX8" fmla="*/ 41 w 174666"/>
              <a:gd name="connsiteY8" fmla="*/ 238763 h 368972"/>
              <a:gd name="connsiteX9" fmla="*/ 12741 w 174666"/>
              <a:gd name="connsiteY9" fmla="*/ 121288 h 368972"/>
              <a:gd name="connsiteX10" fmla="*/ 52428 w 174666"/>
              <a:gd name="connsiteY10" fmla="*/ 37150 h 368972"/>
              <a:gd name="connsiteX11" fmla="*/ 174666 w 174666"/>
              <a:gd name="connsiteY11" fmla="*/ 638 h 36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66" h="368972">
                <a:moveTo>
                  <a:pt x="174666" y="638"/>
                </a:moveTo>
                <a:cubicBezTo>
                  <a:pt x="174666" y="4607"/>
                  <a:pt x="77563" y="28155"/>
                  <a:pt x="52428" y="60963"/>
                </a:cubicBezTo>
                <a:cubicBezTo>
                  <a:pt x="27293" y="93771"/>
                  <a:pt x="29145" y="162563"/>
                  <a:pt x="23853" y="197488"/>
                </a:cubicBezTo>
                <a:cubicBezTo>
                  <a:pt x="18561" y="232413"/>
                  <a:pt x="20413" y="261782"/>
                  <a:pt x="20678" y="270513"/>
                </a:cubicBezTo>
                <a:cubicBezTo>
                  <a:pt x="20943" y="279244"/>
                  <a:pt x="19885" y="241938"/>
                  <a:pt x="25441" y="249875"/>
                </a:cubicBezTo>
                <a:cubicBezTo>
                  <a:pt x="30997" y="257813"/>
                  <a:pt x="48195" y="298294"/>
                  <a:pt x="54016" y="318138"/>
                </a:cubicBezTo>
                <a:cubicBezTo>
                  <a:pt x="59837" y="337982"/>
                  <a:pt x="66716" y="367880"/>
                  <a:pt x="60366" y="368938"/>
                </a:cubicBezTo>
                <a:cubicBezTo>
                  <a:pt x="54016" y="369996"/>
                  <a:pt x="25970" y="346184"/>
                  <a:pt x="15916" y="324488"/>
                </a:cubicBezTo>
                <a:cubicBezTo>
                  <a:pt x="5862" y="302792"/>
                  <a:pt x="570" y="272630"/>
                  <a:pt x="41" y="238763"/>
                </a:cubicBezTo>
                <a:cubicBezTo>
                  <a:pt x="-488" y="204896"/>
                  <a:pt x="4010" y="154890"/>
                  <a:pt x="12741" y="121288"/>
                </a:cubicBezTo>
                <a:cubicBezTo>
                  <a:pt x="21472" y="87686"/>
                  <a:pt x="28880" y="62815"/>
                  <a:pt x="52428" y="37150"/>
                </a:cubicBezTo>
                <a:cubicBezTo>
                  <a:pt x="75976" y="11485"/>
                  <a:pt x="174666" y="-3331"/>
                  <a:pt x="174666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: 図形 608">
            <a:extLst>
              <a:ext uri="{FF2B5EF4-FFF2-40B4-BE49-F238E27FC236}">
                <a16:creationId xmlns:a16="http://schemas.microsoft.com/office/drawing/2014/main" id="{58B3C2CF-3677-483C-8C56-4C4241886FEC}"/>
              </a:ext>
            </a:extLst>
          </p:cNvPr>
          <p:cNvSpPr/>
          <p:nvPr/>
        </p:nvSpPr>
        <p:spPr>
          <a:xfrm>
            <a:off x="2987584" y="4031701"/>
            <a:ext cx="175007" cy="371206"/>
          </a:xfrm>
          <a:custGeom>
            <a:avLst/>
            <a:gdLst>
              <a:gd name="connsiteX0" fmla="*/ 41366 w 175007"/>
              <a:gd name="connsiteY0" fmla="*/ 32299 h 371206"/>
              <a:gd name="connsiteX1" fmla="*/ 147729 w 175007"/>
              <a:gd name="connsiteY1" fmla="*/ 2137 h 371206"/>
              <a:gd name="connsiteX2" fmla="*/ 174716 w 175007"/>
              <a:gd name="connsiteY2" fmla="*/ 97387 h 371206"/>
              <a:gd name="connsiteX3" fmla="*/ 157254 w 175007"/>
              <a:gd name="connsiteY3" fmla="*/ 157712 h 371206"/>
              <a:gd name="connsiteX4" fmla="*/ 88991 w 175007"/>
              <a:gd name="connsiteY4" fmla="*/ 275187 h 371206"/>
              <a:gd name="connsiteX5" fmla="*/ 68354 w 175007"/>
              <a:gd name="connsiteY5" fmla="*/ 308524 h 371206"/>
              <a:gd name="connsiteX6" fmla="*/ 11204 w 175007"/>
              <a:gd name="connsiteY6" fmla="*/ 370437 h 371206"/>
              <a:gd name="connsiteX7" fmla="*/ 4854 w 175007"/>
              <a:gd name="connsiteY7" fmla="*/ 338687 h 371206"/>
              <a:gd name="connsiteX8" fmla="*/ 66766 w 175007"/>
              <a:gd name="connsiteY8" fmla="*/ 273599 h 371206"/>
              <a:gd name="connsiteX9" fmla="*/ 142966 w 175007"/>
              <a:gd name="connsiteY9" fmla="*/ 118024 h 371206"/>
              <a:gd name="connsiteX10" fmla="*/ 139791 w 175007"/>
              <a:gd name="connsiteY10" fmla="*/ 46587 h 371206"/>
              <a:gd name="connsiteX11" fmla="*/ 41366 w 175007"/>
              <a:gd name="connsiteY11" fmla="*/ 32299 h 37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007" h="371206">
                <a:moveTo>
                  <a:pt x="41366" y="32299"/>
                </a:moveTo>
                <a:cubicBezTo>
                  <a:pt x="42689" y="24891"/>
                  <a:pt x="125504" y="-8711"/>
                  <a:pt x="147729" y="2137"/>
                </a:cubicBezTo>
                <a:cubicBezTo>
                  <a:pt x="169954" y="12985"/>
                  <a:pt x="173129" y="71458"/>
                  <a:pt x="174716" y="97387"/>
                </a:cubicBezTo>
                <a:cubicBezTo>
                  <a:pt x="176304" y="123316"/>
                  <a:pt x="171542" y="128079"/>
                  <a:pt x="157254" y="157712"/>
                </a:cubicBezTo>
                <a:cubicBezTo>
                  <a:pt x="142966" y="187345"/>
                  <a:pt x="103808" y="250052"/>
                  <a:pt x="88991" y="275187"/>
                </a:cubicBezTo>
                <a:cubicBezTo>
                  <a:pt x="74174" y="300322"/>
                  <a:pt x="81318" y="292649"/>
                  <a:pt x="68354" y="308524"/>
                </a:cubicBezTo>
                <a:cubicBezTo>
                  <a:pt x="55390" y="324399"/>
                  <a:pt x="21787" y="365410"/>
                  <a:pt x="11204" y="370437"/>
                </a:cubicBezTo>
                <a:cubicBezTo>
                  <a:pt x="621" y="375464"/>
                  <a:pt x="-4406" y="354827"/>
                  <a:pt x="4854" y="338687"/>
                </a:cubicBezTo>
                <a:cubicBezTo>
                  <a:pt x="14114" y="322547"/>
                  <a:pt x="43747" y="310376"/>
                  <a:pt x="66766" y="273599"/>
                </a:cubicBezTo>
                <a:cubicBezTo>
                  <a:pt x="89785" y="236822"/>
                  <a:pt x="130795" y="155859"/>
                  <a:pt x="142966" y="118024"/>
                </a:cubicBezTo>
                <a:cubicBezTo>
                  <a:pt x="155137" y="80189"/>
                  <a:pt x="153814" y="57964"/>
                  <a:pt x="139791" y="46587"/>
                </a:cubicBezTo>
                <a:cubicBezTo>
                  <a:pt x="125768" y="35210"/>
                  <a:pt x="40043" y="39707"/>
                  <a:pt x="41366" y="32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: 図形 609">
            <a:extLst>
              <a:ext uri="{FF2B5EF4-FFF2-40B4-BE49-F238E27FC236}">
                <a16:creationId xmlns:a16="http://schemas.microsoft.com/office/drawing/2014/main" id="{9F5B870D-B17D-4B5E-9A47-7FC0AED4AB04}"/>
              </a:ext>
            </a:extLst>
          </p:cNvPr>
          <p:cNvSpPr/>
          <p:nvPr/>
        </p:nvSpPr>
        <p:spPr>
          <a:xfrm>
            <a:off x="2867377" y="3924033"/>
            <a:ext cx="299494" cy="538037"/>
          </a:xfrm>
          <a:custGeom>
            <a:avLst/>
            <a:gdLst>
              <a:gd name="connsiteX0" fmla="*/ 264761 w 299494"/>
              <a:gd name="connsiteY0" fmla="*/ 267 h 538037"/>
              <a:gd name="connsiteX1" fmla="*/ 263173 w 299494"/>
              <a:gd name="connsiteY1" fmla="*/ 98692 h 538037"/>
              <a:gd name="connsiteX2" fmla="*/ 145698 w 299494"/>
              <a:gd name="connsiteY2" fmla="*/ 319355 h 538037"/>
              <a:gd name="connsiteX3" fmla="*/ 98073 w 299494"/>
              <a:gd name="connsiteY3" fmla="*/ 401905 h 538037"/>
              <a:gd name="connsiteX4" fmla="*/ 64736 w 299494"/>
              <a:gd name="connsiteY4" fmla="*/ 498742 h 538037"/>
              <a:gd name="connsiteX5" fmla="*/ 1236 w 299494"/>
              <a:gd name="connsiteY5" fmla="*/ 517792 h 538037"/>
              <a:gd name="connsiteX6" fmla="*/ 26636 w 299494"/>
              <a:gd name="connsiteY6" fmla="*/ 528905 h 538037"/>
              <a:gd name="connsiteX7" fmla="*/ 74261 w 299494"/>
              <a:gd name="connsiteY7" fmla="*/ 532080 h 538037"/>
              <a:gd name="connsiteX8" fmla="*/ 110773 w 299494"/>
              <a:gd name="connsiteY8" fmla="*/ 444767 h 538037"/>
              <a:gd name="connsiteX9" fmla="*/ 164748 w 299494"/>
              <a:gd name="connsiteY9" fmla="*/ 327292 h 538037"/>
              <a:gd name="connsiteX10" fmla="*/ 294923 w 299494"/>
              <a:gd name="connsiteY10" fmla="*/ 78055 h 538037"/>
              <a:gd name="connsiteX11" fmla="*/ 264761 w 299494"/>
              <a:gd name="connsiteY11" fmla="*/ 267 h 5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94" h="538037">
                <a:moveTo>
                  <a:pt x="264761" y="267"/>
                </a:moveTo>
                <a:cubicBezTo>
                  <a:pt x="259469" y="3706"/>
                  <a:pt x="283017" y="45511"/>
                  <a:pt x="263173" y="98692"/>
                </a:cubicBezTo>
                <a:cubicBezTo>
                  <a:pt x="243329" y="151873"/>
                  <a:pt x="173215" y="268819"/>
                  <a:pt x="145698" y="319355"/>
                </a:cubicBezTo>
                <a:cubicBezTo>
                  <a:pt x="118181" y="369891"/>
                  <a:pt x="111567" y="372007"/>
                  <a:pt x="98073" y="401905"/>
                </a:cubicBezTo>
                <a:cubicBezTo>
                  <a:pt x="84579" y="431803"/>
                  <a:pt x="80875" y="479428"/>
                  <a:pt x="64736" y="498742"/>
                </a:cubicBezTo>
                <a:cubicBezTo>
                  <a:pt x="48597" y="518056"/>
                  <a:pt x="7586" y="512765"/>
                  <a:pt x="1236" y="517792"/>
                </a:cubicBezTo>
                <a:cubicBezTo>
                  <a:pt x="-5114" y="522819"/>
                  <a:pt x="14465" y="526524"/>
                  <a:pt x="26636" y="528905"/>
                </a:cubicBezTo>
                <a:cubicBezTo>
                  <a:pt x="38807" y="531286"/>
                  <a:pt x="60238" y="546103"/>
                  <a:pt x="74261" y="532080"/>
                </a:cubicBezTo>
                <a:cubicBezTo>
                  <a:pt x="88284" y="518057"/>
                  <a:pt x="95692" y="478898"/>
                  <a:pt x="110773" y="444767"/>
                </a:cubicBezTo>
                <a:cubicBezTo>
                  <a:pt x="125854" y="410636"/>
                  <a:pt x="134056" y="388411"/>
                  <a:pt x="164748" y="327292"/>
                </a:cubicBezTo>
                <a:cubicBezTo>
                  <a:pt x="195440" y="266173"/>
                  <a:pt x="276402" y="129384"/>
                  <a:pt x="294923" y="78055"/>
                </a:cubicBezTo>
                <a:cubicBezTo>
                  <a:pt x="313444" y="26726"/>
                  <a:pt x="270053" y="-3172"/>
                  <a:pt x="264761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: 図形 610">
            <a:extLst>
              <a:ext uri="{FF2B5EF4-FFF2-40B4-BE49-F238E27FC236}">
                <a16:creationId xmlns:a16="http://schemas.microsoft.com/office/drawing/2014/main" id="{728F4623-EF6B-42B8-96B1-37029BA03B59}"/>
              </a:ext>
            </a:extLst>
          </p:cNvPr>
          <p:cNvSpPr/>
          <p:nvPr/>
        </p:nvSpPr>
        <p:spPr>
          <a:xfrm>
            <a:off x="5197005" y="3755145"/>
            <a:ext cx="178736" cy="144357"/>
          </a:xfrm>
          <a:custGeom>
            <a:avLst/>
            <a:gdLst>
              <a:gd name="connsiteX0" fmla="*/ 2058 w 178736"/>
              <a:gd name="connsiteY0" fmla="*/ 119943 h 144357"/>
              <a:gd name="connsiteX1" fmla="*/ 143345 w 178736"/>
              <a:gd name="connsiteY1" fmla="*/ 5643 h 144357"/>
              <a:gd name="connsiteX2" fmla="*/ 178270 w 178736"/>
              <a:gd name="connsiteY2" fmla="*/ 23105 h 144357"/>
              <a:gd name="connsiteX3" fmla="*/ 127470 w 178736"/>
              <a:gd name="connsiteY3" fmla="*/ 72318 h 144357"/>
              <a:gd name="connsiteX4" fmla="*/ 62383 w 178736"/>
              <a:gd name="connsiteY4" fmla="*/ 140580 h 144357"/>
              <a:gd name="connsiteX5" fmla="*/ 2058 w 178736"/>
              <a:gd name="connsiteY5" fmla="*/ 119943 h 14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736" h="144357">
                <a:moveTo>
                  <a:pt x="2058" y="119943"/>
                </a:moveTo>
                <a:cubicBezTo>
                  <a:pt x="15552" y="97454"/>
                  <a:pt x="113976" y="21783"/>
                  <a:pt x="143345" y="5643"/>
                </a:cubicBezTo>
                <a:cubicBezTo>
                  <a:pt x="172714" y="-10497"/>
                  <a:pt x="180916" y="11992"/>
                  <a:pt x="178270" y="23105"/>
                </a:cubicBezTo>
                <a:cubicBezTo>
                  <a:pt x="175624" y="34218"/>
                  <a:pt x="146784" y="52739"/>
                  <a:pt x="127470" y="72318"/>
                </a:cubicBezTo>
                <a:cubicBezTo>
                  <a:pt x="108156" y="91897"/>
                  <a:pt x="79581" y="131584"/>
                  <a:pt x="62383" y="140580"/>
                </a:cubicBezTo>
                <a:cubicBezTo>
                  <a:pt x="45185" y="149576"/>
                  <a:pt x="-11436" y="142432"/>
                  <a:pt x="2058" y="11994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テキスト ボックス 611">
            <a:extLst>
              <a:ext uri="{FF2B5EF4-FFF2-40B4-BE49-F238E27FC236}">
                <a16:creationId xmlns:a16="http://schemas.microsoft.com/office/drawing/2014/main" id="{1145EB5B-4C56-41F9-8C6C-ECF52BAE43A9}"/>
              </a:ext>
            </a:extLst>
          </p:cNvPr>
          <p:cNvSpPr txBox="1"/>
          <p:nvPr/>
        </p:nvSpPr>
        <p:spPr>
          <a:xfrm>
            <a:off x="1397228" y="4397375"/>
            <a:ext cx="10951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rgbClr val="4472C4"/>
                </a:solidFill>
                <a:latin typeface="Arial Narrow" panose="020B0606020202030204" pitchFamily="34" charset="0"/>
              </a:rPr>
              <a:t>THRICE UPON A TIME</a:t>
            </a:r>
            <a:endParaRPr kumimoji="1" lang="ja-JP" altLang="en-US" sz="800" b="1" dirty="0">
              <a:solidFill>
                <a:srgbClr val="4472C4"/>
              </a:solidFill>
              <a:latin typeface="Arial Narrow" panose="020B0606020202030204" pitchFamily="34" charset="0"/>
            </a:endParaRPr>
          </a:p>
        </p:txBody>
      </p:sp>
      <p:sp>
        <p:nvSpPr>
          <p:cNvPr id="613" name="フリーフォーム: 図形 612">
            <a:extLst>
              <a:ext uri="{FF2B5EF4-FFF2-40B4-BE49-F238E27FC236}">
                <a16:creationId xmlns:a16="http://schemas.microsoft.com/office/drawing/2014/main" id="{409B3EE1-9641-499D-8CB4-1A1D21AD3DB9}"/>
              </a:ext>
            </a:extLst>
          </p:cNvPr>
          <p:cNvSpPr/>
          <p:nvPr/>
        </p:nvSpPr>
        <p:spPr>
          <a:xfrm>
            <a:off x="5938727" y="1830550"/>
            <a:ext cx="576374" cy="363066"/>
          </a:xfrm>
          <a:custGeom>
            <a:avLst/>
            <a:gdLst>
              <a:gd name="connsiteX0" fmla="*/ 237706 w 576374"/>
              <a:gd name="connsiteY0" fmla="*/ 367 h 363066"/>
              <a:gd name="connsiteX1" fmla="*/ 455723 w 576374"/>
              <a:gd name="connsiteY1" fmla="*/ 157000 h 363066"/>
              <a:gd name="connsiteX2" fmla="*/ 576373 w 576374"/>
              <a:gd name="connsiteY2" fmla="*/ 362317 h 363066"/>
              <a:gd name="connsiteX3" fmla="*/ 453606 w 576374"/>
              <a:gd name="connsiteY3" fmla="*/ 228967 h 363066"/>
              <a:gd name="connsiteX4" fmla="*/ 474773 w 576374"/>
              <a:gd name="connsiteY4" fmla="*/ 305167 h 363066"/>
              <a:gd name="connsiteX5" fmla="*/ 415506 w 576374"/>
              <a:gd name="connsiteY5" fmla="*/ 252250 h 363066"/>
              <a:gd name="connsiteX6" fmla="*/ 324490 w 576374"/>
              <a:gd name="connsiteY6" fmla="*/ 209917 h 363066"/>
              <a:gd name="connsiteX7" fmla="*/ 341423 w 576374"/>
              <a:gd name="connsiteY7" fmla="*/ 292467 h 363066"/>
              <a:gd name="connsiteX8" fmla="*/ 119173 w 576374"/>
              <a:gd name="connsiteY8" fmla="*/ 173933 h 363066"/>
              <a:gd name="connsiteX9" fmla="*/ 125523 w 576374"/>
              <a:gd name="connsiteY9" fmla="*/ 226850 h 363066"/>
              <a:gd name="connsiteX10" fmla="*/ 640 w 576374"/>
              <a:gd name="connsiteY10" fmla="*/ 59633 h 363066"/>
              <a:gd name="connsiteX11" fmla="*/ 186906 w 576374"/>
              <a:gd name="connsiteY11" fmla="*/ 144300 h 363066"/>
              <a:gd name="connsiteX12" fmla="*/ 212306 w 576374"/>
              <a:gd name="connsiteY12" fmla="*/ 108317 h 363066"/>
              <a:gd name="connsiteX13" fmla="*/ 332956 w 576374"/>
              <a:gd name="connsiteY13" fmla="*/ 140067 h 363066"/>
              <a:gd name="connsiteX14" fmla="*/ 288506 w 576374"/>
              <a:gd name="connsiteY14" fmla="*/ 87150 h 363066"/>
              <a:gd name="connsiteX15" fmla="*/ 343540 w 576374"/>
              <a:gd name="connsiteY15" fmla="*/ 112550 h 363066"/>
              <a:gd name="connsiteX16" fmla="*/ 237706 w 576374"/>
              <a:gd name="connsiteY16" fmla="*/ 367 h 36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374" h="363066">
                <a:moveTo>
                  <a:pt x="237706" y="367"/>
                </a:moveTo>
                <a:cubicBezTo>
                  <a:pt x="256403" y="7775"/>
                  <a:pt x="399279" y="96675"/>
                  <a:pt x="455723" y="157000"/>
                </a:cubicBezTo>
                <a:cubicBezTo>
                  <a:pt x="512167" y="217325"/>
                  <a:pt x="576726" y="350323"/>
                  <a:pt x="576373" y="362317"/>
                </a:cubicBezTo>
                <a:cubicBezTo>
                  <a:pt x="576020" y="374311"/>
                  <a:pt x="470539" y="238492"/>
                  <a:pt x="453606" y="228967"/>
                </a:cubicBezTo>
                <a:cubicBezTo>
                  <a:pt x="436673" y="219442"/>
                  <a:pt x="481123" y="301287"/>
                  <a:pt x="474773" y="305167"/>
                </a:cubicBezTo>
                <a:cubicBezTo>
                  <a:pt x="468423" y="309048"/>
                  <a:pt x="440553" y="268125"/>
                  <a:pt x="415506" y="252250"/>
                </a:cubicBezTo>
                <a:cubicBezTo>
                  <a:pt x="390459" y="236375"/>
                  <a:pt x="336837" y="203214"/>
                  <a:pt x="324490" y="209917"/>
                </a:cubicBezTo>
                <a:cubicBezTo>
                  <a:pt x="312143" y="216620"/>
                  <a:pt x="375642" y="298464"/>
                  <a:pt x="341423" y="292467"/>
                </a:cubicBezTo>
                <a:cubicBezTo>
                  <a:pt x="307204" y="286470"/>
                  <a:pt x="155156" y="184869"/>
                  <a:pt x="119173" y="173933"/>
                </a:cubicBezTo>
                <a:cubicBezTo>
                  <a:pt x="83190" y="162997"/>
                  <a:pt x="145278" y="245900"/>
                  <a:pt x="125523" y="226850"/>
                </a:cubicBezTo>
                <a:cubicBezTo>
                  <a:pt x="105768" y="207800"/>
                  <a:pt x="-9591" y="73391"/>
                  <a:pt x="640" y="59633"/>
                </a:cubicBezTo>
                <a:cubicBezTo>
                  <a:pt x="10870" y="45875"/>
                  <a:pt x="151629" y="136186"/>
                  <a:pt x="186906" y="144300"/>
                </a:cubicBezTo>
                <a:cubicBezTo>
                  <a:pt x="222183" y="152414"/>
                  <a:pt x="187964" y="109022"/>
                  <a:pt x="212306" y="108317"/>
                </a:cubicBezTo>
                <a:cubicBezTo>
                  <a:pt x="236648" y="107612"/>
                  <a:pt x="320256" y="143595"/>
                  <a:pt x="332956" y="140067"/>
                </a:cubicBezTo>
                <a:cubicBezTo>
                  <a:pt x="345656" y="136539"/>
                  <a:pt x="286742" y="91736"/>
                  <a:pt x="288506" y="87150"/>
                </a:cubicBezTo>
                <a:cubicBezTo>
                  <a:pt x="290270" y="82564"/>
                  <a:pt x="344598" y="125250"/>
                  <a:pt x="343540" y="112550"/>
                </a:cubicBezTo>
                <a:cubicBezTo>
                  <a:pt x="342482" y="99850"/>
                  <a:pt x="219009" y="-7041"/>
                  <a:pt x="237706" y="3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: 図形 613">
            <a:extLst>
              <a:ext uri="{FF2B5EF4-FFF2-40B4-BE49-F238E27FC236}">
                <a16:creationId xmlns:a16="http://schemas.microsoft.com/office/drawing/2014/main" id="{93BAF55E-42B1-4800-9871-B326094D685B}"/>
              </a:ext>
            </a:extLst>
          </p:cNvPr>
          <p:cNvSpPr/>
          <p:nvPr/>
        </p:nvSpPr>
        <p:spPr>
          <a:xfrm>
            <a:off x="5452531" y="1910862"/>
            <a:ext cx="442242" cy="301033"/>
          </a:xfrm>
          <a:custGeom>
            <a:avLst/>
            <a:gdLst>
              <a:gd name="connsiteX0" fmla="*/ 95252 w 442242"/>
              <a:gd name="connsiteY0" fmla="*/ 21655 h 301033"/>
              <a:gd name="connsiteX1" fmla="*/ 440269 w 442242"/>
              <a:gd name="connsiteY1" fmla="*/ 298938 h 301033"/>
              <a:gd name="connsiteX2" fmla="*/ 239186 w 442242"/>
              <a:gd name="connsiteY2" fmla="*/ 152888 h 301033"/>
              <a:gd name="connsiteX3" fmla="*/ 302686 w 442242"/>
              <a:gd name="connsiteY3" fmla="*/ 229088 h 301033"/>
              <a:gd name="connsiteX4" fmla="*/ 114302 w 442242"/>
              <a:gd name="connsiteY4" fmla="*/ 129605 h 301033"/>
              <a:gd name="connsiteX5" fmla="*/ 209552 w 442242"/>
              <a:gd name="connsiteY5" fmla="*/ 186755 h 301033"/>
              <a:gd name="connsiteX6" fmla="*/ 2 w 442242"/>
              <a:gd name="connsiteY6" fmla="*/ 488 h 301033"/>
              <a:gd name="connsiteX7" fmla="*/ 205319 w 442242"/>
              <a:gd name="connsiteY7" fmla="*/ 129605 h 301033"/>
              <a:gd name="connsiteX8" fmla="*/ 95252 w 442242"/>
              <a:gd name="connsiteY8" fmla="*/ 21655 h 30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242" h="301033">
                <a:moveTo>
                  <a:pt x="95252" y="21655"/>
                </a:moveTo>
                <a:cubicBezTo>
                  <a:pt x="134410" y="49877"/>
                  <a:pt x="416280" y="277066"/>
                  <a:pt x="440269" y="298938"/>
                </a:cubicBezTo>
                <a:cubicBezTo>
                  <a:pt x="464258" y="320810"/>
                  <a:pt x="262116" y="164530"/>
                  <a:pt x="239186" y="152888"/>
                </a:cubicBezTo>
                <a:cubicBezTo>
                  <a:pt x="216256" y="141246"/>
                  <a:pt x="323500" y="232969"/>
                  <a:pt x="302686" y="229088"/>
                </a:cubicBezTo>
                <a:cubicBezTo>
                  <a:pt x="281872" y="225208"/>
                  <a:pt x="129824" y="136660"/>
                  <a:pt x="114302" y="129605"/>
                </a:cubicBezTo>
                <a:cubicBezTo>
                  <a:pt x="98780" y="122550"/>
                  <a:pt x="228602" y="208274"/>
                  <a:pt x="209552" y="186755"/>
                </a:cubicBezTo>
                <a:cubicBezTo>
                  <a:pt x="190502" y="165236"/>
                  <a:pt x="707" y="10013"/>
                  <a:pt x="2" y="488"/>
                </a:cubicBezTo>
                <a:cubicBezTo>
                  <a:pt x="-703" y="-9037"/>
                  <a:pt x="184152" y="123961"/>
                  <a:pt x="205319" y="129605"/>
                </a:cubicBezTo>
                <a:cubicBezTo>
                  <a:pt x="226486" y="135249"/>
                  <a:pt x="56094" y="-6567"/>
                  <a:pt x="95252" y="2165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: 図形 614">
            <a:extLst>
              <a:ext uri="{FF2B5EF4-FFF2-40B4-BE49-F238E27FC236}">
                <a16:creationId xmlns:a16="http://schemas.microsoft.com/office/drawing/2014/main" id="{E2565354-C88D-40FE-BC52-9D08CF656CB0}"/>
              </a:ext>
            </a:extLst>
          </p:cNvPr>
          <p:cNvSpPr/>
          <p:nvPr/>
        </p:nvSpPr>
        <p:spPr>
          <a:xfrm>
            <a:off x="5283020" y="1889060"/>
            <a:ext cx="281813" cy="221730"/>
          </a:xfrm>
          <a:custGeom>
            <a:avLst/>
            <a:gdLst>
              <a:gd name="connsiteX0" fmla="*/ 180 w 281813"/>
              <a:gd name="connsiteY0" fmla="*/ 1123 h 221730"/>
              <a:gd name="connsiteX1" fmla="*/ 205497 w 281813"/>
              <a:gd name="connsiteY1" fmla="*/ 212790 h 221730"/>
              <a:gd name="connsiteX2" fmla="*/ 209730 w 281813"/>
              <a:gd name="connsiteY2" fmla="*/ 159873 h 221730"/>
              <a:gd name="connsiteX3" fmla="*/ 281697 w 281813"/>
              <a:gd name="connsiteY3" fmla="*/ 221257 h 221730"/>
              <a:gd name="connsiteX4" fmla="*/ 190680 w 281813"/>
              <a:gd name="connsiteY4" fmla="*/ 119657 h 221730"/>
              <a:gd name="connsiteX5" fmla="*/ 169513 w 281813"/>
              <a:gd name="connsiteY5" fmla="*/ 128123 h 221730"/>
              <a:gd name="connsiteX6" fmla="*/ 180 w 281813"/>
              <a:gd name="connsiteY6" fmla="*/ 1123 h 2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813" h="221730">
                <a:moveTo>
                  <a:pt x="180" y="1123"/>
                </a:moveTo>
                <a:cubicBezTo>
                  <a:pt x="6177" y="15234"/>
                  <a:pt x="170572" y="186332"/>
                  <a:pt x="205497" y="212790"/>
                </a:cubicBezTo>
                <a:cubicBezTo>
                  <a:pt x="240422" y="239248"/>
                  <a:pt x="197030" y="158462"/>
                  <a:pt x="209730" y="159873"/>
                </a:cubicBezTo>
                <a:cubicBezTo>
                  <a:pt x="222430" y="161284"/>
                  <a:pt x="284872" y="227960"/>
                  <a:pt x="281697" y="221257"/>
                </a:cubicBezTo>
                <a:cubicBezTo>
                  <a:pt x="278522" y="214554"/>
                  <a:pt x="209377" y="135179"/>
                  <a:pt x="190680" y="119657"/>
                </a:cubicBezTo>
                <a:cubicBezTo>
                  <a:pt x="171983" y="104135"/>
                  <a:pt x="199852" y="146115"/>
                  <a:pt x="169513" y="128123"/>
                </a:cubicBezTo>
                <a:cubicBezTo>
                  <a:pt x="139174" y="110131"/>
                  <a:pt x="-5817" y="-12988"/>
                  <a:pt x="180" y="11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: 図形 615">
            <a:extLst>
              <a:ext uri="{FF2B5EF4-FFF2-40B4-BE49-F238E27FC236}">
                <a16:creationId xmlns:a16="http://schemas.microsoft.com/office/drawing/2014/main" id="{E3D7EF2B-39DA-453F-AEE4-89313E9055A0}"/>
              </a:ext>
            </a:extLst>
          </p:cNvPr>
          <p:cNvSpPr/>
          <p:nvPr/>
        </p:nvSpPr>
        <p:spPr>
          <a:xfrm>
            <a:off x="5013562" y="1991604"/>
            <a:ext cx="94267" cy="264489"/>
          </a:xfrm>
          <a:custGeom>
            <a:avLst/>
            <a:gdLst>
              <a:gd name="connsiteX0" fmla="*/ 93955 w 94267"/>
              <a:gd name="connsiteY0" fmla="*/ 59446 h 264489"/>
              <a:gd name="connsiteX1" fmla="*/ 83371 w 94267"/>
              <a:gd name="connsiteY1" fmla="*/ 258413 h 264489"/>
              <a:gd name="connsiteX2" fmla="*/ 55855 w 94267"/>
              <a:gd name="connsiteY2" fmla="*/ 216079 h 264489"/>
              <a:gd name="connsiteX3" fmla="*/ 68555 w 94267"/>
              <a:gd name="connsiteY3" fmla="*/ 245713 h 264489"/>
              <a:gd name="connsiteX4" fmla="*/ 821 w 94267"/>
              <a:gd name="connsiteY4" fmla="*/ 154696 h 264489"/>
              <a:gd name="connsiteX5" fmla="*/ 30455 w 94267"/>
              <a:gd name="connsiteY5" fmla="*/ 137763 h 264489"/>
              <a:gd name="connsiteX6" fmla="*/ 21988 w 94267"/>
              <a:gd name="connsiteY6" fmla="*/ 179 h 264489"/>
              <a:gd name="connsiteX7" fmla="*/ 72788 w 94267"/>
              <a:gd name="connsiteY7" fmla="*/ 108129 h 264489"/>
              <a:gd name="connsiteX8" fmla="*/ 93955 w 94267"/>
              <a:gd name="connsiteY8" fmla="*/ 59446 h 26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267" h="264489">
                <a:moveTo>
                  <a:pt x="93955" y="59446"/>
                </a:moveTo>
                <a:cubicBezTo>
                  <a:pt x="95719" y="84493"/>
                  <a:pt x="89721" y="232308"/>
                  <a:pt x="83371" y="258413"/>
                </a:cubicBezTo>
                <a:cubicBezTo>
                  <a:pt x="77021" y="284518"/>
                  <a:pt x="58324" y="218196"/>
                  <a:pt x="55855" y="216079"/>
                </a:cubicBezTo>
                <a:cubicBezTo>
                  <a:pt x="53386" y="213962"/>
                  <a:pt x="77727" y="255943"/>
                  <a:pt x="68555" y="245713"/>
                </a:cubicBezTo>
                <a:cubicBezTo>
                  <a:pt x="59383" y="235483"/>
                  <a:pt x="7171" y="172688"/>
                  <a:pt x="821" y="154696"/>
                </a:cubicBezTo>
                <a:cubicBezTo>
                  <a:pt x="-5529" y="136704"/>
                  <a:pt x="26927" y="163516"/>
                  <a:pt x="30455" y="137763"/>
                </a:cubicBezTo>
                <a:cubicBezTo>
                  <a:pt x="33983" y="112010"/>
                  <a:pt x="14933" y="5118"/>
                  <a:pt x="21988" y="179"/>
                </a:cubicBezTo>
                <a:cubicBezTo>
                  <a:pt x="29043" y="-4760"/>
                  <a:pt x="62558" y="94018"/>
                  <a:pt x="72788" y="108129"/>
                </a:cubicBezTo>
                <a:cubicBezTo>
                  <a:pt x="83018" y="122240"/>
                  <a:pt x="92191" y="34399"/>
                  <a:pt x="93955" y="5944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: 図形 616">
            <a:extLst>
              <a:ext uri="{FF2B5EF4-FFF2-40B4-BE49-F238E27FC236}">
                <a16:creationId xmlns:a16="http://schemas.microsoft.com/office/drawing/2014/main" id="{77ABB8E3-65AF-4F46-97AE-53814E62A162}"/>
              </a:ext>
            </a:extLst>
          </p:cNvPr>
          <p:cNvSpPr/>
          <p:nvPr/>
        </p:nvSpPr>
        <p:spPr>
          <a:xfrm>
            <a:off x="3818196" y="3112270"/>
            <a:ext cx="87313" cy="379888"/>
          </a:xfrm>
          <a:custGeom>
            <a:avLst/>
            <a:gdLst>
              <a:gd name="connsiteX0" fmla="*/ 4504 w 87313"/>
              <a:gd name="connsiteY0" fmla="*/ 1347 h 379888"/>
              <a:gd name="connsiteX1" fmla="*/ 55304 w 87313"/>
              <a:gd name="connsiteY1" fmla="*/ 162213 h 379888"/>
              <a:gd name="connsiteX2" fmla="*/ 87054 w 87313"/>
              <a:gd name="connsiteY2" fmla="*/ 66963 h 379888"/>
              <a:gd name="connsiteX3" fmla="*/ 38371 w 87313"/>
              <a:gd name="connsiteY3" fmla="*/ 375997 h 379888"/>
              <a:gd name="connsiteX4" fmla="*/ 29904 w 87313"/>
              <a:gd name="connsiteY4" fmla="*/ 242647 h 379888"/>
              <a:gd name="connsiteX5" fmla="*/ 8737 w 87313"/>
              <a:gd name="connsiteY5" fmla="*/ 270163 h 379888"/>
              <a:gd name="connsiteX6" fmla="*/ 4504 w 87313"/>
              <a:gd name="connsiteY6" fmla="*/ 1347 h 37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13" h="379888">
                <a:moveTo>
                  <a:pt x="4504" y="1347"/>
                </a:moveTo>
                <a:cubicBezTo>
                  <a:pt x="12265" y="-16645"/>
                  <a:pt x="41546" y="151277"/>
                  <a:pt x="55304" y="162213"/>
                </a:cubicBezTo>
                <a:cubicBezTo>
                  <a:pt x="69062" y="173149"/>
                  <a:pt x="89876" y="31332"/>
                  <a:pt x="87054" y="66963"/>
                </a:cubicBezTo>
                <a:cubicBezTo>
                  <a:pt x="84232" y="102594"/>
                  <a:pt x="47896" y="346716"/>
                  <a:pt x="38371" y="375997"/>
                </a:cubicBezTo>
                <a:cubicBezTo>
                  <a:pt x="28846" y="405278"/>
                  <a:pt x="34843" y="260286"/>
                  <a:pt x="29904" y="242647"/>
                </a:cubicBezTo>
                <a:cubicBezTo>
                  <a:pt x="24965" y="225008"/>
                  <a:pt x="17909" y="314260"/>
                  <a:pt x="8737" y="270163"/>
                </a:cubicBezTo>
                <a:cubicBezTo>
                  <a:pt x="-435" y="226066"/>
                  <a:pt x="-3257" y="19339"/>
                  <a:pt x="4504" y="13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: 図形 617">
            <a:extLst>
              <a:ext uri="{FF2B5EF4-FFF2-40B4-BE49-F238E27FC236}">
                <a16:creationId xmlns:a16="http://schemas.microsoft.com/office/drawing/2014/main" id="{0E172B1C-C084-4BFC-AB8C-66E973B7BBA7}"/>
              </a:ext>
            </a:extLst>
          </p:cNvPr>
          <p:cNvSpPr/>
          <p:nvPr/>
        </p:nvSpPr>
        <p:spPr>
          <a:xfrm>
            <a:off x="4004696" y="2940037"/>
            <a:ext cx="55095" cy="436633"/>
          </a:xfrm>
          <a:custGeom>
            <a:avLst/>
            <a:gdLst>
              <a:gd name="connsiteX0" fmla="*/ 36021 w 55095"/>
              <a:gd name="connsiteY0" fmla="*/ 6363 h 436633"/>
              <a:gd name="connsiteX1" fmla="*/ 55071 w 55095"/>
              <a:gd name="connsiteY1" fmla="*/ 368313 h 436633"/>
              <a:gd name="connsiteX2" fmla="*/ 31787 w 55095"/>
              <a:gd name="connsiteY2" fmla="*/ 334446 h 436633"/>
              <a:gd name="connsiteX3" fmla="*/ 29671 w 55095"/>
              <a:gd name="connsiteY3" fmla="*/ 433930 h 436633"/>
              <a:gd name="connsiteX4" fmla="*/ 37 w 55095"/>
              <a:gd name="connsiteY4" fmla="*/ 207446 h 436633"/>
              <a:gd name="connsiteX5" fmla="*/ 23321 w 55095"/>
              <a:gd name="connsiteY5" fmla="*/ 139713 h 436633"/>
              <a:gd name="connsiteX6" fmla="*/ 36021 w 55095"/>
              <a:gd name="connsiteY6" fmla="*/ 6363 h 43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5" h="436633">
                <a:moveTo>
                  <a:pt x="36021" y="6363"/>
                </a:moveTo>
                <a:cubicBezTo>
                  <a:pt x="41313" y="44463"/>
                  <a:pt x="55777" y="313633"/>
                  <a:pt x="55071" y="368313"/>
                </a:cubicBezTo>
                <a:cubicBezTo>
                  <a:pt x="54365" y="422993"/>
                  <a:pt x="36020" y="323510"/>
                  <a:pt x="31787" y="334446"/>
                </a:cubicBezTo>
                <a:cubicBezTo>
                  <a:pt x="27554" y="345382"/>
                  <a:pt x="34963" y="455096"/>
                  <a:pt x="29671" y="433930"/>
                </a:cubicBezTo>
                <a:cubicBezTo>
                  <a:pt x="24379" y="412764"/>
                  <a:pt x="1095" y="256482"/>
                  <a:pt x="37" y="207446"/>
                </a:cubicBezTo>
                <a:cubicBezTo>
                  <a:pt x="-1021" y="158410"/>
                  <a:pt x="20499" y="166877"/>
                  <a:pt x="23321" y="139713"/>
                </a:cubicBezTo>
                <a:cubicBezTo>
                  <a:pt x="26143" y="112549"/>
                  <a:pt x="30729" y="-31737"/>
                  <a:pt x="36021" y="63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: 図形 596">
            <a:extLst>
              <a:ext uri="{FF2B5EF4-FFF2-40B4-BE49-F238E27FC236}">
                <a16:creationId xmlns:a16="http://schemas.microsoft.com/office/drawing/2014/main" id="{D7EFC249-69E0-4454-8AD6-B6548DCDBFF9}"/>
              </a:ext>
            </a:extLst>
          </p:cNvPr>
          <p:cNvSpPr/>
          <p:nvPr/>
        </p:nvSpPr>
        <p:spPr>
          <a:xfrm>
            <a:off x="5068591" y="2759003"/>
            <a:ext cx="183275" cy="431885"/>
          </a:xfrm>
          <a:custGeom>
            <a:avLst/>
            <a:gdLst>
              <a:gd name="connsiteX0" fmla="*/ 182859 w 183275"/>
              <a:gd name="connsiteY0" fmla="*/ 72 h 431885"/>
              <a:gd name="connsiteX1" fmla="*/ 130472 w 183275"/>
              <a:gd name="connsiteY1" fmla="*/ 128660 h 431885"/>
              <a:gd name="connsiteX2" fmla="*/ 89197 w 183275"/>
              <a:gd name="connsiteY2" fmla="*/ 408060 h 431885"/>
              <a:gd name="connsiteX3" fmla="*/ 90784 w 183275"/>
              <a:gd name="connsiteY3" fmla="*/ 262010 h 431885"/>
              <a:gd name="connsiteX4" fmla="*/ 73322 w 183275"/>
              <a:gd name="connsiteY4" fmla="*/ 387422 h 431885"/>
              <a:gd name="connsiteX5" fmla="*/ 73322 w 183275"/>
              <a:gd name="connsiteY5" fmla="*/ 279472 h 431885"/>
              <a:gd name="connsiteX6" fmla="*/ 1884 w 183275"/>
              <a:gd name="connsiteY6" fmla="*/ 431872 h 431885"/>
              <a:gd name="connsiteX7" fmla="*/ 24109 w 183275"/>
              <a:gd name="connsiteY7" fmla="*/ 287410 h 431885"/>
              <a:gd name="connsiteX8" fmla="*/ 60622 w 183275"/>
              <a:gd name="connsiteY8" fmla="*/ 146122 h 431885"/>
              <a:gd name="connsiteX9" fmla="*/ 100309 w 183275"/>
              <a:gd name="connsiteY9" fmla="*/ 111197 h 431885"/>
              <a:gd name="connsiteX10" fmla="*/ 182859 w 183275"/>
              <a:gd name="connsiteY10" fmla="*/ 72 h 43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275" h="431885">
                <a:moveTo>
                  <a:pt x="182859" y="72"/>
                </a:moveTo>
                <a:cubicBezTo>
                  <a:pt x="187886" y="2982"/>
                  <a:pt x="146082" y="60662"/>
                  <a:pt x="130472" y="128660"/>
                </a:cubicBezTo>
                <a:cubicBezTo>
                  <a:pt x="114862" y="196658"/>
                  <a:pt x="95812" y="385835"/>
                  <a:pt x="89197" y="408060"/>
                </a:cubicBezTo>
                <a:cubicBezTo>
                  <a:pt x="82582" y="430285"/>
                  <a:pt x="93430" y="265450"/>
                  <a:pt x="90784" y="262010"/>
                </a:cubicBezTo>
                <a:cubicBezTo>
                  <a:pt x="88138" y="258570"/>
                  <a:pt x="76232" y="384512"/>
                  <a:pt x="73322" y="387422"/>
                </a:cubicBezTo>
                <a:cubicBezTo>
                  <a:pt x="70412" y="390332"/>
                  <a:pt x="85228" y="272064"/>
                  <a:pt x="73322" y="279472"/>
                </a:cubicBezTo>
                <a:cubicBezTo>
                  <a:pt x="61416" y="286880"/>
                  <a:pt x="10086" y="430549"/>
                  <a:pt x="1884" y="431872"/>
                </a:cubicBezTo>
                <a:cubicBezTo>
                  <a:pt x="-6318" y="433195"/>
                  <a:pt x="14319" y="335035"/>
                  <a:pt x="24109" y="287410"/>
                </a:cubicBezTo>
                <a:cubicBezTo>
                  <a:pt x="33899" y="239785"/>
                  <a:pt x="47922" y="175491"/>
                  <a:pt x="60622" y="146122"/>
                </a:cubicBezTo>
                <a:cubicBezTo>
                  <a:pt x="73322" y="116753"/>
                  <a:pt x="78349" y="139772"/>
                  <a:pt x="100309" y="111197"/>
                </a:cubicBezTo>
                <a:cubicBezTo>
                  <a:pt x="122269" y="82622"/>
                  <a:pt x="177832" y="-2838"/>
                  <a:pt x="182859" y="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: 図形 618">
            <a:extLst>
              <a:ext uri="{FF2B5EF4-FFF2-40B4-BE49-F238E27FC236}">
                <a16:creationId xmlns:a16="http://schemas.microsoft.com/office/drawing/2014/main" id="{2DC7C7E1-1BE5-4A27-955E-20CCBC0829C1}"/>
              </a:ext>
            </a:extLst>
          </p:cNvPr>
          <p:cNvSpPr/>
          <p:nvPr/>
        </p:nvSpPr>
        <p:spPr>
          <a:xfrm>
            <a:off x="5474393" y="3008517"/>
            <a:ext cx="386306" cy="320692"/>
          </a:xfrm>
          <a:custGeom>
            <a:avLst/>
            <a:gdLst>
              <a:gd name="connsiteX0" fmla="*/ 350674 w 386306"/>
              <a:gd name="connsiteY0" fmla="*/ 1383 h 320692"/>
              <a:gd name="connsiteX1" fmla="*/ 244840 w 386306"/>
              <a:gd name="connsiteY1" fmla="*/ 126266 h 320692"/>
              <a:gd name="connsiteX2" fmla="*/ 3540 w 386306"/>
              <a:gd name="connsiteY2" fmla="*/ 316766 h 320692"/>
              <a:gd name="connsiteX3" fmla="*/ 94557 w 386306"/>
              <a:gd name="connsiteY3" fmla="*/ 259616 h 320692"/>
              <a:gd name="connsiteX4" fmla="*/ 259657 w 386306"/>
              <a:gd name="connsiteY4" fmla="*/ 153783 h 320692"/>
              <a:gd name="connsiteX5" fmla="*/ 380307 w 386306"/>
              <a:gd name="connsiteY5" fmla="*/ 64883 h 320692"/>
              <a:gd name="connsiteX6" fmla="*/ 350674 w 386306"/>
              <a:gd name="connsiteY6" fmla="*/ 1383 h 32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06" h="320692">
                <a:moveTo>
                  <a:pt x="350674" y="1383"/>
                </a:moveTo>
                <a:cubicBezTo>
                  <a:pt x="328096" y="11613"/>
                  <a:pt x="302696" y="73702"/>
                  <a:pt x="244840" y="126266"/>
                </a:cubicBezTo>
                <a:cubicBezTo>
                  <a:pt x="186984" y="178830"/>
                  <a:pt x="28587" y="294541"/>
                  <a:pt x="3540" y="316766"/>
                </a:cubicBezTo>
                <a:cubicBezTo>
                  <a:pt x="-21507" y="338991"/>
                  <a:pt x="94557" y="259616"/>
                  <a:pt x="94557" y="259616"/>
                </a:cubicBezTo>
                <a:cubicBezTo>
                  <a:pt x="137243" y="232452"/>
                  <a:pt x="212032" y="186238"/>
                  <a:pt x="259657" y="153783"/>
                </a:cubicBezTo>
                <a:cubicBezTo>
                  <a:pt x="307282" y="121328"/>
                  <a:pt x="362668" y="89577"/>
                  <a:pt x="380307" y="64883"/>
                </a:cubicBezTo>
                <a:cubicBezTo>
                  <a:pt x="397946" y="40189"/>
                  <a:pt x="373252" y="-8847"/>
                  <a:pt x="350674" y="13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: 図形 619">
            <a:extLst>
              <a:ext uri="{FF2B5EF4-FFF2-40B4-BE49-F238E27FC236}">
                <a16:creationId xmlns:a16="http://schemas.microsoft.com/office/drawing/2014/main" id="{9A7FE176-D0D7-4D0F-92CD-EFCD71F4B12A}"/>
              </a:ext>
            </a:extLst>
          </p:cNvPr>
          <p:cNvSpPr/>
          <p:nvPr/>
        </p:nvSpPr>
        <p:spPr>
          <a:xfrm>
            <a:off x="4835009" y="3309431"/>
            <a:ext cx="80027" cy="320376"/>
          </a:xfrm>
          <a:custGeom>
            <a:avLst/>
            <a:gdLst>
              <a:gd name="connsiteX0" fmla="*/ 516 w 80027"/>
              <a:gd name="connsiteY0" fmla="*/ 100519 h 320376"/>
              <a:gd name="connsiteX1" fmla="*/ 14804 w 80027"/>
              <a:gd name="connsiteY1" fmla="*/ 319594 h 320376"/>
              <a:gd name="connsiteX2" fmla="*/ 54491 w 80027"/>
              <a:gd name="connsiteY2" fmla="*/ 175132 h 320376"/>
              <a:gd name="connsiteX3" fmla="*/ 79891 w 80027"/>
              <a:gd name="connsiteY3" fmla="*/ 216407 h 320376"/>
              <a:gd name="connsiteX4" fmla="*/ 64016 w 80027"/>
              <a:gd name="connsiteY4" fmla="*/ 46544 h 320376"/>
              <a:gd name="connsiteX5" fmla="*/ 51316 w 80027"/>
              <a:gd name="connsiteY5" fmla="*/ 13207 h 320376"/>
              <a:gd name="connsiteX6" fmla="*/ 30679 w 80027"/>
              <a:gd name="connsiteY6" fmla="*/ 237044 h 320376"/>
              <a:gd name="connsiteX7" fmla="*/ 516 w 80027"/>
              <a:gd name="connsiteY7" fmla="*/ 100519 h 32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27" h="320376">
                <a:moveTo>
                  <a:pt x="516" y="100519"/>
                </a:moveTo>
                <a:cubicBezTo>
                  <a:pt x="-2130" y="114277"/>
                  <a:pt x="5808" y="307159"/>
                  <a:pt x="14804" y="319594"/>
                </a:cubicBezTo>
                <a:cubicBezTo>
                  <a:pt x="23800" y="332030"/>
                  <a:pt x="43643" y="192330"/>
                  <a:pt x="54491" y="175132"/>
                </a:cubicBezTo>
                <a:cubicBezTo>
                  <a:pt x="65339" y="157934"/>
                  <a:pt x="78303" y="237838"/>
                  <a:pt x="79891" y="216407"/>
                </a:cubicBezTo>
                <a:cubicBezTo>
                  <a:pt x="81479" y="194976"/>
                  <a:pt x="68778" y="80411"/>
                  <a:pt x="64016" y="46544"/>
                </a:cubicBezTo>
                <a:cubicBezTo>
                  <a:pt x="59254" y="12677"/>
                  <a:pt x="56872" y="-18543"/>
                  <a:pt x="51316" y="13207"/>
                </a:cubicBezTo>
                <a:cubicBezTo>
                  <a:pt x="45760" y="44957"/>
                  <a:pt x="35706" y="219582"/>
                  <a:pt x="30679" y="237044"/>
                </a:cubicBezTo>
                <a:cubicBezTo>
                  <a:pt x="25652" y="254506"/>
                  <a:pt x="3162" y="86761"/>
                  <a:pt x="516" y="1005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: 図形 620">
            <a:extLst>
              <a:ext uri="{FF2B5EF4-FFF2-40B4-BE49-F238E27FC236}">
                <a16:creationId xmlns:a16="http://schemas.microsoft.com/office/drawing/2014/main" id="{8A889339-9251-45BA-8925-86FAD38C002D}"/>
              </a:ext>
            </a:extLst>
          </p:cNvPr>
          <p:cNvSpPr/>
          <p:nvPr/>
        </p:nvSpPr>
        <p:spPr>
          <a:xfrm>
            <a:off x="4934696" y="3211267"/>
            <a:ext cx="147155" cy="192573"/>
          </a:xfrm>
          <a:custGeom>
            <a:avLst/>
            <a:gdLst>
              <a:gd name="connsiteX0" fmla="*/ 2429 w 147155"/>
              <a:gd name="connsiteY0" fmla="*/ 246 h 192573"/>
              <a:gd name="connsiteX1" fmla="*/ 78629 w 147155"/>
              <a:gd name="connsiteY1" fmla="*/ 132008 h 192573"/>
              <a:gd name="connsiteX2" fmla="*/ 146892 w 147155"/>
              <a:gd name="connsiteY2" fmla="*/ 192333 h 192573"/>
              <a:gd name="connsiteX3" fmla="*/ 99267 w 147155"/>
              <a:gd name="connsiteY3" fmla="*/ 151058 h 192573"/>
              <a:gd name="connsiteX4" fmla="*/ 26242 w 147155"/>
              <a:gd name="connsiteY4" fmla="*/ 100258 h 192573"/>
              <a:gd name="connsiteX5" fmla="*/ 2429 w 147155"/>
              <a:gd name="connsiteY5" fmla="*/ 246 h 1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55" h="192573">
                <a:moveTo>
                  <a:pt x="2429" y="246"/>
                </a:moveTo>
                <a:cubicBezTo>
                  <a:pt x="11160" y="5537"/>
                  <a:pt x="54552" y="99994"/>
                  <a:pt x="78629" y="132008"/>
                </a:cubicBezTo>
                <a:cubicBezTo>
                  <a:pt x="102706" y="164022"/>
                  <a:pt x="143452" y="189158"/>
                  <a:pt x="146892" y="192333"/>
                </a:cubicBezTo>
                <a:cubicBezTo>
                  <a:pt x="150332" y="195508"/>
                  <a:pt x="119375" y="166404"/>
                  <a:pt x="99267" y="151058"/>
                </a:cubicBezTo>
                <a:cubicBezTo>
                  <a:pt x="79159" y="135712"/>
                  <a:pt x="42382" y="124335"/>
                  <a:pt x="26242" y="100258"/>
                </a:cubicBezTo>
                <a:cubicBezTo>
                  <a:pt x="10102" y="76181"/>
                  <a:pt x="-6302" y="-5045"/>
                  <a:pt x="2429" y="2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: 図形 621">
            <a:extLst>
              <a:ext uri="{FF2B5EF4-FFF2-40B4-BE49-F238E27FC236}">
                <a16:creationId xmlns:a16="http://schemas.microsoft.com/office/drawing/2014/main" id="{AA6EF720-55A7-481A-A04D-A2645D49FB33}"/>
              </a:ext>
            </a:extLst>
          </p:cNvPr>
          <p:cNvSpPr/>
          <p:nvPr/>
        </p:nvSpPr>
        <p:spPr>
          <a:xfrm>
            <a:off x="4870378" y="3636942"/>
            <a:ext cx="154231" cy="77107"/>
          </a:xfrm>
          <a:custGeom>
            <a:avLst/>
            <a:gdLst>
              <a:gd name="connsiteX0" fmla="*/ 1660 w 154231"/>
              <a:gd name="connsiteY0" fmla="*/ 21 h 77107"/>
              <a:gd name="connsiteX1" fmla="*/ 152472 w 154231"/>
              <a:gd name="connsiteY1" fmla="*/ 73046 h 77107"/>
              <a:gd name="connsiteX2" fmla="*/ 77860 w 154231"/>
              <a:gd name="connsiteY2" fmla="*/ 65108 h 77107"/>
              <a:gd name="connsiteX3" fmla="*/ 1660 w 154231"/>
              <a:gd name="connsiteY3" fmla="*/ 21 h 7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231" h="77107">
                <a:moveTo>
                  <a:pt x="1660" y="21"/>
                </a:moveTo>
                <a:cubicBezTo>
                  <a:pt x="14095" y="1344"/>
                  <a:pt x="139772" y="62198"/>
                  <a:pt x="152472" y="73046"/>
                </a:cubicBezTo>
                <a:cubicBezTo>
                  <a:pt x="165172" y="83894"/>
                  <a:pt x="105906" y="70135"/>
                  <a:pt x="77860" y="65108"/>
                </a:cubicBezTo>
                <a:cubicBezTo>
                  <a:pt x="49814" y="60081"/>
                  <a:pt x="-10775" y="-1302"/>
                  <a:pt x="1660" y="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1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such-o on Twitter: &amp;quot;3回目の #映画鑑賞 ！ #エヴァンゲリオン新劇場版 #エヴァ #エヴァンゲリオン #映画 #アスカ  #式波アスカラングレー #アスカラングレー #レイ #綾波レイ #入場者特典 #リバーシブルミニポスター #宮村優子 #林原めぐみ #eva  #evangelion #movie ..." hidden="1">
            <a:extLst>
              <a:ext uri="{FF2B5EF4-FFF2-40B4-BE49-F238E27FC236}">
                <a16:creationId xmlns:a16="http://schemas.microsoft.com/office/drawing/2014/main" id="{F0927B80-A02C-408C-BBF6-77552B5BC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9" y="30984"/>
            <a:ext cx="8654881" cy="126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A1653795-AE4C-49A7-AC23-E972BB08B53B}"/>
              </a:ext>
            </a:extLst>
          </p:cNvPr>
          <p:cNvSpPr/>
          <p:nvPr/>
        </p:nvSpPr>
        <p:spPr>
          <a:xfrm>
            <a:off x="5102083" y="2558508"/>
            <a:ext cx="390353" cy="210617"/>
          </a:xfrm>
          <a:custGeom>
            <a:avLst/>
            <a:gdLst>
              <a:gd name="connsiteX0" fmla="*/ 1730 w 390353"/>
              <a:gd name="connsiteY0" fmla="*/ 210092 h 210617"/>
              <a:gd name="connsiteX1" fmla="*/ 93805 w 390353"/>
              <a:gd name="connsiteY1" fmla="*/ 97380 h 210617"/>
              <a:gd name="connsiteX2" fmla="*/ 189055 w 390353"/>
              <a:gd name="connsiteY2" fmla="*/ 60867 h 210617"/>
              <a:gd name="connsiteX3" fmla="*/ 389080 w 390353"/>
              <a:gd name="connsiteY3" fmla="*/ 3717 h 210617"/>
              <a:gd name="connsiteX4" fmla="*/ 270017 w 390353"/>
              <a:gd name="connsiteY4" fmla="*/ 10067 h 210617"/>
              <a:gd name="connsiteX5" fmla="*/ 177942 w 390353"/>
              <a:gd name="connsiteY5" fmla="*/ 46580 h 210617"/>
              <a:gd name="connsiteX6" fmla="*/ 1730 w 390353"/>
              <a:gd name="connsiteY6" fmla="*/ 210092 h 21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353" h="210617">
                <a:moveTo>
                  <a:pt x="1730" y="210092"/>
                </a:moveTo>
                <a:cubicBezTo>
                  <a:pt x="-12293" y="218559"/>
                  <a:pt x="62584" y="122251"/>
                  <a:pt x="93805" y="97380"/>
                </a:cubicBezTo>
                <a:cubicBezTo>
                  <a:pt x="125026" y="72509"/>
                  <a:pt x="139843" y="76477"/>
                  <a:pt x="189055" y="60867"/>
                </a:cubicBezTo>
                <a:cubicBezTo>
                  <a:pt x="238267" y="45257"/>
                  <a:pt x="375586" y="12184"/>
                  <a:pt x="389080" y="3717"/>
                </a:cubicBezTo>
                <a:cubicBezTo>
                  <a:pt x="402574" y="-4750"/>
                  <a:pt x="305207" y="2923"/>
                  <a:pt x="270017" y="10067"/>
                </a:cubicBezTo>
                <a:cubicBezTo>
                  <a:pt x="234827" y="17211"/>
                  <a:pt x="220275" y="16682"/>
                  <a:pt x="177942" y="46580"/>
                </a:cubicBezTo>
                <a:cubicBezTo>
                  <a:pt x="135609" y="76478"/>
                  <a:pt x="15753" y="201625"/>
                  <a:pt x="1730" y="210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6285E5D-33EA-4278-9D5A-71F9B44A1F24}"/>
              </a:ext>
            </a:extLst>
          </p:cNvPr>
          <p:cNvSpPr/>
          <p:nvPr/>
        </p:nvSpPr>
        <p:spPr>
          <a:xfrm>
            <a:off x="5051425" y="2678103"/>
            <a:ext cx="249369" cy="154006"/>
          </a:xfrm>
          <a:custGeom>
            <a:avLst/>
            <a:gdLst>
              <a:gd name="connsiteX0" fmla="*/ 0 w 249369"/>
              <a:gd name="connsiteY0" fmla="*/ 153997 h 154006"/>
              <a:gd name="connsiteX1" fmla="*/ 85725 w 249369"/>
              <a:gd name="connsiteY1" fmla="*/ 101610 h 154006"/>
              <a:gd name="connsiteX2" fmla="*/ 93663 w 249369"/>
              <a:gd name="connsiteY2" fmla="*/ 144472 h 154006"/>
              <a:gd name="connsiteX3" fmla="*/ 161925 w 249369"/>
              <a:gd name="connsiteY3" fmla="*/ 46047 h 154006"/>
              <a:gd name="connsiteX4" fmla="*/ 249238 w 249369"/>
              <a:gd name="connsiteY4" fmla="*/ 10 h 154006"/>
              <a:gd name="connsiteX5" fmla="*/ 141288 w 249369"/>
              <a:gd name="connsiteY5" fmla="*/ 42872 h 154006"/>
              <a:gd name="connsiteX6" fmla="*/ 96838 w 249369"/>
              <a:gd name="connsiteY6" fmla="*/ 144472 h 154006"/>
              <a:gd name="connsiteX7" fmla="*/ 85725 w 249369"/>
              <a:gd name="connsiteY7" fmla="*/ 96847 h 154006"/>
              <a:gd name="connsiteX8" fmla="*/ 0 w 249369"/>
              <a:gd name="connsiteY8" fmla="*/ 153997 h 15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69" h="154006">
                <a:moveTo>
                  <a:pt x="0" y="153997"/>
                </a:moveTo>
                <a:cubicBezTo>
                  <a:pt x="0" y="154791"/>
                  <a:pt x="70114" y="103198"/>
                  <a:pt x="85725" y="101610"/>
                </a:cubicBezTo>
                <a:cubicBezTo>
                  <a:pt x="101336" y="100022"/>
                  <a:pt x="80963" y="153732"/>
                  <a:pt x="93663" y="144472"/>
                </a:cubicBezTo>
                <a:cubicBezTo>
                  <a:pt x="106363" y="135212"/>
                  <a:pt x="135996" y="70124"/>
                  <a:pt x="161925" y="46047"/>
                </a:cubicBezTo>
                <a:cubicBezTo>
                  <a:pt x="187854" y="21970"/>
                  <a:pt x="252677" y="539"/>
                  <a:pt x="249238" y="10"/>
                </a:cubicBezTo>
                <a:cubicBezTo>
                  <a:pt x="245799" y="-519"/>
                  <a:pt x="166688" y="18795"/>
                  <a:pt x="141288" y="42872"/>
                </a:cubicBezTo>
                <a:cubicBezTo>
                  <a:pt x="115888" y="66949"/>
                  <a:pt x="106099" y="135476"/>
                  <a:pt x="96838" y="144472"/>
                </a:cubicBezTo>
                <a:cubicBezTo>
                  <a:pt x="87578" y="153468"/>
                  <a:pt x="98690" y="100816"/>
                  <a:pt x="85725" y="96847"/>
                </a:cubicBezTo>
                <a:cubicBezTo>
                  <a:pt x="72760" y="92878"/>
                  <a:pt x="0" y="153203"/>
                  <a:pt x="0" y="153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5E60175-A640-49D3-A6E1-7E8D423973D3}"/>
              </a:ext>
            </a:extLst>
          </p:cNvPr>
          <p:cNvSpPr/>
          <p:nvPr/>
        </p:nvSpPr>
        <p:spPr>
          <a:xfrm>
            <a:off x="5442901" y="2527296"/>
            <a:ext cx="248348" cy="84541"/>
          </a:xfrm>
          <a:custGeom>
            <a:avLst/>
            <a:gdLst>
              <a:gd name="connsiteX0" fmla="*/ 637 w 248348"/>
              <a:gd name="connsiteY0" fmla="*/ 49217 h 84541"/>
              <a:gd name="connsiteX1" fmla="*/ 143512 w 248348"/>
              <a:gd name="connsiteY1" fmla="*/ 65092 h 84541"/>
              <a:gd name="connsiteX2" fmla="*/ 248287 w 248348"/>
              <a:gd name="connsiteY2" fmla="*/ 4 h 84541"/>
              <a:gd name="connsiteX3" fmla="*/ 157799 w 248348"/>
              <a:gd name="connsiteY3" fmla="*/ 61917 h 84541"/>
              <a:gd name="connsiteX4" fmla="*/ 92712 w 248348"/>
              <a:gd name="connsiteY4" fmla="*/ 84142 h 84541"/>
              <a:gd name="connsiteX5" fmla="*/ 637 w 248348"/>
              <a:gd name="connsiteY5" fmla="*/ 49217 h 8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348" h="84541">
                <a:moveTo>
                  <a:pt x="637" y="49217"/>
                </a:moveTo>
                <a:cubicBezTo>
                  <a:pt x="9104" y="46042"/>
                  <a:pt x="102237" y="73294"/>
                  <a:pt x="143512" y="65092"/>
                </a:cubicBezTo>
                <a:cubicBezTo>
                  <a:pt x="184787" y="56890"/>
                  <a:pt x="245906" y="533"/>
                  <a:pt x="248287" y="4"/>
                </a:cubicBezTo>
                <a:cubicBezTo>
                  <a:pt x="250668" y="-525"/>
                  <a:pt x="183728" y="47894"/>
                  <a:pt x="157799" y="61917"/>
                </a:cubicBezTo>
                <a:cubicBezTo>
                  <a:pt x="131870" y="75940"/>
                  <a:pt x="114937" y="86788"/>
                  <a:pt x="92712" y="84142"/>
                </a:cubicBezTo>
                <a:cubicBezTo>
                  <a:pt x="70487" y="81496"/>
                  <a:pt x="-7830" y="52392"/>
                  <a:pt x="637" y="49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D4B6882E-AD5E-4C02-BE04-67D068322BE7}"/>
              </a:ext>
            </a:extLst>
          </p:cNvPr>
          <p:cNvSpPr/>
          <p:nvPr/>
        </p:nvSpPr>
        <p:spPr>
          <a:xfrm>
            <a:off x="5448300" y="2581182"/>
            <a:ext cx="126436" cy="232019"/>
          </a:xfrm>
          <a:custGeom>
            <a:avLst/>
            <a:gdLst>
              <a:gd name="connsiteX0" fmla="*/ 0 w 126436"/>
              <a:gd name="connsiteY0" fmla="*/ 93 h 232019"/>
              <a:gd name="connsiteX1" fmla="*/ 114300 w 126436"/>
              <a:gd name="connsiteY1" fmla="*/ 66768 h 232019"/>
              <a:gd name="connsiteX2" fmla="*/ 123825 w 126436"/>
              <a:gd name="connsiteY2" fmla="*/ 152493 h 232019"/>
              <a:gd name="connsiteX3" fmla="*/ 120650 w 126436"/>
              <a:gd name="connsiteY3" fmla="*/ 231868 h 232019"/>
              <a:gd name="connsiteX4" fmla="*/ 112713 w 126436"/>
              <a:gd name="connsiteY4" fmla="*/ 169956 h 232019"/>
              <a:gd name="connsiteX5" fmla="*/ 112713 w 126436"/>
              <a:gd name="connsiteY5" fmla="*/ 81056 h 232019"/>
              <a:gd name="connsiteX6" fmla="*/ 0 w 126436"/>
              <a:gd name="connsiteY6" fmla="*/ 93 h 23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36" h="232019">
                <a:moveTo>
                  <a:pt x="0" y="93"/>
                </a:moveTo>
                <a:cubicBezTo>
                  <a:pt x="264" y="-2288"/>
                  <a:pt x="93662" y="41368"/>
                  <a:pt x="114300" y="66768"/>
                </a:cubicBezTo>
                <a:cubicBezTo>
                  <a:pt x="134938" y="92168"/>
                  <a:pt x="122767" y="124976"/>
                  <a:pt x="123825" y="152493"/>
                </a:cubicBezTo>
                <a:cubicBezTo>
                  <a:pt x="124883" y="180010"/>
                  <a:pt x="122502" y="228958"/>
                  <a:pt x="120650" y="231868"/>
                </a:cubicBezTo>
                <a:cubicBezTo>
                  <a:pt x="118798" y="234778"/>
                  <a:pt x="114036" y="195091"/>
                  <a:pt x="112713" y="169956"/>
                </a:cubicBezTo>
                <a:cubicBezTo>
                  <a:pt x="111390" y="144821"/>
                  <a:pt x="127530" y="108837"/>
                  <a:pt x="112713" y="81056"/>
                </a:cubicBezTo>
                <a:cubicBezTo>
                  <a:pt x="97896" y="53275"/>
                  <a:pt x="-264" y="2474"/>
                  <a:pt x="0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50A25A5-1835-4A3E-866B-6888B33FD6C1}"/>
              </a:ext>
            </a:extLst>
          </p:cNvPr>
          <p:cNvSpPr/>
          <p:nvPr/>
        </p:nvSpPr>
        <p:spPr>
          <a:xfrm>
            <a:off x="5425727" y="2782878"/>
            <a:ext cx="189569" cy="107978"/>
          </a:xfrm>
          <a:custGeom>
            <a:avLst/>
            <a:gdLst>
              <a:gd name="connsiteX0" fmla="*/ 189261 w 189569"/>
              <a:gd name="connsiteY0" fmla="*/ 10 h 107978"/>
              <a:gd name="connsiteX1" fmla="*/ 105123 w 189569"/>
              <a:gd name="connsiteY1" fmla="*/ 60335 h 107978"/>
              <a:gd name="connsiteX2" fmla="*/ 348 w 189569"/>
              <a:gd name="connsiteY2" fmla="*/ 107960 h 107978"/>
              <a:gd name="connsiteX3" fmla="*/ 74961 w 189569"/>
              <a:gd name="connsiteY3" fmla="*/ 65097 h 107978"/>
              <a:gd name="connsiteX4" fmla="*/ 189261 w 189569"/>
              <a:gd name="connsiteY4" fmla="*/ 10 h 1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69" h="107978">
                <a:moveTo>
                  <a:pt x="189261" y="10"/>
                </a:moveTo>
                <a:cubicBezTo>
                  <a:pt x="194288" y="-784"/>
                  <a:pt x="136608" y="42343"/>
                  <a:pt x="105123" y="60335"/>
                </a:cubicBezTo>
                <a:cubicBezTo>
                  <a:pt x="73637" y="78327"/>
                  <a:pt x="5375" y="107166"/>
                  <a:pt x="348" y="107960"/>
                </a:cubicBezTo>
                <a:cubicBezTo>
                  <a:pt x="-4679" y="108754"/>
                  <a:pt x="45857" y="83353"/>
                  <a:pt x="74961" y="65097"/>
                </a:cubicBezTo>
                <a:cubicBezTo>
                  <a:pt x="104065" y="46841"/>
                  <a:pt x="184234" y="804"/>
                  <a:pt x="18926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E93BE1C-AABF-4C19-9733-608F425F8868}"/>
              </a:ext>
            </a:extLst>
          </p:cNvPr>
          <p:cNvSpPr/>
          <p:nvPr/>
        </p:nvSpPr>
        <p:spPr>
          <a:xfrm>
            <a:off x="5330855" y="2770496"/>
            <a:ext cx="112015" cy="106036"/>
          </a:xfrm>
          <a:custGeom>
            <a:avLst/>
            <a:gdLst>
              <a:gd name="connsiteX0" fmla="*/ 3145 w 112015"/>
              <a:gd name="connsiteY0" fmla="*/ 1279 h 106036"/>
              <a:gd name="connsiteX1" fmla="*/ 109508 w 112015"/>
              <a:gd name="connsiteY1" fmla="*/ 102879 h 106036"/>
              <a:gd name="connsiteX2" fmla="*/ 80933 w 112015"/>
              <a:gd name="connsiteY2" fmla="*/ 82242 h 106036"/>
              <a:gd name="connsiteX3" fmla="*/ 30133 w 112015"/>
              <a:gd name="connsiteY3" fmla="*/ 47317 h 106036"/>
              <a:gd name="connsiteX4" fmla="*/ 3145 w 112015"/>
              <a:gd name="connsiteY4" fmla="*/ 1279 h 1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5" h="106036">
                <a:moveTo>
                  <a:pt x="3145" y="1279"/>
                </a:moveTo>
                <a:cubicBezTo>
                  <a:pt x="16374" y="10539"/>
                  <a:pt x="96543" y="89385"/>
                  <a:pt x="109508" y="102879"/>
                </a:cubicBezTo>
                <a:cubicBezTo>
                  <a:pt x="122473" y="116373"/>
                  <a:pt x="80933" y="82242"/>
                  <a:pt x="80933" y="82242"/>
                </a:cubicBezTo>
                <a:cubicBezTo>
                  <a:pt x="67704" y="72982"/>
                  <a:pt x="38071" y="58959"/>
                  <a:pt x="30133" y="47317"/>
                </a:cubicBezTo>
                <a:cubicBezTo>
                  <a:pt x="22196" y="35675"/>
                  <a:pt x="-10084" y="-7981"/>
                  <a:pt x="3145" y="1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6972AAD0-D0AD-449D-8FF6-E7A696CE0A18}"/>
              </a:ext>
            </a:extLst>
          </p:cNvPr>
          <p:cNvSpPr/>
          <p:nvPr/>
        </p:nvSpPr>
        <p:spPr>
          <a:xfrm>
            <a:off x="5364158" y="2627053"/>
            <a:ext cx="84162" cy="157719"/>
          </a:xfrm>
          <a:custGeom>
            <a:avLst/>
            <a:gdLst>
              <a:gd name="connsiteX0" fmla="*/ 84142 w 84162"/>
              <a:gd name="connsiteY0" fmla="*/ 260 h 157719"/>
              <a:gd name="connsiteX1" fmla="*/ 52392 w 84162"/>
              <a:gd name="connsiteY1" fmla="*/ 139960 h 157719"/>
              <a:gd name="connsiteX2" fmla="*/ 47630 w 84162"/>
              <a:gd name="connsiteY2" fmla="*/ 154247 h 157719"/>
              <a:gd name="connsiteX3" fmla="*/ 5 w 84162"/>
              <a:gd name="connsiteY3" fmla="*/ 125672 h 157719"/>
              <a:gd name="connsiteX4" fmla="*/ 50805 w 84162"/>
              <a:gd name="connsiteY4" fmla="*/ 130435 h 157719"/>
              <a:gd name="connsiteX5" fmla="*/ 57155 w 84162"/>
              <a:gd name="connsiteY5" fmla="*/ 105035 h 157719"/>
              <a:gd name="connsiteX6" fmla="*/ 84142 w 84162"/>
              <a:gd name="connsiteY6" fmla="*/ 260 h 15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62" h="157719">
                <a:moveTo>
                  <a:pt x="84142" y="260"/>
                </a:moveTo>
                <a:cubicBezTo>
                  <a:pt x="83348" y="6081"/>
                  <a:pt x="58477" y="114296"/>
                  <a:pt x="52392" y="139960"/>
                </a:cubicBezTo>
                <a:cubicBezTo>
                  <a:pt x="46307" y="165625"/>
                  <a:pt x="56361" y="156628"/>
                  <a:pt x="47630" y="154247"/>
                </a:cubicBezTo>
                <a:cubicBezTo>
                  <a:pt x="38899" y="151866"/>
                  <a:pt x="-524" y="129641"/>
                  <a:pt x="5" y="125672"/>
                </a:cubicBezTo>
                <a:cubicBezTo>
                  <a:pt x="534" y="121703"/>
                  <a:pt x="41280" y="133875"/>
                  <a:pt x="50805" y="130435"/>
                </a:cubicBezTo>
                <a:cubicBezTo>
                  <a:pt x="60330" y="126996"/>
                  <a:pt x="51334" y="122233"/>
                  <a:pt x="57155" y="105035"/>
                </a:cubicBezTo>
                <a:cubicBezTo>
                  <a:pt x="62976" y="87837"/>
                  <a:pt x="84936" y="-5561"/>
                  <a:pt x="84142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36E6C64-618B-43CF-BAD5-273FF8DCEDDE}"/>
              </a:ext>
            </a:extLst>
          </p:cNvPr>
          <p:cNvSpPr/>
          <p:nvPr/>
        </p:nvSpPr>
        <p:spPr>
          <a:xfrm>
            <a:off x="5378402" y="2643631"/>
            <a:ext cx="68841" cy="125069"/>
          </a:xfrm>
          <a:custGeom>
            <a:avLst/>
            <a:gdLst>
              <a:gd name="connsiteX0" fmla="*/ 48 w 68841"/>
              <a:gd name="connsiteY0" fmla="*/ 9082 h 125069"/>
              <a:gd name="connsiteX1" fmla="*/ 66723 w 68841"/>
              <a:gd name="connsiteY1" fmla="*/ 2732 h 125069"/>
              <a:gd name="connsiteX2" fmla="*/ 50848 w 68841"/>
              <a:gd name="connsiteY2" fmla="*/ 58294 h 125069"/>
              <a:gd name="connsiteX3" fmla="*/ 36561 w 68841"/>
              <a:gd name="connsiteY3" fmla="*/ 124969 h 125069"/>
              <a:gd name="connsiteX4" fmla="*/ 44498 w 68841"/>
              <a:gd name="connsiteY4" fmla="*/ 72582 h 125069"/>
              <a:gd name="connsiteX5" fmla="*/ 47673 w 68841"/>
              <a:gd name="connsiteY5" fmla="*/ 40832 h 125069"/>
              <a:gd name="connsiteX6" fmla="*/ 55611 w 68841"/>
              <a:gd name="connsiteY6" fmla="*/ 13844 h 125069"/>
              <a:gd name="connsiteX7" fmla="*/ 48 w 68841"/>
              <a:gd name="connsiteY7" fmla="*/ 9082 h 12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41" h="125069">
                <a:moveTo>
                  <a:pt x="48" y="9082"/>
                </a:moveTo>
                <a:cubicBezTo>
                  <a:pt x="1900" y="7230"/>
                  <a:pt x="58256" y="-5470"/>
                  <a:pt x="66723" y="2732"/>
                </a:cubicBezTo>
                <a:cubicBezTo>
                  <a:pt x="75190" y="10934"/>
                  <a:pt x="55875" y="37921"/>
                  <a:pt x="50848" y="58294"/>
                </a:cubicBezTo>
                <a:cubicBezTo>
                  <a:pt x="45821" y="78667"/>
                  <a:pt x="37619" y="122588"/>
                  <a:pt x="36561" y="124969"/>
                </a:cubicBezTo>
                <a:cubicBezTo>
                  <a:pt x="35503" y="127350"/>
                  <a:pt x="42646" y="86605"/>
                  <a:pt x="44498" y="72582"/>
                </a:cubicBezTo>
                <a:cubicBezTo>
                  <a:pt x="46350" y="58559"/>
                  <a:pt x="45821" y="50622"/>
                  <a:pt x="47673" y="40832"/>
                </a:cubicBezTo>
                <a:cubicBezTo>
                  <a:pt x="49525" y="31042"/>
                  <a:pt x="61696" y="18342"/>
                  <a:pt x="55611" y="13844"/>
                </a:cubicBezTo>
                <a:cubicBezTo>
                  <a:pt x="49526" y="9346"/>
                  <a:pt x="-1804" y="10934"/>
                  <a:pt x="48" y="9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7C60E57-A3EA-4507-BCFB-9AFCAFCFC0FD}"/>
              </a:ext>
            </a:extLst>
          </p:cNvPr>
          <p:cNvSpPr/>
          <p:nvPr/>
        </p:nvSpPr>
        <p:spPr>
          <a:xfrm>
            <a:off x="5543393" y="2600250"/>
            <a:ext cx="132008" cy="42315"/>
          </a:xfrm>
          <a:custGeom>
            <a:avLst/>
            <a:gdLst>
              <a:gd name="connsiteX0" fmla="*/ 157 w 132008"/>
              <a:gd name="connsiteY0" fmla="*/ 8013 h 42315"/>
              <a:gd name="connsiteX1" fmla="*/ 106520 w 132008"/>
              <a:gd name="connsiteY1" fmla="*/ 23888 h 42315"/>
              <a:gd name="connsiteX2" fmla="*/ 131920 w 132008"/>
              <a:gd name="connsiteY2" fmla="*/ 75 h 42315"/>
              <a:gd name="connsiteX3" fmla="*/ 101757 w 132008"/>
              <a:gd name="connsiteY3" fmla="*/ 33413 h 42315"/>
              <a:gd name="connsiteX4" fmla="*/ 82707 w 132008"/>
              <a:gd name="connsiteY4" fmla="*/ 41350 h 42315"/>
              <a:gd name="connsiteX5" fmla="*/ 157 w 132008"/>
              <a:gd name="connsiteY5" fmla="*/ 8013 h 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08" h="42315">
                <a:moveTo>
                  <a:pt x="157" y="8013"/>
                </a:moveTo>
                <a:cubicBezTo>
                  <a:pt x="4126" y="5103"/>
                  <a:pt x="84560" y="25211"/>
                  <a:pt x="106520" y="23888"/>
                </a:cubicBezTo>
                <a:cubicBezTo>
                  <a:pt x="128480" y="22565"/>
                  <a:pt x="132714" y="-1512"/>
                  <a:pt x="131920" y="75"/>
                </a:cubicBezTo>
                <a:cubicBezTo>
                  <a:pt x="131126" y="1662"/>
                  <a:pt x="109959" y="26534"/>
                  <a:pt x="101757" y="33413"/>
                </a:cubicBezTo>
                <a:cubicBezTo>
                  <a:pt x="93555" y="40292"/>
                  <a:pt x="96995" y="44261"/>
                  <a:pt x="82707" y="41350"/>
                </a:cubicBezTo>
                <a:cubicBezTo>
                  <a:pt x="68420" y="38440"/>
                  <a:pt x="-3812" y="10923"/>
                  <a:pt x="157" y="8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BCC679F-DCCA-4317-AD2B-EE8BA31FBEAF}"/>
              </a:ext>
            </a:extLst>
          </p:cNvPr>
          <p:cNvSpPr/>
          <p:nvPr/>
        </p:nvSpPr>
        <p:spPr>
          <a:xfrm>
            <a:off x="5462514" y="2584182"/>
            <a:ext cx="171348" cy="66952"/>
          </a:xfrm>
          <a:custGeom>
            <a:avLst/>
            <a:gdLst>
              <a:gd name="connsiteX0" fmla="*/ 74 w 171348"/>
              <a:gd name="connsiteY0" fmla="*/ 268 h 66952"/>
              <a:gd name="connsiteX1" fmla="*/ 160411 w 171348"/>
              <a:gd name="connsiteY1" fmla="*/ 65356 h 66952"/>
              <a:gd name="connsiteX2" fmla="*/ 139774 w 171348"/>
              <a:gd name="connsiteY2" fmla="*/ 43131 h 66952"/>
              <a:gd name="connsiteX3" fmla="*/ 74 w 171348"/>
              <a:gd name="connsiteY3" fmla="*/ 268 h 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48" h="66952">
                <a:moveTo>
                  <a:pt x="74" y="268"/>
                </a:moveTo>
                <a:cubicBezTo>
                  <a:pt x="3513" y="3972"/>
                  <a:pt x="137128" y="58212"/>
                  <a:pt x="160411" y="65356"/>
                </a:cubicBezTo>
                <a:cubicBezTo>
                  <a:pt x="183694" y="72500"/>
                  <a:pt x="166497" y="53979"/>
                  <a:pt x="139774" y="43131"/>
                </a:cubicBezTo>
                <a:cubicBezTo>
                  <a:pt x="113051" y="32283"/>
                  <a:pt x="-3365" y="-3436"/>
                  <a:pt x="7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823BF5D-21DF-47ED-9763-F9C1CBC8F432}"/>
              </a:ext>
            </a:extLst>
          </p:cNvPr>
          <p:cNvSpPr/>
          <p:nvPr/>
        </p:nvSpPr>
        <p:spPr>
          <a:xfrm>
            <a:off x="4828833" y="2347904"/>
            <a:ext cx="713130" cy="378008"/>
          </a:xfrm>
          <a:custGeom>
            <a:avLst/>
            <a:gdLst>
              <a:gd name="connsiteX0" fmla="*/ 342 w 713130"/>
              <a:gd name="connsiteY0" fmla="*/ 377834 h 378008"/>
              <a:gd name="connsiteX1" fmla="*/ 136867 w 713130"/>
              <a:gd name="connsiteY1" fmla="*/ 246071 h 378008"/>
              <a:gd name="connsiteX2" fmla="*/ 314667 w 713130"/>
              <a:gd name="connsiteY2" fmla="*/ 122246 h 378008"/>
              <a:gd name="connsiteX3" fmla="*/ 414680 w 713130"/>
              <a:gd name="connsiteY3" fmla="*/ 73034 h 378008"/>
              <a:gd name="connsiteX4" fmla="*/ 590892 w 713130"/>
              <a:gd name="connsiteY4" fmla="*/ 17471 h 378008"/>
              <a:gd name="connsiteX5" fmla="*/ 713130 w 713130"/>
              <a:gd name="connsiteY5" fmla="*/ 9 h 378008"/>
              <a:gd name="connsiteX6" fmla="*/ 590892 w 713130"/>
              <a:gd name="connsiteY6" fmla="*/ 19059 h 378008"/>
              <a:gd name="connsiteX7" fmla="*/ 381342 w 713130"/>
              <a:gd name="connsiteY7" fmla="*/ 85734 h 378008"/>
              <a:gd name="connsiteX8" fmla="*/ 292442 w 713130"/>
              <a:gd name="connsiteY8" fmla="*/ 125421 h 378008"/>
              <a:gd name="connsiteX9" fmla="*/ 176555 w 713130"/>
              <a:gd name="connsiteY9" fmla="*/ 217496 h 378008"/>
              <a:gd name="connsiteX10" fmla="*/ 342 w 713130"/>
              <a:gd name="connsiteY10" fmla="*/ 377834 h 3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130" h="378008">
                <a:moveTo>
                  <a:pt x="342" y="377834"/>
                </a:moveTo>
                <a:cubicBezTo>
                  <a:pt x="-6273" y="382596"/>
                  <a:pt x="84480" y="288669"/>
                  <a:pt x="136867" y="246071"/>
                </a:cubicBezTo>
                <a:cubicBezTo>
                  <a:pt x="189255" y="203473"/>
                  <a:pt x="268365" y="151086"/>
                  <a:pt x="314667" y="122246"/>
                </a:cubicBezTo>
                <a:cubicBezTo>
                  <a:pt x="360969" y="93406"/>
                  <a:pt x="368643" y="90496"/>
                  <a:pt x="414680" y="73034"/>
                </a:cubicBezTo>
                <a:cubicBezTo>
                  <a:pt x="460717" y="55572"/>
                  <a:pt x="541150" y="29642"/>
                  <a:pt x="590892" y="17471"/>
                </a:cubicBezTo>
                <a:cubicBezTo>
                  <a:pt x="640634" y="5300"/>
                  <a:pt x="713130" y="-256"/>
                  <a:pt x="713130" y="9"/>
                </a:cubicBezTo>
                <a:cubicBezTo>
                  <a:pt x="713130" y="274"/>
                  <a:pt x="646190" y="4771"/>
                  <a:pt x="590892" y="19059"/>
                </a:cubicBezTo>
                <a:cubicBezTo>
                  <a:pt x="535594" y="33347"/>
                  <a:pt x="431084" y="68007"/>
                  <a:pt x="381342" y="85734"/>
                </a:cubicBezTo>
                <a:cubicBezTo>
                  <a:pt x="331600" y="103461"/>
                  <a:pt x="326573" y="103461"/>
                  <a:pt x="292442" y="125421"/>
                </a:cubicBezTo>
                <a:cubicBezTo>
                  <a:pt x="258311" y="147381"/>
                  <a:pt x="220740" y="178338"/>
                  <a:pt x="176555" y="217496"/>
                </a:cubicBezTo>
                <a:cubicBezTo>
                  <a:pt x="132370" y="256654"/>
                  <a:pt x="6957" y="373072"/>
                  <a:pt x="342" y="377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7155E4C-F374-4D3A-B671-F5E3CAD5863B}"/>
              </a:ext>
            </a:extLst>
          </p:cNvPr>
          <p:cNvSpPr/>
          <p:nvPr/>
        </p:nvSpPr>
        <p:spPr>
          <a:xfrm>
            <a:off x="4850422" y="2351088"/>
            <a:ext cx="671118" cy="393937"/>
          </a:xfrm>
          <a:custGeom>
            <a:avLst/>
            <a:gdLst>
              <a:gd name="connsiteX0" fmla="*/ 978 w 671118"/>
              <a:gd name="connsiteY0" fmla="*/ 393700 h 393937"/>
              <a:gd name="connsiteX1" fmla="*/ 158141 w 671118"/>
              <a:gd name="connsiteY1" fmla="*/ 230187 h 393937"/>
              <a:gd name="connsiteX2" fmla="*/ 350228 w 671118"/>
              <a:gd name="connsiteY2" fmla="*/ 115887 h 393937"/>
              <a:gd name="connsiteX3" fmla="*/ 508978 w 671118"/>
              <a:gd name="connsiteY3" fmla="*/ 55562 h 393937"/>
              <a:gd name="connsiteX4" fmla="*/ 602641 w 671118"/>
              <a:gd name="connsiteY4" fmla="*/ 20637 h 393937"/>
              <a:gd name="connsiteX5" fmla="*/ 670903 w 671118"/>
              <a:gd name="connsiteY5" fmla="*/ 0 h 393937"/>
              <a:gd name="connsiteX6" fmla="*/ 580416 w 671118"/>
              <a:gd name="connsiteY6" fmla="*/ 20637 h 393937"/>
              <a:gd name="connsiteX7" fmla="*/ 499453 w 671118"/>
              <a:gd name="connsiteY7" fmla="*/ 41275 h 393937"/>
              <a:gd name="connsiteX8" fmla="*/ 316891 w 671118"/>
              <a:gd name="connsiteY8" fmla="*/ 123825 h 393937"/>
              <a:gd name="connsiteX9" fmla="*/ 102578 w 671118"/>
              <a:gd name="connsiteY9" fmla="*/ 263525 h 393937"/>
              <a:gd name="connsiteX10" fmla="*/ 978 w 671118"/>
              <a:gd name="connsiteY10" fmla="*/ 393700 h 39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118" h="393937">
                <a:moveTo>
                  <a:pt x="978" y="393700"/>
                </a:moveTo>
                <a:cubicBezTo>
                  <a:pt x="10239" y="388144"/>
                  <a:pt x="99933" y="276489"/>
                  <a:pt x="158141" y="230187"/>
                </a:cubicBezTo>
                <a:cubicBezTo>
                  <a:pt x="216349" y="183885"/>
                  <a:pt x="291755" y="144991"/>
                  <a:pt x="350228" y="115887"/>
                </a:cubicBezTo>
                <a:cubicBezTo>
                  <a:pt x="408701" y="86783"/>
                  <a:pt x="508978" y="55562"/>
                  <a:pt x="508978" y="55562"/>
                </a:cubicBezTo>
                <a:cubicBezTo>
                  <a:pt x="551047" y="39687"/>
                  <a:pt x="575654" y="29897"/>
                  <a:pt x="602641" y="20637"/>
                </a:cubicBezTo>
                <a:cubicBezTo>
                  <a:pt x="629629" y="11377"/>
                  <a:pt x="674607" y="0"/>
                  <a:pt x="670903" y="0"/>
                </a:cubicBezTo>
                <a:cubicBezTo>
                  <a:pt x="667199" y="0"/>
                  <a:pt x="580416" y="20637"/>
                  <a:pt x="580416" y="20637"/>
                </a:cubicBezTo>
                <a:cubicBezTo>
                  <a:pt x="551841" y="27516"/>
                  <a:pt x="543374" y="24077"/>
                  <a:pt x="499453" y="41275"/>
                </a:cubicBezTo>
                <a:cubicBezTo>
                  <a:pt x="455532" y="58473"/>
                  <a:pt x="383037" y="86783"/>
                  <a:pt x="316891" y="123825"/>
                </a:cubicBezTo>
                <a:cubicBezTo>
                  <a:pt x="250745" y="160867"/>
                  <a:pt x="155230" y="221192"/>
                  <a:pt x="102578" y="263525"/>
                </a:cubicBezTo>
                <a:cubicBezTo>
                  <a:pt x="49926" y="305858"/>
                  <a:pt x="-8283" y="399256"/>
                  <a:pt x="978" y="393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F249CFA4-528B-4445-BB4E-4E3DF37E6415}"/>
              </a:ext>
            </a:extLst>
          </p:cNvPr>
          <p:cNvSpPr/>
          <p:nvPr/>
        </p:nvSpPr>
        <p:spPr>
          <a:xfrm>
            <a:off x="5106323" y="2574337"/>
            <a:ext cx="171170" cy="105386"/>
          </a:xfrm>
          <a:custGeom>
            <a:avLst/>
            <a:gdLst>
              <a:gd name="connsiteX0" fmla="*/ 665 w 171170"/>
              <a:gd name="connsiteY0" fmla="*/ 105363 h 105386"/>
              <a:gd name="connsiteX1" fmla="*/ 167352 w 171170"/>
              <a:gd name="connsiteY1" fmla="*/ 6938 h 105386"/>
              <a:gd name="connsiteX2" fmla="*/ 110202 w 171170"/>
              <a:gd name="connsiteY2" fmla="*/ 16463 h 105386"/>
              <a:gd name="connsiteX3" fmla="*/ 665 w 171170"/>
              <a:gd name="connsiteY3" fmla="*/ 105363 h 1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70" h="105386">
                <a:moveTo>
                  <a:pt x="665" y="105363"/>
                </a:moveTo>
                <a:cubicBezTo>
                  <a:pt x="10190" y="103775"/>
                  <a:pt x="149096" y="21755"/>
                  <a:pt x="167352" y="6938"/>
                </a:cubicBezTo>
                <a:cubicBezTo>
                  <a:pt x="185608" y="-7879"/>
                  <a:pt x="133750" y="3763"/>
                  <a:pt x="110202" y="16463"/>
                </a:cubicBezTo>
                <a:cubicBezTo>
                  <a:pt x="86654" y="29163"/>
                  <a:pt x="-8860" y="106951"/>
                  <a:pt x="665" y="105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DD826A5-30F0-4DC6-AE24-4ED83EC5B5D8}"/>
              </a:ext>
            </a:extLst>
          </p:cNvPr>
          <p:cNvSpPr/>
          <p:nvPr/>
        </p:nvSpPr>
        <p:spPr>
          <a:xfrm>
            <a:off x="4509383" y="3311343"/>
            <a:ext cx="148342" cy="160782"/>
          </a:xfrm>
          <a:custGeom>
            <a:avLst/>
            <a:gdLst>
              <a:gd name="connsiteX0" fmla="*/ 148342 w 148342"/>
              <a:gd name="connsiteY0" fmla="*/ 8120 h 160782"/>
              <a:gd name="connsiteX1" fmla="*/ 56267 w 148342"/>
              <a:gd name="connsiteY1" fmla="*/ 46220 h 160782"/>
              <a:gd name="connsiteX2" fmla="*/ 3880 w 148342"/>
              <a:gd name="connsiteY2" fmla="*/ 158932 h 160782"/>
              <a:gd name="connsiteX3" fmla="*/ 3880 w 148342"/>
              <a:gd name="connsiteY3" fmla="*/ 119245 h 160782"/>
              <a:gd name="connsiteX4" fmla="*/ 5467 w 148342"/>
              <a:gd name="connsiteY4" fmla="*/ 85907 h 160782"/>
              <a:gd name="connsiteX5" fmla="*/ 56267 w 148342"/>
              <a:gd name="connsiteY5" fmla="*/ 8120 h 160782"/>
              <a:gd name="connsiteX6" fmla="*/ 148342 w 148342"/>
              <a:gd name="connsiteY6" fmla="*/ 8120 h 16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42" h="160782">
                <a:moveTo>
                  <a:pt x="148342" y="8120"/>
                </a:moveTo>
                <a:cubicBezTo>
                  <a:pt x="148342" y="14470"/>
                  <a:pt x="80344" y="21085"/>
                  <a:pt x="56267" y="46220"/>
                </a:cubicBezTo>
                <a:cubicBezTo>
                  <a:pt x="32190" y="71355"/>
                  <a:pt x="12611" y="146761"/>
                  <a:pt x="3880" y="158932"/>
                </a:cubicBezTo>
                <a:cubicBezTo>
                  <a:pt x="-4851" y="171103"/>
                  <a:pt x="3880" y="119245"/>
                  <a:pt x="3880" y="119245"/>
                </a:cubicBezTo>
                <a:cubicBezTo>
                  <a:pt x="4144" y="107074"/>
                  <a:pt x="-3264" y="104428"/>
                  <a:pt x="5467" y="85907"/>
                </a:cubicBezTo>
                <a:cubicBezTo>
                  <a:pt x="14198" y="67386"/>
                  <a:pt x="38011" y="22672"/>
                  <a:pt x="56267" y="8120"/>
                </a:cubicBezTo>
                <a:cubicBezTo>
                  <a:pt x="74523" y="-6432"/>
                  <a:pt x="148342" y="1770"/>
                  <a:pt x="148342" y="8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DA3244F6-5760-4EAB-9E1A-DD0117623F3B}"/>
              </a:ext>
            </a:extLst>
          </p:cNvPr>
          <p:cNvSpPr/>
          <p:nvPr/>
        </p:nvSpPr>
        <p:spPr>
          <a:xfrm>
            <a:off x="4507687" y="3356127"/>
            <a:ext cx="218498" cy="341172"/>
          </a:xfrm>
          <a:custGeom>
            <a:avLst/>
            <a:gdLst>
              <a:gd name="connsiteX0" fmla="*/ 218301 w 218498"/>
              <a:gd name="connsiteY0" fmla="*/ 31598 h 341172"/>
              <a:gd name="connsiteX1" fmla="*/ 104001 w 218498"/>
              <a:gd name="connsiteY1" fmla="*/ 9373 h 341172"/>
              <a:gd name="connsiteX2" fmla="*/ 59551 w 218498"/>
              <a:gd name="connsiteY2" fmla="*/ 72873 h 341172"/>
              <a:gd name="connsiteX3" fmla="*/ 19863 w 218498"/>
              <a:gd name="connsiteY3" fmla="*/ 166536 h 341172"/>
              <a:gd name="connsiteX4" fmla="*/ 23038 w 218498"/>
              <a:gd name="connsiteY4" fmla="*/ 193523 h 341172"/>
              <a:gd name="connsiteX5" fmla="*/ 43676 w 218498"/>
              <a:gd name="connsiteY5" fmla="*/ 299886 h 341172"/>
              <a:gd name="connsiteX6" fmla="*/ 64313 w 218498"/>
              <a:gd name="connsiteY6" fmla="*/ 341161 h 341172"/>
              <a:gd name="connsiteX7" fmla="*/ 40501 w 218498"/>
              <a:gd name="connsiteY7" fmla="*/ 296711 h 341172"/>
              <a:gd name="connsiteX8" fmla="*/ 813 w 218498"/>
              <a:gd name="connsiteY8" fmla="*/ 204636 h 341172"/>
              <a:gd name="connsiteX9" fmla="*/ 19863 w 218498"/>
              <a:gd name="connsiteY9" fmla="*/ 150661 h 341172"/>
              <a:gd name="connsiteX10" fmla="*/ 89713 w 218498"/>
              <a:gd name="connsiteY10" fmla="*/ 10961 h 341172"/>
              <a:gd name="connsiteX11" fmla="*/ 130988 w 218498"/>
              <a:gd name="connsiteY11" fmla="*/ 10961 h 341172"/>
              <a:gd name="connsiteX12" fmla="*/ 218301 w 218498"/>
              <a:gd name="connsiteY12" fmla="*/ 31598 h 34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498" h="341172">
                <a:moveTo>
                  <a:pt x="218301" y="31598"/>
                </a:moveTo>
                <a:cubicBezTo>
                  <a:pt x="213803" y="31333"/>
                  <a:pt x="130459" y="2494"/>
                  <a:pt x="104001" y="9373"/>
                </a:cubicBezTo>
                <a:cubicBezTo>
                  <a:pt x="77543" y="16252"/>
                  <a:pt x="73574" y="46679"/>
                  <a:pt x="59551" y="72873"/>
                </a:cubicBezTo>
                <a:cubicBezTo>
                  <a:pt x="45528" y="99067"/>
                  <a:pt x="25948" y="146428"/>
                  <a:pt x="19863" y="166536"/>
                </a:cubicBezTo>
                <a:cubicBezTo>
                  <a:pt x="13778" y="186644"/>
                  <a:pt x="19069" y="171298"/>
                  <a:pt x="23038" y="193523"/>
                </a:cubicBezTo>
                <a:cubicBezTo>
                  <a:pt x="27007" y="215748"/>
                  <a:pt x="36797" y="275280"/>
                  <a:pt x="43676" y="299886"/>
                </a:cubicBezTo>
                <a:cubicBezTo>
                  <a:pt x="50555" y="324492"/>
                  <a:pt x="64842" y="341690"/>
                  <a:pt x="64313" y="341161"/>
                </a:cubicBezTo>
                <a:cubicBezTo>
                  <a:pt x="63784" y="340632"/>
                  <a:pt x="51084" y="319465"/>
                  <a:pt x="40501" y="296711"/>
                </a:cubicBezTo>
                <a:cubicBezTo>
                  <a:pt x="29918" y="273957"/>
                  <a:pt x="4253" y="228978"/>
                  <a:pt x="813" y="204636"/>
                </a:cubicBezTo>
                <a:cubicBezTo>
                  <a:pt x="-2627" y="180294"/>
                  <a:pt x="5046" y="182940"/>
                  <a:pt x="19863" y="150661"/>
                </a:cubicBezTo>
                <a:cubicBezTo>
                  <a:pt x="34680" y="118382"/>
                  <a:pt x="71192" y="34244"/>
                  <a:pt x="89713" y="10961"/>
                </a:cubicBezTo>
                <a:cubicBezTo>
                  <a:pt x="108234" y="-12322"/>
                  <a:pt x="112732" y="8315"/>
                  <a:pt x="130988" y="10961"/>
                </a:cubicBezTo>
                <a:cubicBezTo>
                  <a:pt x="149244" y="13607"/>
                  <a:pt x="222799" y="31863"/>
                  <a:pt x="218301" y="31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4DC707E-0FF0-4869-9E34-76A6A6F0199D}"/>
              </a:ext>
            </a:extLst>
          </p:cNvPr>
          <p:cNvSpPr/>
          <p:nvPr/>
        </p:nvSpPr>
        <p:spPr>
          <a:xfrm>
            <a:off x="4665574" y="3547290"/>
            <a:ext cx="99228" cy="164537"/>
          </a:xfrm>
          <a:custGeom>
            <a:avLst/>
            <a:gdLst>
              <a:gd name="connsiteX0" fmla="*/ 96926 w 99228"/>
              <a:gd name="connsiteY0" fmla="*/ 2360 h 164537"/>
              <a:gd name="connsiteX1" fmla="*/ 33426 w 99228"/>
              <a:gd name="connsiteY1" fmla="*/ 143648 h 164537"/>
              <a:gd name="connsiteX2" fmla="*/ 89 w 99228"/>
              <a:gd name="connsiteY2" fmla="*/ 162698 h 164537"/>
              <a:gd name="connsiteX3" fmla="*/ 25489 w 99228"/>
              <a:gd name="connsiteY3" fmla="*/ 132535 h 164537"/>
              <a:gd name="connsiteX4" fmla="*/ 79464 w 99228"/>
              <a:gd name="connsiteY4" fmla="*/ 62685 h 164537"/>
              <a:gd name="connsiteX5" fmla="*/ 96926 w 99228"/>
              <a:gd name="connsiteY5" fmla="*/ 2360 h 1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28" h="164537">
                <a:moveTo>
                  <a:pt x="96926" y="2360"/>
                </a:moveTo>
                <a:cubicBezTo>
                  <a:pt x="89253" y="15854"/>
                  <a:pt x="49565" y="116925"/>
                  <a:pt x="33426" y="143648"/>
                </a:cubicBezTo>
                <a:cubicBezTo>
                  <a:pt x="17286" y="170371"/>
                  <a:pt x="1412" y="164550"/>
                  <a:pt x="89" y="162698"/>
                </a:cubicBezTo>
                <a:cubicBezTo>
                  <a:pt x="-1234" y="160846"/>
                  <a:pt x="12260" y="149204"/>
                  <a:pt x="25489" y="132535"/>
                </a:cubicBezTo>
                <a:cubicBezTo>
                  <a:pt x="38718" y="115866"/>
                  <a:pt x="67293" y="88879"/>
                  <a:pt x="79464" y="62685"/>
                </a:cubicBezTo>
                <a:cubicBezTo>
                  <a:pt x="91635" y="36491"/>
                  <a:pt x="104599" y="-11134"/>
                  <a:pt x="96926" y="2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19A9236-9768-4267-9122-4779D8FE0691}"/>
              </a:ext>
            </a:extLst>
          </p:cNvPr>
          <p:cNvSpPr/>
          <p:nvPr/>
        </p:nvSpPr>
        <p:spPr>
          <a:xfrm>
            <a:off x="4559631" y="3390714"/>
            <a:ext cx="134865" cy="295517"/>
          </a:xfrm>
          <a:custGeom>
            <a:avLst/>
            <a:gdLst>
              <a:gd name="connsiteX0" fmla="*/ 134607 w 134865"/>
              <a:gd name="connsiteY0" fmla="*/ 186 h 295517"/>
              <a:gd name="connsiteX1" fmla="*/ 64757 w 134865"/>
              <a:gd name="connsiteY1" fmla="*/ 31936 h 295517"/>
              <a:gd name="connsiteX2" fmla="*/ 61582 w 134865"/>
              <a:gd name="connsiteY2" fmla="*/ 79561 h 295517"/>
              <a:gd name="connsiteX3" fmla="*/ 47294 w 134865"/>
              <a:gd name="connsiteY3" fmla="*/ 60511 h 295517"/>
              <a:gd name="connsiteX4" fmla="*/ 25069 w 134865"/>
              <a:gd name="connsiteY4" fmla="*/ 95436 h 295517"/>
              <a:gd name="connsiteX5" fmla="*/ 15544 w 134865"/>
              <a:gd name="connsiteY5" fmla="*/ 120836 h 295517"/>
              <a:gd name="connsiteX6" fmla="*/ 2844 w 134865"/>
              <a:gd name="connsiteY6" fmla="*/ 163699 h 295517"/>
              <a:gd name="connsiteX7" fmla="*/ 2844 w 134865"/>
              <a:gd name="connsiteY7" fmla="*/ 198624 h 295517"/>
              <a:gd name="connsiteX8" fmla="*/ 12369 w 134865"/>
              <a:gd name="connsiteY8" fmla="*/ 230374 h 295517"/>
              <a:gd name="connsiteX9" fmla="*/ 23482 w 134865"/>
              <a:gd name="connsiteY9" fmla="*/ 295461 h 295517"/>
              <a:gd name="connsiteX10" fmla="*/ 9194 w 134865"/>
              <a:gd name="connsiteY10" fmla="*/ 239899 h 295517"/>
              <a:gd name="connsiteX11" fmla="*/ 1257 w 134865"/>
              <a:gd name="connsiteY11" fmla="*/ 146236 h 295517"/>
              <a:gd name="connsiteX12" fmla="*/ 36182 w 134865"/>
              <a:gd name="connsiteY12" fmla="*/ 46224 h 295517"/>
              <a:gd name="connsiteX13" fmla="*/ 134607 w 134865"/>
              <a:gd name="connsiteY13" fmla="*/ 186 h 2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865" h="295517">
                <a:moveTo>
                  <a:pt x="134607" y="186"/>
                </a:moveTo>
                <a:cubicBezTo>
                  <a:pt x="139369" y="-2195"/>
                  <a:pt x="76928" y="18707"/>
                  <a:pt x="64757" y="31936"/>
                </a:cubicBezTo>
                <a:cubicBezTo>
                  <a:pt x="52586" y="45165"/>
                  <a:pt x="64492" y="74799"/>
                  <a:pt x="61582" y="79561"/>
                </a:cubicBezTo>
                <a:cubicBezTo>
                  <a:pt x="58672" y="84323"/>
                  <a:pt x="53379" y="57865"/>
                  <a:pt x="47294" y="60511"/>
                </a:cubicBezTo>
                <a:cubicBezTo>
                  <a:pt x="41209" y="63157"/>
                  <a:pt x="30361" y="85382"/>
                  <a:pt x="25069" y="95436"/>
                </a:cubicBezTo>
                <a:cubicBezTo>
                  <a:pt x="19777" y="105490"/>
                  <a:pt x="19248" y="109459"/>
                  <a:pt x="15544" y="120836"/>
                </a:cubicBezTo>
                <a:cubicBezTo>
                  <a:pt x="11840" y="132213"/>
                  <a:pt x="4961" y="150734"/>
                  <a:pt x="2844" y="163699"/>
                </a:cubicBezTo>
                <a:cubicBezTo>
                  <a:pt x="727" y="176664"/>
                  <a:pt x="1257" y="187512"/>
                  <a:pt x="2844" y="198624"/>
                </a:cubicBezTo>
                <a:cubicBezTo>
                  <a:pt x="4431" y="209736"/>
                  <a:pt x="8929" y="214235"/>
                  <a:pt x="12369" y="230374"/>
                </a:cubicBezTo>
                <a:cubicBezTo>
                  <a:pt x="15809" y="246513"/>
                  <a:pt x="24011" y="293874"/>
                  <a:pt x="23482" y="295461"/>
                </a:cubicBezTo>
                <a:cubicBezTo>
                  <a:pt x="22953" y="297048"/>
                  <a:pt x="12898" y="264770"/>
                  <a:pt x="9194" y="239899"/>
                </a:cubicBezTo>
                <a:cubicBezTo>
                  <a:pt x="5490" y="215028"/>
                  <a:pt x="-3241" y="178515"/>
                  <a:pt x="1257" y="146236"/>
                </a:cubicBezTo>
                <a:cubicBezTo>
                  <a:pt x="5755" y="113957"/>
                  <a:pt x="18190" y="70566"/>
                  <a:pt x="36182" y="46224"/>
                </a:cubicBezTo>
                <a:cubicBezTo>
                  <a:pt x="54174" y="21882"/>
                  <a:pt x="129845" y="2567"/>
                  <a:pt x="134607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D99FAF1E-BF6B-4FBD-99FC-482555C64B8C}"/>
              </a:ext>
            </a:extLst>
          </p:cNvPr>
          <p:cNvSpPr/>
          <p:nvPr/>
        </p:nvSpPr>
        <p:spPr>
          <a:xfrm>
            <a:off x="4575248" y="3617860"/>
            <a:ext cx="123544" cy="131995"/>
          </a:xfrm>
          <a:custGeom>
            <a:avLst/>
            <a:gdLst>
              <a:gd name="connsiteX0" fmla="*/ 1515 w 123544"/>
              <a:gd name="connsiteY0" fmla="*/ 53 h 131995"/>
              <a:gd name="connsiteX1" fmla="*/ 17390 w 123544"/>
              <a:gd name="connsiteY1" fmla="*/ 66728 h 131995"/>
              <a:gd name="connsiteX2" fmla="*/ 122165 w 123544"/>
              <a:gd name="connsiteY2" fmla="*/ 130228 h 131995"/>
              <a:gd name="connsiteX3" fmla="*/ 72952 w 123544"/>
              <a:gd name="connsiteY3" fmla="*/ 111178 h 131995"/>
              <a:gd name="connsiteX4" fmla="*/ 9452 w 123544"/>
              <a:gd name="connsiteY4" fmla="*/ 77840 h 131995"/>
              <a:gd name="connsiteX5" fmla="*/ 1515 w 123544"/>
              <a:gd name="connsiteY5" fmla="*/ 53 h 13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44" h="131995">
                <a:moveTo>
                  <a:pt x="1515" y="53"/>
                </a:moveTo>
                <a:cubicBezTo>
                  <a:pt x="2838" y="-1799"/>
                  <a:pt x="-2718" y="45032"/>
                  <a:pt x="17390" y="66728"/>
                </a:cubicBezTo>
                <a:cubicBezTo>
                  <a:pt x="37498" y="88424"/>
                  <a:pt x="112905" y="122820"/>
                  <a:pt x="122165" y="130228"/>
                </a:cubicBezTo>
                <a:cubicBezTo>
                  <a:pt x="131425" y="137636"/>
                  <a:pt x="91738" y="119909"/>
                  <a:pt x="72952" y="111178"/>
                </a:cubicBezTo>
                <a:cubicBezTo>
                  <a:pt x="54167" y="102447"/>
                  <a:pt x="22416" y="96625"/>
                  <a:pt x="9452" y="77840"/>
                </a:cubicBezTo>
                <a:cubicBezTo>
                  <a:pt x="-3512" y="59055"/>
                  <a:pt x="192" y="1905"/>
                  <a:pt x="151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5383240-2CBC-4BF2-B3AB-300820D10D37}"/>
              </a:ext>
            </a:extLst>
          </p:cNvPr>
          <p:cNvSpPr/>
          <p:nvPr/>
        </p:nvSpPr>
        <p:spPr>
          <a:xfrm>
            <a:off x="4457648" y="3571857"/>
            <a:ext cx="71767" cy="57086"/>
          </a:xfrm>
          <a:custGeom>
            <a:avLst/>
            <a:gdLst>
              <a:gd name="connsiteX0" fmla="*/ 71490 w 71767"/>
              <a:gd name="connsiteY0" fmla="*/ 18 h 57086"/>
              <a:gd name="connsiteX1" fmla="*/ 1640 w 71767"/>
              <a:gd name="connsiteY1" fmla="*/ 53993 h 57086"/>
              <a:gd name="connsiteX2" fmla="*/ 25452 w 71767"/>
              <a:gd name="connsiteY2" fmla="*/ 47643 h 57086"/>
              <a:gd name="connsiteX3" fmla="*/ 71490 w 71767"/>
              <a:gd name="connsiteY3" fmla="*/ 18 h 5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7" h="57086">
                <a:moveTo>
                  <a:pt x="71490" y="18"/>
                </a:moveTo>
                <a:cubicBezTo>
                  <a:pt x="67521" y="1076"/>
                  <a:pt x="9313" y="46056"/>
                  <a:pt x="1640" y="53993"/>
                </a:cubicBezTo>
                <a:cubicBezTo>
                  <a:pt x="-6033" y="61931"/>
                  <a:pt x="15133" y="52670"/>
                  <a:pt x="25452" y="47643"/>
                </a:cubicBezTo>
                <a:cubicBezTo>
                  <a:pt x="35771" y="42616"/>
                  <a:pt x="75459" y="-1040"/>
                  <a:pt x="7149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F3D535B-D968-46A1-96D7-0E4DC0069776}"/>
              </a:ext>
            </a:extLst>
          </p:cNvPr>
          <p:cNvSpPr/>
          <p:nvPr/>
        </p:nvSpPr>
        <p:spPr>
          <a:xfrm>
            <a:off x="4497356" y="3593959"/>
            <a:ext cx="33498" cy="55536"/>
          </a:xfrm>
          <a:custGeom>
            <a:avLst/>
            <a:gdLst>
              <a:gd name="connsiteX0" fmla="*/ 33369 w 33498"/>
              <a:gd name="connsiteY0" fmla="*/ 141 h 55536"/>
              <a:gd name="connsiteX1" fmla="*/ 11144 w 33498"/>
              <a:gd name="connsiteY1" fmla="*/ 54116 h 55536"/>
              <a:gd name="connsiteX2" fmla="*/ 32 w 33498"/>
              <a:gd name="connsiteY2" fmla="*/ 38241 h 55536"/>
              <a:gd name="connsiteX3" fmla="*/ 33369 w 33498"/>
              <a:gd name="connsiteY3" fmla="*/ 141 h 5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" h="55536">
                <a:moveTo>
                  <a:pt x="33369" y="141"/>
                </a:moveTo>
                <a:cubicBezTo>
                  <a:pt x="35221" y="2787"/>
                  <a:pt x="16700" y="47766"/>
                  <a:pt x="11144" y="54116"/>
                </a:cubicBezTo>
                <a:cubicBezTo>
                  <a:pt x="5588" y="60466"/>
                  <a:pt x="-497" y="43797"/>
                  <a:pt x="32" y="38241"/>
                </a:cubicBezTo>
                <a:cubicBezTo>
                  <a:pt x="561" y="32685"/>
                  <a:pt x="31517" y="-2505"/>
                  <a:pt x="33369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42C1FD0-B22E-48EB-96F7-964639EAF91A}"/>
              </a:ext>
            </a:extLst>
          </p:cNvPr>
          <p:cNvSpPr/>
          <p:nvPr/>
        </p:nvSpPr>
        <p:spPr>
          <a:xfrm>
            <a:off x="4511617" y="3632200"/>
            <a:ext cx="34983" cy="69853"/>
          </a:xfrm>
          <a:custGeom>
            <a:avLst/>
            <a:gdLst>
              <a:gd name="connsiteX0" fmla="*/ 34983 w 34983"/>
              <a:gd name="connsiteY0" fmla="*/ 0 h 69853"/>
              <a:gd name="connsiteX1" fmla="*/ 19108 w 34983"/>
              <a:gd name="connsiteY1" fmla="*/ 52388 h 69853"/>
              <a:gd name="connsiteX2" fmla="*/ 58 w 34983"/>
              <a:gd name="connsiteY2" fmla="*/ 69850 h 69853"/>
              <a:gd name="connsiteX3" fmla="*/ 12758 w 34983"/>
              <a:gd name="connsiteY3" fmla="*/ 53975 h 69853"/>
              <a:gd name="connsiteX4" fmla="*/ 34983 w 34983"/>
              <a:gd name="connsiteY4" fmla="*/ 0 h 6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83" h="69853">
                <a:moveTo>
                  <a:pt x="34983" y="0"/>
                </a:moveTo>
                <a:cubicBezTo>
                  <a:pt x="29956" y="20373"/>
                  <a:pt x="24929" y="40746"/>
                  <a:pt x="19108" y="52388"/>
                </a:cubicBezTo>
                <a:cubicBezTo>
                  <a:pt x="13287" y="64030"/>
                  <a:pt x="1116" y="69586"/>
                  <a:pt x="58" y="69850"/>
                </a:cubicBezTo>
                <a:cubicBezTo>
                  <a:pt x="-1000" y="70115"/>
                  <a:pt x="12758" y="53975"/>
                  <a:pt x="12758" y="53975"/>
                </a:cubicBezTo>
                <a:lnTo>
                  <a:pt x="349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DBED571-1B48-4E63-84A9-5D2B70A083AE}"/>
              </a:ext>
            </a:extLst>
          </p:cNvPr>
          <p:cNvSpPr/>
          <p:nvPr/>
        </p:nvSpPr>
        <p:spPr>
          <a:xfrm>
            <a:off x="4595733" y="3478195"/>
            <a:ext cx="138504" cy="144491"/>
          </a:xfrm>
          <a:custGeom>
            <a:avLst/>
            <a:gdLst>
              <a:gd name="connsiteX0" fmla="*/ 80 w 138504"/>
              <a:gd name="connsiteY0" fmla="*/ 18 h 144491"/>
              <a:gd name="connsiteX1" fmla="*/ 36592 w 138504"/>
              <a:gd name="connsiteY1" fmla="*/ 85743 h 144491"/>
              <a:gd name="connsiteX2" fmla="*/ 46117 w 138504"/>
              <a:gd name="connsiteY2" fmla="*/ 101618 h 144491"/>
              <a:gd name="connsiteX3" fmla="*/ 61992 w 138504"/>
              <a:gd name="connsiteY3" fmla="*/ 115905 h 144491"/>
              <a:gd name="connsiteX4" fmla="*/ 138192 w 138504"/>
              <a:gd name="connsiteY4" fmla="*/ 144480 h 144491"/>
              <a:gd name="connsiteX5" fmla="*/ 87392 w 138504"/>
              <a:gd name="connsiteY5" fmla="*/ 119080 h 144491"/>
              <a:gd name="connsiteX6" fmla="*/ 47705 w 138504"/>
              <a:gd name="connsiteY6" fmla="*/ 93680 h 144491"/>
              <a:gd name="connsiteX7" fmla="*/ 80 w 138504"/>
              <a:gd name="connsiteY7" fmla="*/ 18 h 1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504" h="144491">
                <a:moveTo>
                  <a:pt x="80" y="18"/>
                </a:moveTo>
                <a:cubicBezTo>
                  <a:pt x="-1772" y="-1305"/>
                  <a:pt x="28919" y="68810"/>
                  <a:pt x="36592" y="85743"/>
                </a:cubicBezTo>
                <a:cubicBezTo>
                  <a:pt x="44265" y="102676"/>
                  <a:pt x="41884" y="96591"/>
                  <a:pt x="46117" y="101618"/>
                </a:cubicBezTo>
                <a:cubicBezTo>
                  <a:pt x="50350" y="106645"/>
                  <a:pt x="46646" y="108761"/>
                  <a:pt x="61992" y="115905"/>
                </a:cubicBezTo>
                <a:cubicBezTo>
                  <a:pt x="77338" y="123049"/>
                  <a:pt x="133959" y="143951"/>
                  <a:pt x="138192" y="144480"/>
                </a:cubicBezTo>
                <a:cubicBezTo>
                  <a:pt x="142425" y="145009"/>
                  <a:pt x="102473" y="127547"/>
                  <a:pt x="87392" y="119080"/>
                </a:cubicBezTo>
                <a:cubicBezTo>
                  <a:pt x="72311" y="110613"/>
                  <a:pt x="61728" y="113788"/>
                  <a:pt x="47705" y="93680"/>
                </a:cubicBezTo>
                <a:cubicBezTo>
                  <a:pt x="33682" y="73572"/>
                  <a:pt x="1932" y="1341"/>
                  <a:pt x="8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D110513-38F2-47CE-B853-2365CDE05D89}"/>
              </a:ext>
            </a:extLst>
          </p:cNvPr>
          <p:cNvSpPr/>
          <p:nvPr/>
        </p:nvSpPr>
        <p:spPr>
          <a:xfrm>
            <a:off x="4613885" y="3417685"/>
            <a:ext cx="61477" cy="123281"/>
          </a:xfrm>
          <a:custGeom>
            <a:avLst/>
            <a:gdLst>
              <a:gd name="connsiteX0" fmla="*/ 27965 w 61477"/>
              <a:gd name="connsiteY0" fmla="*/ 203 h 123281"/>
              <a:gd name="connsiteX1" fmla="*/ 61303 w 61477"/>
              <a:gd name="connsiteY1" fmla="*/ 38303 h 123281"/>
              <a:gd name="connsiteX2" fmla="*/ 40665 w 61477"/>
              <a:gd name="connsiteY2" fmla="*/ 71640 h 123281"/>
              <a:gd name="connsiteX3" fmla="*/ 31140 w 61477"/>
              <a:gd name="connsiteY3" fmla="*/ 112915 h 123281"/>
              <a:gd name="connsiteX4" fmla="*/ 29553 w 61477"/>
              <a:gd name="connsiteY4" fmla="*/ 122440 h 123281"/>
              <a:gd name="connsiteX5" fmla="*/ 12090 w 61477"/>
              <a:gd name="connsiteY5" fmla="*/ 97040 h 123281"/>
              <a:gd name="connsiteX6" fmla="*/ 978 w 61477"/>
              <a:gd name="connsiteY6" fmla="*/ 79578 h 123281"/>
              <a:gd name="connsiteX7" fmla="*/ 37490 w 61477"/>
              <a:gd name="connsiteY7" fmla="*/ 100215 h 123281"/>
              <a:gd name="connsiteX8" fmla="*/ 50190 w 61477"/>
              <a:gd name="connsiteY8" fmla="*/ 55765 h 123281"/>
              <a:gd name="connsiteX9" fmla="*/ 27965 w 61477"/>
              <a:gd name="connsiteY9" fmla="*/ 203 h 12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77" h="123281">
                <a:moveTo>
                  <a:pt x="27965" y="203"/>
                </a:moveTo>
                <a:cubicBezTo>
                  <a:pt x="29817" y="-2707"/>
                  <a:pt x="59186" y="26397"/>
                  <a:pt x="61303" y="38303"/>
                </a:cubicBezTo>
                <a:cubicBezTo>
                  <a:pt x="63420" y="50209"/>
                  <a:pt x="45692" y="59205"/>
                  <a:pt x="40665" y="71640"/>
                </a:cubicBezTo>
                <a:cubicBezTo>
                  <a:pt x="35638" y="84075"/>
                  <a:pt x="32992" y="104448"/>
                  <a:pt x="31140" y="112915"/>
                </a:cubicBezTo>
                <a:cubicBezTo>
                  <a:pt x="29288" y="121382"/>
                  <a:pt x="32728" y="125086"/>
                  <a:pt x="29553" y="122440"/>
                </a:cubicBezTo>
                <a:cubicBezTo>
                  <a:pt x="26378" y="119794"/>
                  <a:pt x="16852" y="104184"/>
                  <a:pt x="12090" y="97040"/>
                </a:cubicBezTo>
                <a:cubicBezTo>
                  <a:pt x="7328" y="89896"/>
                  <a:pt x="-3255" y="79049"/>
                  <a:pt x="978" y="79578"/>
                </a:cubicBezTo>
                <a:cubicBezTo>
                  <a:pt x="5211" y="80107"/>
                  <a:pt x="29288" y="104184"/>
                  <a:pt x="37490" y="100215"/>
                </a:cubicBezTo>
                <a:cubicBezTo>
                  <a:pt x="45692" y="96246"/>
                  <a:pt x="46750" y="66348"/>
                  <a:pt x="50190" y="55765"/>
                </a:cubicBezTo>
                <a:cubicBezTo>
                  <a:pt x="53630" y="45182"/>
                  <a:pt x="26113" y="3113"/>
                  <a:pt x="27965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354EDE46-54BE-40A6-BC97-C3A8D6A295CE}"/>
              </a:ext>
            </a:extLst>
          </p:cNvPr>
          <p:cNvSpPr/>
          <p:nvPr/>
        </p:nvSpPr>
        <p:spPr>
          <a:xfrm>
            <a:off x="4412848" y="3192630"/>
            <a:ext cx="140969" cy="193031"/>
          </a:xfrm>
          <a:custGeom>
            <a:avLst/>
            <a:gdLst>
              <a:gd name="connsiteX0" fmla="*/ 1990 w 140969"/>
              <a:gd name="connsiteY0" fmla="*/ 191920 h 193031"/>
              <a:gd name="connsiteX1" fmla="*/ 44852 w 140969"/>
              <a:gd name="connsiteY1" fmla="*/ 96670 h 193031"/>
              <a:gd name="connsiteX2" fmla="*/ 138515 w 140969"/>
              <a:gd name="connsiteY2" fmla="*/ 4595 h 193031"/>
              <a:gd name="connsiteX3" fmla="*/ 105177 w 140969"/>
              <a:gd name="connsiteY3" fmla="*/ 29995 h 193031"/>
              <a:gd name="connsiteX4" fmla="*/ 1990 w 140969"/>
              <a:gd name="connsiteY4" fmla="*/ 191920 h 19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69" h="193031">
                <a:moveTo>
                  <a:pt x="1990" y="191920"/>
                </a:moveTo>
                <a:cubicBezTo>
                  <a:pt x="-8064" y="203032"/>
                  <a:pt x="22098" y="127891"/>
                  <a:pt x="44852" y="96670"/>
                </a:cubicBezTo>
                <a:cubicBezTo>
                  <a:pt x="67606" y="65449"/>
                  <a:pt x="128461" y="15707"/>
                  <a:pt x="138515" y="4595"/>
                </a:cubicBezTo>
                <a:cubicBezTo>
                  <a:pt x="148569" y="-6517"/>
                  <a:pt x="125814" y="2743"/>
                  <a:pt x="105177" y="29995"/>
                </a:cubicBezTo>
                <a:cubicBezTo>
                  <a:pt x="84540" y="57247"/>
                  <a:pt x="12044" y="180808"/>
                  <a:pt x="1990" y="19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1D9BADA-C1E3-4C8D-A08D-7A546A3012BC}"/>
              </a:ext>
            </a:extLst>
          </p:cNvPr>
          <p:cNvSpPr/>
          <p:nvPr/>
        </p:nvSpPr>
        <p:spPr>
          <a:xfrm>
            <a:off x="4404807" y="3190840"/>
            <a:ext cx="130756" cy="144455"/>
          </a:xfrm>
          <a:custGeom>
            <a:avLst/>
            <a:gdLst>
              <a:gd name="connsiteX0" fmla="*/ 130681 w 130756"/>
              <a:gd name="connsiteY0" fmla="*/ 35 h 144455"/>
              <a:gd name="connsiteX1" fmla="*/ 59243 w 130756"/>
              <a:gd name="connsiteY1" fmla="*/ 47660 h 144455"/>
              <a:gd name="connsiteX2" fmla="*/ 37018 w 130756"/>
              <a:gd name="connsiteY2" fmla="*/ 79410 h 144455"/>
              <a:gd name="connsiteX3" fmla="*/ 506 w 130756"/>
              <a:gd name="connsiteY3" fmla="*/ 142910 h 144455"/>
              <a:gd name="connsiteX4" fmla="*/ 19556 w 130756"/>
              <a:gd name="connsiteY4" fmla="*/ 119098 h 144455"/>
              <a:gd name="connsiteX5" fmla="*/ 71943 w 130756"/>
              <a:gd name="connsiteY5" fmla="*/ 55598 h 144455"/>
              <a:gd name="connsiteX6" fmla="*/ 130681 w 130756"/>
              <a:gd name="connsiteY6" fmla="*/ 35 h 1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756" h="144455">
                <a:moveTo>
                  <a:pt x="130681" y="35"/>
                </a:moveTo>
                <a:cubicBezTo>
                  <a:pt x="128564" y="-1288"/>
                  <a:pt x="74853" y="34431"/>
                  <a:pt x="59243" y="47660"/>
                </a:cubicBezTo>
                <a:cubicBezTo>
                  <a:pt x="43633" y="60889"/>
                  <a:pt x="46807" y="63535"/>
                  <a:pt x="37018" y="79410"/>
                </a:cubicBezTo>
                <a:cubicBezTo>
                  <a:pt x="27229" y="95285"/>
                  <a:pt x="3416" y="136295"/>
                  <a:pt x="506" y="142910"/>
                </a:cubicBezTo>
                <a:cubicBezTo>
                  <a:pt x="-2404" y="149525"/>
                  <a:pt x="7650" y="133650"/>
                  <a:pt x="19556" y="119098"/>
                </a:cubicBezTo>
                <a:cubicBezTo>
                  <a:pt x="31462" y="104546"/>
                  <a:pt x="53951" y="75177"/>
                  <a:pt x="71943" y="55598"/>
                </a:cubicBezTo>
                <a:cubicBezTo>
                  <a:pt x="89935" y="36019"/>
                  <a:pt x="132798" y="1358"/>
                  <a:pt x="13068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66B61B3-9299-4090-ADC8-6F7125BDB625}"/>
              </a:ext>
            </a:extLst>
          </p:cNvPr>
          <p:cNvSpPr/>
          <p:nvPr/>
        </p:nvSpPr>
        <p:spPr>
          <a:xfrm>
            <a:off x="4882875" y="3585708"/>
            <a:ext cx="122997" cy="101613"/>
          </a:xfrm>
          <a:custGeom>
            <a:avLst/>
            <a:gdLst>
              <a:gd name="connsiteX0" fmla="*/ 275 w 122997"/>
              <a:gd name="connsiteY0" fmla="*/ 455 h 101613"/>
              <a:gd name="connsiteX1" fmla="*/ 66950 w 122997"/>
              <a:gd name="connsiteY1" fmla="*/ 29030 h 101613"/>
              <a:gd name="connsiteX2" fmla="*/ 116163 w 122997"/>
              <a:gd name="connsiteY2" fmla="*/ 57605 h 101613"/>
              <a:gd name="connsiteX3" fmla="*/ 122513 w 122997"/>
              <a:gd name="connsiteY3" fmla="*/ 100467 h 101613"/>
              <a:gd name="connsiteX4" fmla="*/ 119338 w 122997"/>
              <a:gd name="connsiteY4" fmla="*/ 86180 h 101613"/>
              <a:gd name="connsiteX5" fmla="*/ 93938 w 122997"/>
              <a:gd name="connsiteY5" fmla="*/ 52842 h 101613"/>
              <a:gd name="connsiteX6" fmla="*/ 275 w 122997"/>
              <a:gd name="connsiteY6" fmla="*/ 455 h 10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97" h="101613">
                <a:moveTo>
                  <a:pt x="275" y="455"/>
                </a:moveTo>
                <a:cubicBezTo>
                  <a:pt x="-4223" y="-3514"/>
                  <a:pt x="47635" y="19505"/>
                  <a:pt x="66950" y="29030"/>
                </a:cubicBezTo>
                <a:cubicBezTo>
                  <a:pt x="86265" y="38555"/>
                  <a:pt x="106903" y="45699"/>
                  <a:pt x="116163" y="57605"/>
                </a:cubicBezTo>
                <a:cubicBezTo>
                  <a:pt x="125424" y="69511"/>
                  <a:pt x="121984" y="95705"/>
                  <a:pt x="122513" y="100467"/>
                </a:cubicBezTo>
                <a:cubicBezTo>
                  <a:pt x="123042" y="105230"/>
                  <a:pt x="124101" y="94118"/>
                  <a:pt x="119338" y="86180"/>
                </a:cubicBezTo>
                <a:cubicBezTo>
                  <a:pt x="114576" y="78243"/>
                  <a:pt x="111930" y="64484"/>
                  <a:pt x="93938" y="52842"/>
                </a:cubicBezTo>
                <a:cubicBezTo>
                  <a:pt x="75946" y="41200"/>
                  <a:pt x="4773" y="4424"/>
                  <a:pt x="275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FBBF45E-C46F-471E-AF85-51F8E586B30F}"/>
              </a:ext>
            </a:extLst>
          </p:cNvPr>
          <p:cNvSpPr/>
          <p:nvPr/>
        </p:nvSpPr>
        <p:spPr>
          <a:xfrm>
            <a:off x="4886252" y="3613149"/>
            <a:ext cx="114698" cy="73035"/>
          </a:xfrm>
          <a:custGeom>
            <a:avLst/>
            <a:gdLst>
              <a:gd name="connsiteX0" fmla="*/ 73 w 114698"/>
              <a:gd name="connsiteY0" fmla="*/ 1 h 73035"/>
              <a:gd name="connsiteX1" fmla="*/ 73098 w 114698"/>
              <a:gd name="connsiteY1" fmla="*/ 55564 h 73035"/>
              <a:gd name="connsiteX2" fmla="*/ 114373 w 114698"/>
              <a:gd name="connsiteY2" fmla="*/ 73026 h 73035"/>
              <a:gd name="connsiteX3" fmla="*/ 87386 w 114698"/>
              <a:gd name="connsiteY3" fmla="*/ 53976 h 73035"/>
              <a:gd name="connsiteX4" fmla="*/ 73 w 114698"/>
              <a:gd name="connsiteY4" fmla="*/ 1 h 7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98" h="73035">
                <a:moveTo>
                  <a:pt x="73" y="1"/>
                </a:moveTo>
                <a:cubicBezTo>
                  <a:pt x="-2308" y="266"/>
                  <a:pt x="54048" y="43393"/>
                  <a:pt x="73098" y="55564"/>
                </a:cubicBezTo>
                <a:cubicBezTo>
                  <a:pt x="92148" y="67735"/>
                  <a:pt x="111992" y="73291"/>
                  <a:pt x="114373" y="73026"/>
                </a:cubicBezTo>
                <a:cubicBezTo>
                  <a:pt x="116754" y="72761"/>
                  <a:pt x="105907" y="65089"/>
                  <a:pt x="87386" y="53976"/>
                </a:cubicBezTo>
                <a:cubicBezTo>
                  <a:pt x="68865" y="42864"/>
                  <a:pt x="2454" y="-264"/>
                  <a:pt x="7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EF793D4-1932-43A3-A615-AF832B46863F}"/>
              </a:ext>
            </a:extLst>
          </p:cNvPr>
          <p:cNvSpPr/>
          <p:nvPr/>
        </p:nvSpPr>
        <p:spPr>
          <a:xfrm>
            <a:off x="5203420" y="3755188"/>
            <a:ext cx="136101" cy="130425"/>
          </a:xfrm>
          <a:custGeom>
            <a:avLst/>
            <a:gdLst>
              <a:gd name="connsiteX0" fmla="*/ 135343 w 136101"/>
              <a:gd name="connsiteY0" fmla="*/ 837 h 130425"/>
              <a:gd name="connsiteX1" fmla="*/ 62318 w 136101"/>
              <a:gd name="connsiteY1" fmla="*/ 64337 h 130425"/>
              <a:gd name="connsiteX2" fmla="*/ 11518 w 136101"/>
              <a:gd name="connsiteY2" fmla="*/ 126250 h 130425"/>
              <a:gd name="connsiteX3" fmla="*/ 13105 w 136101"/>
              <a:gd name="connsiteY3" fmla="*/ 111962 h 130425"/>
              <a:gd name="connsiteX4" fmla="*/ 135343 w 136101"/>
              <a:gd name="connsiteY4" fmla="*/ 837 h 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1" h="130425">
                <a:moveTo>
                  <a:pt x="135343" y="837"/>
                </a:moveTo>
                <a:cubicBezTo>
                  <a:pt x="143545" y="-7100"/>
                  <a:pt x="82955" y="43435"/>
                  <a:pt x="62318" y="64337"/>
                </a:cubicBezTo>
                <a:cubicBezTo>
                  <a:pt x="41681" y="85239"/>
                  <a:pt x="19720" y="118313"/>
                  <a:pt x="11518" y="126250"/>
                </a:cubicBezTo>
                <a:cubicBezTo>
                  <a:pt x="3316" y="134187"/>
                  <a:pt x="-10443" y="131541"/>
                  <a:pt x="13105" y="111962"/>
                </a:cubicBezTo>
                <a:cubicBezTo>
                  <a:pt x="36653" y="92383"/>
                  <a:pt x="127141" y="8774"/>
                  <a:pt x="135343" y="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E97D639-011E-4C72-B227-F7CB07F3918D}"/>
              </a:ext>
            </a:extLst>
          </p:cNvPr>
          <p:cNvSpPr/>
          <p:nvPr/>
        </p:nvSpPr>
        <p:spPr>
          <a:xfrm>
            <a:off x="5238646" y="3756016"/>
            <a:ext cx="156506" cy="154408"/>
          </a:xfrm>
          <a:custGeom>
            <a:avLst/>
            <a:gdLst>
              <a:gd name="connsiteX0" fmla="*/ 104 w 156506"/>
              <a:gd name="connsiteY0" fmla="*/ 153997 h 154408"/>
              <a:gd name="connsiteX1" fmla="*/ 92179 w 156506"/>
              <a:gd name="connsiteY1" fmla="*/ 77797 h 154408"/>
              <a:gd name="connsiteX2" fmla="*/ 152504 w 156506"/>
              <a:gd name="connsiteY2" fmla="*/ 6359 h 154408"/>
              <a:gd name="connsiteX3" fmla="*/ 144567 w 156506"/>
              <a:gd name="connsiteY3" fmla="*/ 6359 h 154408"/>
              <a:gd name="connsiteX4" fmla="*/ 93767 w 156506"/>
              <a:gd name="connsiteY4" fmla="*/ 9 h 154408"/>
              <a:gd name="connsiteX5" fmla="*/ 119167 w 156506"/>
              <a:gd name="connsiteY5" fmla="*/ 7947 h 154408"/>
              <a:gd name="connsiteX6" fmla="*/ 142979 w 156506"/>
              <a:gd name="connsiteY6" fmla="*/ 15884 h 154408"/>
              <a:gd name="connsiteX7" fmla="*/ 111229 w 156506"/>
              <a:gd name="connsiteY7" fmla="*/ 42872 h 154408"/>
              <a:gd name="connsiteX8" fmla="*/ 104 w 156506"/>
              <a:gd name="connsiteY8" fmla="*/ 153997 h 1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06" h="154408">
                <a:moveTo>
                  <a:pt x="104" y="153997"/>
                </a:moveTo>
                <a:cubicBezTo>
                  <a:pt x="-3071" y="159818"/>
                  <a:pt x="66779" y="102403"/>
                  <a:pt x="92179" y="77797"/>
                </a:cubicBezTo>
                <a:cubicBezTo>
                  <a:pt x="117579" y="53191"/>
                  <a:pt x="143773" y="18265"/>
                  <a:pt x="152504" y="6359"/>
                </a:cubicBezTo>
                <a:cubicBezTo>
                  <a:pt x="161235" y="-5547"/>
                  <a:pt x="154356" y="7417"/>
                  <a:pt x="144567" y="6359"/>
                </a:cubicBezTo>
                <a:cubicBezTo>
                  <a:pt x="134778" y="5301"/>
                  <a:pt x="98000" y="-256"/>
                  <a:pt x="93767" y="9"/>
                </a:cubicBezTo>
                <a:cubicBezTo>
                  <a:pt x="89534" y="274"/>
                  <a:pt x="110965" y="5301"/>
                  <a:pt x="119167" y="7947"/>
                </a:cubicBezTo>
                <a:cubicBezTo>
                  <a:pt x="127369" y="10593"/>
                  <a:pt x="144302" y="10063"/>
                  <a:pt x="142979" y="15884"/>
                </a:cubicBezTo>
                <a:cubicBezTo>
                  <a:pt x="141656" y="21705"/>
                  <a:pt x="133718" y="24616"/>
                  <a:pt x="111229" y="42872"/>
                </a:cubicBezTo>
                <a:cubicBezTo>
                  <a:pt x="88740" y="61128"/>
                  <a:pt x="3279" y="148176"/>
                  <a:pt x="104" y="153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986C017F-249E-4186-A624-AE9AF99BE4A0}"/>
              </a:ext>
            </a:extLst>
          </p:cNvPr>
          <p:cNvSpPr/>
          <p:nvPr/>
        </p:nvSpPr>
        <p:spPr>
          <a:xfrm>
            <a:off x="5211262" y="3839852"/>
            <a:ext cx="111641" cy="68139"/>
          </a:xfrm>
          <a:custGeom>
            <a:avLst/>
            <a:gdLst>
              <a:gd name="connsiteX0" fmla="*/ 111626 w 111641"/>
              <a:gd name="connsiteY0" fmla="*/ 311 h 68139"/>
              <a:gd name="connsiteX1" fmla="*/ 44951 w 111641"/>
              <a:gd name="connsiteY1" fmla="*/ 62223 h 68139"/>
              <a:gd name="connsiteX2" fmla="*/ 35426 w 111641"/>
              <a:gd name="connsiteY2" fmla="*/ 62223 h 68139"/>
              <a:gd name="connsiteX3" fmla="*/ 501 w 111641"/>
              <a:gd name="connsiteY3" fmla="*/ 32061 h 68139"/>
              <a:gd name="connsiteX4" fmla="*/ 16376 w 111641"/>
              <a:gd name="connsiteY4" fmla="*/ 38411 h 68139"/>
              <a:gd name="connsiteX5" fmla="*/ 38601 w 111641"/>
              <a:gd name="connsiteY5" fmla="*/ 38411 h 68139"/>
              <a:gd name="connsiteX6" fmla="*/ 111626 w 111641"/>
              <a:gd name="connsiteY6" fmla="*/ 311 h 6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41" h="68139">
                <a:moveTo>
                  <a:pt x="111626" y="311"/>
                </a:moveTo>
                <a:cubicBezTo>
                  <a:pt x="112684" y="4280"/>
                  <a:pt x="57651" y="51904"/>
                  <a:pt x="44951" y="62223"/>
                </a:cubicBezTo>
                <a:cubicBezTo>
                  <a:pt x="32251" y="72542"/>
                  <a:pt x="42834" y="67250"/>
                  <a:pt x="35426" y="62223"/>
                </a:cubicBezTo>
                <a:cubicBezTo>
                  <a:pt x="28018" y="57196"/>
                  <a:pt x="3676" y="36030"/>
                  <a:pt x="501" y="32061"/>
                </a:cubicBezTo>
                <a:cubicBezTo>
                  <a:pt x="-2674" y="28092"/>
                  <a:pt x="10026" y="37353"/>
                  <a:pt x="16376" y="38411"/>
                </a:cubicBezTo>
                <a:cubicBezTo>
                  <a:pt x="22726" y="39469"/>
                  <a:pt x="25372" y="45290"/>
                  <a:pt x="38601" y="38411"/>
                </a:cubicBezTo>
                <a:cubicBezTo>
                  <a:pt x="51830" y="31532"/>
                  <a:pt x="110568" y="-3658"/>
                  <a:pt x="11162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75394B6-F6CA-4DD2-9ACC-A72A51873EAA}"/>
              </a:ext>
            </a:extLst>
          </p:cNvPr>
          <p:cNvSpPr/>
          <p:nvPr/>
        </p:nvSpPr>
        <p:spPr>
          <a:xfrm>
            <a:off x="4501957" y="3789207"/>
            <a:ext cx="347159" cy="378786"/>
          </a:xfrm>
          <a:custGeom>
            <a:avLst/>
            <a:gdLst>
              <a:gd name="connsiteX0" fmla="*/ 193 w 347159"/>
              <a:gd name="connsiteY0" fmla="*/ 156 h 378786"/>
              <a:gd name="connsiteX1" fmla="*/ 138306 w 347159"/>
              <a:gd name="connsiteY1" fmla="*/ 149381 h 378786"/>
              <a:gd name="connsiteX2" fmla="*/ 295468 w 347159"/>
              <a:gd name="connsiteY2" fmla="*/ 331943 h 378786"/>
              <a:gd name="connsiteX3" fmla="*/ 346268 w 347159"/>
              <a:gd name="connsiteY3" fmla="*/ 377981 h 378786"/>
              <a:gd name="connsiteX4" fmla="*/ 322456 w 347159"/>
              <a:gd name="connsiteY4" fmla="*/ 354168 h 378786"/>
              <a:gd name="connsiteX5" fmla="*/ 255781 w 347159"/>
              <a:gd name="connsiteY5" fmla="*/ 268443 h 378786"/>
              <a:gd name="connsiteX6" fmla="*/ 168468 w 347159"/>
              <a:gd name="connsiteY6" fmla="*/ 123981 h 378786"/>
              <a:gd name="connsiteX7" fmla="*/ 193 w 347159"/>
              <a:gd name="connsiteY7" fmla="*/ 156 h 37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159" h="378786">
                <a:moveTo>
                  <a:pt x="193" y="156"/>
                </a:moveTo>
                <a:cubicBezTo>
                  <a:pt x="-4834" y="4389"/>
                  <a:pt x="89094" y="94083"/>
                  <a:pt x="138306" y="149381"/>
                </a:cubicBezTo>
                <a:cubicBezTo>
                  <a:pt x="187519" y="204679"/>
                  <a:pt x="260808" y="293843"/>
                  <a:pt x="295468" y="331943"/>
                </a:cubicBezTo>
                <a:cubicBezTo>
                  <a:pt x="330128" y="370043"/>
                  <a:pt x="341770" y="374277"/>
                  <a:pt x="346268" y="377981"/>
                </a:cubicBezTo>
                <a:cubicBezTo>
                  <a:pt x="350766" y="381685"/>
                  <a:pt x="337537" y="372424"/>
                  <a:pt x="322456" y="354168"/>
                </a:cubicBezTo>
                <a:cubicBezTo>
                  <a:pt x="307375" y="335912"/>
                  <a:pt x="281446" y="306808"/>
                  <a:pt x="255781" y="268443"/>
                </a:cubicBezTo>
                <a:cubicBezTo>
                  <a:pt x="230116" y="230079"/>
                  <a:pt x="211595" y="169489"/>
                  <a:pt x="168468" y="123981"/>
                </a:cubicBezTo>
                <a:cubicBezTo>
                  <a:pt x="125341" y="78473"/>
                  <a:pt x="5220" y="-4077"/>
                  <a:pt x="193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3318978A-95EF-4C89-B6D7-1C5481876F0F}"/>
              </a:ext>
            </a:extLst>
          </p:cNvPr>
          <p:cNvSpPr/>
          <p:nvPr/>
        </p:nvSpPr>
        <p:spPr>
          <a:xfrm>
            <a:off x="4985822" y="4244956"/>
            <a:ext cx="135478" cy="59535"/>
          </a:xfrm>
          <a:custGeom>
            <a:avLst/>
            <a:gdLst>
              <a:gd name="connsiteX0" fmla="*/ 516 w 135478"/>
              <a:gd name="connsiteY0" fmla="*/ 19 h 59535"/>
              <a:gd name="connsiteX1" fmla="*/ 132278 w 135478"/>
              <a:gd name="connsiteY1" fmla="*/ 50819 h 59535"/>
              <a:gd name="connsiteX2" fmla="*/ 87828 w 135478"/>
              <a:gd name="connsiteY2" fmla="*/ 57169 h 59535"/>
              <a:gd name="connsiteX3" fmla="*/ 516 w 135478"/>
              <a:gd name="connsiteY3" fmla="*/ 19 h 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78" h="59535">
                <a:moveTo>
                  <a:pt x="516" y="19"/>
                </a:moveTo>
                <a:cubicBezTo>
                  <a:pt x="7924" y="-1039"/>
                  <a:pt x="117726" y="41294"/>
                  <a:pt x="132278" y="50819"/>
                </a:cubicBezTo>
                <a:cubicBezTo>
                  <a:pt x="146830" y="60344"/>
                  <a:pt x="108201" y="61402"/>
                  <a:pt x="87828" y="57169"/>
                </a:cubicBezTo>
                <a:cubicBezTo>
                  <a:pt x="67455" y="52936"/>
                  <a:pt x="-6892" y="1077"/>
                  <a:pt x="51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BFE1E9C-39F5-43B4-904C-97A3162C7EA3}"/>
              </a:ext>
            </a:extLst>
          </p:cNvPr>
          <p:cNvSpPr/>
          <p:nvPr/>
        </p:nvSpPr>
        <p:spPr>
          <a:xfrm>
            <a:off x="5184263" y="4340223"/>
            <a:ext cx="437550" cy="208455"/>
          </a:xfrm>
          <a:custGeom>
            <a:avLst/>
            <a:gdLst>
              <a:gd name="connsiteX0" fmla="*/ 512 w 437550"/>
              <a:gd name="connsiteY0" fmla="*/ 2 h 208455"/>
              <a:gd name="connsiteX1" fmla="*/ 276737 w 437550"/>
              <a:gd name="connsiteY1" fmla="*/ 107952 h 208455"/>
              <a:gd name="connsiteX2" fmla="*/ 371987 w 437550"/>
              <a:gd name="connsiteY2" fmla="*/ 171452 h 208455"/>
              <a:gd name="connsiteX3" fmla="*/ 437075 w 437550"/>
              <a:gd name="connsiteY3" fmla="*/ 207965 h 208455"/>
              <a:gd name="connsiteX4" fmla="*/ 398975 w 437550"/>
              <a:gd name="connsiteY4" fmla="*/ 146052 h 208455"/>
              <a:gd name="connsiteX5" fmla="*/ 352937 w 437550"/>
              <a:gd name="connsiteY5" fmla="*/ 111127 h 208455"/>
              <a:gd name="connsiteX6" fmla="*/ 512 w 437550"/>
              <a:gd name="connsiteY6" fmla="*/ 2 h 20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550" h="208455">
                <a:moveTo>
                  <a:pt x="512" y="2"/>
                </a:moveTo>
                <a:cubicBezTo>
                  <a:pt x="-12188" y="-527"/>
                  <a:pt x="214825" y="79377"/>
                  <a:pt x="276737" y="107952"/>
                </a:cubicBezTo>
                <a:cubicBezTo>
                  <a:pt x="338649" y="136527"/>
                  <a:pt x="345264" y="154783"/>
                  <a:pt x="371987" y="171452"/>
                </a:cubicBezTo>
                <a:cubicBezTo>
                  <a:pt x="398710" y="188121"/>
                  <a:pt x="432577" y="212198"/>
                  <a:pt x="437075" y="207965"/>
                </a:cubicBezTo>
                <a:cubicBezTo>
                  <a:pt x="441573" y="203732"/>
                  <a:pt x="412998" y="162192"/>
                  <a:pt x="398975" y="146052"/>
                </a:cubicBezTo>
                <a:cubicBezTo>
                  <a:pt x="384952" y="129912"/>
                  <a:pt x="419612" y="135998"/>
                  <a:pt x="352937" y="111127"/>
                </a:cubicBezTo>
                <a:cubicBezTo>
                  <a:pt x="286262" y="86256"/>
                  <a:pt x="13212" y="531"/>
                  <a:pt x="51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8EC51727-C842-46D1-8F56-85BC93FC2CD7}"/>
              </a:ext>
            </a:extLst>
          </p:cNvPr>
          <p:cNvSpPr/>
          <p:nvPr/>
        </p:nvSpPr>
        <p:spPr>
          <a:xfrm>
            <a:off x="5591275" y="4189394"/>
            <a:ext cx="392015" cy="353042"/>
          </a:xfrm>
          <a:custGeom>
            <a:avLst/>
            <a:gdLst>
              <a:gd name="connsiteX0" fmla="*/ 392013 w 392015"/>
              <a:gd name="connsiteY0" fmla="*/ 19 h 353042"/>
              <a:gd name="connsiteX1" fmla="*/ 274538 w 392015"/>
              <a:gd name="connsiteY1" fmla="*/ 136544 h 353042"/>
              <a:gd name="connsiteX2" fmla="*/ 220563 w 392015"/>
              <a:gd name="connsiteY2" fmla="*/ 242906 h 353042"/>
              <a:gd name="connsiteX3" fmla="*/ 87213 w 392015"/>
              <a:gd name="connsiteY3" fmla="*/ 338156 h 353042"/>
              <a:gd name="connsiteX4" fmla="*/ 22125 w 392015"/>
              <a:gd name="connsiteY4" fmla="*/ 352444 h 353042"/>
              <a:gd name="connsiteX5" fmla="*/ 1488 w 392015"/>
              <a:gd name="connsiteY5" fmla="*/ 334981 h 353042"/>
              <a:gd name="connsiteX6" fmla="*/ 57050 w 392015"/>
              <a:gd name="connsiteY6" fmla="*/ 311169 h 353042"/>
              <a:gd name="connsiteX7" fmla="*/ 169763 w 392015"/>
              <a:gd name="connsiteY7" fmla="*/ 261956 h 353042"/>
              <a:gd name="connsiteX8" fmla="*/ 271363 w 392015"/>
              <a:gd name="connsiteY8" fmla="*/ 146069 h 353042"/>
              <a:gd name="connsiteX9" fmla="*/ 392013 w 392015"/>
              <a:gd name="connsiteY9" fmla="*/ 19 h 3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015" h="353042">
                <a:moveTo>
                  <a:pt x="392013" y="19"/>
                </a:moveTo>
                <a:cubicBezTo>
                  <a:pt x="392542" y="-1568"/>
                  <a:pt x="303113" y="96063"/>
                  <a:pt x="274538" y="136544"/>
                </a:cubicBezTo>
                <a:cubicBezTo>
                  <a:pt x="245963" y="177025"/>
                  <a:pt x="251784" y="209304"/>
                  <a:pt x="220563" y="242906"/>
                </a:cubicBezTo>
                <a:cubicBezTo>
                  <a:pt x="189342" y="276508"/>
                  <a:pt x="120286" y="319900"/>
                  <a:pt x="87213" y="338156"/>
                </a:cubicBezTo>
                <a:cubicBezTo>
                  <a:pt x="54140" y="356412"/>
                  <a:pt x="36412" y="352973"/>
                  <a:pt x="22125" y="352444"/>
                </a:cubicBezTo>
                <a:cubicBezTo>
                  <a:pt x="7837" y="351915"/>
                  <a:pt x="-4333" y="341860"/>
                  <a:pt x="1488" y="334981"/>
                </a:cubicBezTo>
                <a:cubicBezTo>
                  <a:pt x="7309" y="328102"/>
                  <a:pt x="57050" y="311169"/>
                  <a:pt x="57050" y="311169"/>
                </a:cubicBezTo>
                <a:cubicBezTo>
                  <a:pt x="85096" y="298998"/>
                  <a:pt x="134044" y="289473"/>
                  <a:pt x="169763" y="261956"/>
                </a:cubicBezTo>
                <a:cubicBezTo>
                  <a:pt x="205482" y="234439"/>
                  <a:pt x="237496" y="189196"/>
                  <a:pt x="271363" y="146069"/>
                </a:cubicBezTo>
                <a:cubicBezTo>
                  <a:pt x="305230" y="102942"/>
                  <a:pt x="391484" y="1606"/>
                  <a:pt x="39201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5403E281-E8B0-43BD-AEE9-BB3E23BA9C03}"/>
              </a:ext>
            </a:extLst>
          </p:cNvPr>
          <p:cNvSpPr/>
          <p:nvPr/>
        </p:nvSpPr>
        <p:spPr>
          <a:xfrm>
            <a:off x="3268641" y="2461489"/>
            <a:ext cx="311033" cy="135930"/>
          </a:xfrm>
          <a:custGeom>
            <a:avLst/>
            <a:gdLst>
              <a:gd name="connsiteX0" fmla="*/ 308526 w 311033"/>
              <a:gd name="connsiteY0" fmla="*/ 194 h 135930"/>
              <a:gd name="connsiteX1" fmla="*/ 245026 w 311033"/>
              <a:gd name="connsiteY1" fmla="*/ 95444 h 135930"/>
              <a:gd name="connsiteX2" fmla="*/ 166709 w 311033"/>
              <a:gd name="connsiteY2" fmla="*/ 131428 h 135930"/>
              <a:gd name="connsiteX3" fmla="*/ 118026 w 311033"/>
              <a:gd name="connsiteY3" fmla="*/ 133544 h 135930"/>
              <a:gd name="connsiteX4" fmla="*/ 54526 w 311033"/>
              <a:gd name="connsiteY4" fmla="*/ 114494 h 135930"/>
              <a:gd name="connsiteX5" fmla="*/ 1609 w 311033"/>
              <a:gd name="connsiteY5" fmla="*/ 19244 h 135930"/>
              <a:gd name="connsiteX6" fmla="*/ 20659 w 311033"/>
              <a:gd name="connsiteY6" fmla="*/ 44644 h 135930"/>
              <a:gd name="connsiteX7" fmla="*/ 90509 w 311033"/>
              <a:gd name="connsiteY7" fmla="*/ 108144 h 135930"/>
              <a:gd name="connsiteX8" fmla="*/ 156126 w 311033"/>
              <a:gd name="connsiteY8" fmla="*/ 122961 h 135930"/>
              <a:gd name="connsiteX9" fmla="*/ 308526 w 311033"/>
              <a:gd name="connsiteY9" fmla="*/ 194 h 13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033" h="135930">
                <a:moveTo>
                  <a:pt x="308526" y="194"/>
                </a:moveTo>
                <a:cubicBezTo>
                  <a:pt x="323343" y="-4392"/>
                  <a:pt x="268662" y="73572"/>
                  <a:pt x="245026" y="95444"/>
                </a:cubicBezTo>
                <a:cubicBezTo>
                  <a:pt x="221390" y="117316"/>
                  <a:pt x="187876" y="125078"/>
                  <a:pt x="166709" y="131428"/>
                </a:cubicBezTo>
                <a:cubicBezTo>
                  <a:pt x="145542" y="137778"/>
                  <a:pt x="136723" y="136366"/>
                  <a:pt x="118026" y="133544"/>
                </a:cubicBezTo>
                <a:cubicBezTo>
                  <a:pt x="99329" y="130722"/>
                  <a:pt x="73929" y="133544"/>
                  <a:pt x="54526" y="114494"/>
                </a:cubicBezTo>
                <a:cubicBezTo>
                  <a:pt x="35123" y="95444"/>
                  <a:pt x="7253" y="30886"/>
                  <a:pt x="1609" y="19244"/>
                </a:cubicBezTo>
                <a:cubicBezTo>
                  <a:pt x="-4035" y="7602"/>
                  <a:pt x="5842" y="29827"/>
                  <a:pt x="20659" y="44644"/>
                </a:cubicBezTo>
                <a:cubicBezTo>
                  <a:pt x="35476" y="59461"/>
                  <a:pt x="67931" y="95091"/>
                  <a:pt x="90509" y="108144"/>
                </a:cubicBezTo>
                <a:cubicBezTo>
                  <a:pt x="113087" y="121197"/>
                  <a:pt x="119084" y="138483"/>
                  <a:pt x="156126" y="122961"/>
                </a:cubicBezTo>
                <a:cubicBezTo>
                  <a:pt x="193168" y="107439"/>
                  <a:pt x="293709" y="4780"/>
                  <a:pt x="308526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6C72CCFD-B7DE-458A-9359-6709C6B3309C}"/>
              </a:ext>
            </a:extLst>
          </p:cNvPr>
          <p:cNvSpPr/>
          <p:nvPr/>
        </p:nvSpPr>
        <p:spPr>
          <a:xfrm>
            <a:off x="3381207" y="2514551"/>
            <a:ext cx="276763" cy="109399"/>
          </a:xfrm>
          <a:custGeom>
            <a:avLst/>
            <a:gdLst>
              <a:gd name="connsiteX0" fmla="*/ 276393 w 276763"/>
              <a:gd name="connsiteY0" fmla="*/ 49 h 109399"/>
              <a:gd name="connsiteX1" fmla="*/ 212893 w 276763"/>
              <a:gd name="connsiteY1" fmla="*/ 98474 h 109399"/>
              <a:gd name="connsiteX2" fmla="*/ 136693 w 276763"/>
              <a:gd name="connsiteY2" fmla="*/ 104824 h 109399"/>
              <a:gd name="connsiteX3" fmla="*/ 168 w 276763"/>
              <a:gd name="connsiteY3" fmla="*/ 79424 h 109399"/>
              <a:gd name="connsiteX4" fmla="*/ 111293 w 276763"/>
              <a:gd name="connsiteY4" fmla="*/ 95299 h 109399"/>
              <a:gd name="connsiteX5" fmla="*/ 231943 w 276763"/>
              <a:gd name="connsiteY5" fmla="*/ 85774 h 109399"/>
              <a:gd name="connsiteX6" fmla="*/ 276393 w 276763"/>
              <a:gd name="connsiteY6" fmla="*/ 49 h 10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763" h="109399">
                <a:moveTo>
                  <a:pt x="276393" y="49"/>
                </a:moveTo>
                <a:cubicBezTo>
                  <a:pt x="273218" y="2166"/>
                  <a:pt x="236176" y="81012"/>
                  <a:pt x="212893" y="98474"/>
                </a:cubicBezTo>
                <a:cubicBezTo>
                  <a:pt x="189610" y="115937"/>
                  <a:pt x="172147" y="107999"/>
                  <a:pt x="136693" y="104824"/>
                </a:cubicBezTo>
                <a:cubicBezTo>
                  <a:pt x="101239" y="101649"/>
                  <a:pt x="4401" y="81011"/>
                  <a:pt x="168" y="79424"/>
                </a:cubicBezTo>
                <a:cubicBezTo>
                  <a:pt x="-4065" y="77837"/>
                  <a:pt x="72664" y="94241"/>
                  <a:pt x="111293" y="95299"/>
                </a:cubicBezTo>
                <a:cubicBezTo>
                  <a:pt x="149922" y="96357"/>
                  <a:pt x="201781" y="107470"/>
                  <a:pt x="231943" y="85774"/>
                </a:cubicBezTo>
                <a:cubicBezTo>
                  <a:pt x="262105" y="64078"/>
                  <a:pt x="279568" y="-2068"/>
                  <a:pt x="276393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5D1469D-C299-4ECE-8229-2980D3456332}"/>
              </a:ext>
            </a:extLst>
          </p:cNvPr>
          <p:cNvSpPr/>
          <p:nvPr/>
        </p:nvSpPr>
        <p:spPr>
          <a:xfrm>
            <a:off x="3532183" y="2517663"/>
            <a:ext cx="109547" cy="72145"/>
          </a:xfrm>
          <a:custGeom>
            <a:avLst/>
            <a:gdLst>
              <a:gd name="connsiteX0" fmla="*/ 109542 w 109547"/>
              <a:gd name="connsiteY0" fmla="*/ 112 h 72145"/>
              <a:gd name="connsiteX1" fmla="*/ 52392 w 109547"/>
              <a:gd name="connsiteY1" fmla="*/ 57262 h 72145"/>
              <a:gd name="connsiteX2" fmla="*/ 5 w 109547"/>
              <a:gd name="connsiteY2" fmla="*/ 71550 h 72145"/>
              <a:gd name="connsiteX3" fmla="*/ 55567 w 109547"/>
              <a:gd name="connsiteY3" fmla="*/ 42975 h 72145"/>
              <a:gd name="connsiteX4" fmla="*/ 109542 w 109547"/>
              <a:gd name="connsiteY4" fmla="*/ 112 h 7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47" h="72145">
                <a:moveTo>
                  <a:pt x="109542" y="112"/>
                </a:moveTo>
                <a:cubicBezTo>
                  <a:pt x="109013" y="2493"/>
                  <a:pt x="70648" y="45356"/>
                  <a:pt x="52392" y="57262"/>
                </a:cubicBezTo>
                <a:cubicBezTo>
                  <a:pt x="34136" y="69168"/>
                  <a:pt x="-524" y="73931"/>
                  <a:pt x="5" y="71550"/>
                </a:cubicBezTo>
                <a:cubicBezTo>
                  <a:pt x="534" y="69169"/>
                  <a:pt x="36782" y="52235"/>
                  <a:pt x="55567" y="42975"/>
                </a:cubicBezTo>
                <a:cubicBezTo>
                  <a:pt x="74352" y="33715"/>
                  <a:pt x="110071" y="-2269"/>
                  <a:pt x="109542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3302FDC-5090-4356-B6DA-9927E837A082}"/>
              </a:ext>
            </a:extLst>
          </p:cNvPr>
          <p:cNvSpPr/>
          <p:nvPr/>
        </p:nvSpPr>
        <p:spPr>
          <a:xfrm>
            <a:off x="3468649" y="2482757"/>
            <a:ext cx="214403" cy="383294"/>
          </a:xfrm>
          <a:custGeom>
            <a:avLst/>
            <a:gdLst>
              <a:gd name="connsiteX0" fmla="*/ 214351 w 214403"/>
              <a:gd name="connsiteY0" fmla="*/ 93 h 383294"/>
              <a:gd name="connsiteX1" fmla="*/ 115926 w 214403"/>
              <a:gd name="connsiteY1" fmla="*/ 147731 h 383294"/>
              <a:gd name="connsiteX2" fmla="*/ 81001 w 214403"/>
              <a:gd name="connsiteY2" fmla="*/ 262031 h 383294"/>
              <a:gd name="connsiteX3" fmla="*/ 61951 w 214403"/>
              <a:gd name="connsiteY3" fmla="*/ 325531 h 383294"/>
              <a:gd name="connsiteX4" fmla="*/ 1626 w 214403"/>
              <a:gd name="connsiteY4" fmla="*/ 382681 h 383294"/>
              <a:gd name="connsiteX5" fmla="*/ 15914 w 214403"/>
              <a:gd name="connsiteY5" fmla="*/ 357281 h 383294"/>
              <a:gd name="connsiteX6" fmla="*/ 63539 w 214403"/>
              <a:gd name="connsiteY6" fmla="*/ 274731 h 383294"/>
              <a:gd name="connsiteX7" fmla="*/ 101639 w 214403"/>
              <a:gd name="connsiteY7" fmla="*/ 169956 h 383294"/>
              <a:gd name="connsiteX8" fmla="*/ 214351 w 214403"/>
              <a:gd name="connsiteY8" fmla="*/ 93 h 38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03" h="383294">
                <a:moveTo>
                  <a:pt x="214351" y="93"/>
                </a:moveTo>
                <a:cubicBezTo>
                  <a:pt x="216732" y="-3611"/>
                  <a:pt x="138151" y="104075"/>
                  <a:pt x="115926" y="147731"/>
                </a:cubicBezTo>
                <a:cubicBezTo>
                  <a:pt x="93701" y="191387"/>
                  <a:pt x="89997" y="232398"/>
                  <a:pt x="81001" y="262031"/>
                </a:cubicBezTo>
                <a:cubicBezTo>
                  <a:pt x="72005" y="291664"/>
                  <a:pt x="75180" y="305423"/>
                  <a:pt x="61951" y="325531"/>
                </a:cubicBezTo>
                <a:cubicBezTo>
                  <a:pt x="48722" y="345639"/>
                  <a:pt x="9299" y="377389"/>
                  <a:pt x="1626" y="382681"/>
                </a:cubicBezTo>
                <a:cubicBezTo>
                  <a:pt x="-6047" y="387973"/>
                  <a:pt x="15914" y="357281"/>
                  <a:pt x="15914" y="357281"/>
                </a:cubicBezTo>
                <a:cubicBezTo>
                  <a:pt x="26233" y="339289"/>
                  <a:pt x="49251" y="305952"/>
                  <a:pt x="63539" y="274731"/>
                </a:cubicBezTo>
                <a:cubicBezTo>
                  <a:pt x="77826" y="243510"/>
                  <a:pt x="80208" y="213612"/>
                  <a:pt x="101639" y="169956"/>
                </a:cubicBezTo>
                <a:cubicBezTo>
                  <a:pt x="123070" y="126300"/>
                  <a:pt x="211970" y="3797"/>
                  <a:pt x="214351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83878EC-22A9-4244-9706-FA5A8D30CA61}"/>
              </a:ext>
            </a:extLst>
          </p:cNvPr>
          <p:cNvSpPr/>
          <p:nvPr/>
        </p:nvSpPr>
        <p:spPr>
          <a:xfrm>
            <a:off x="3118094" y="2581861"/>
            <a:ext cx="408983" cy="323663"/>
          </a:xfrm>
          <a:custGeom>
            <a:avLst/>
            <a:gdLst>
              <a:gd name="connsiteX0" fmla="*/ 39444 w 408983"/>
              <a:gd name="connsiteY0" fmla="*/ 5764 h 323663"/>
              <a:gd name="connsiteX1" fmla="*/ 7694 w 408983"/>
              <a:gd name="connsiteY1" fmla="*/ 61327 h 323663"/>
              <a:gd name="connsiteX2" fmla="*/ 23569 w 408983"/>
              <a:gd name="connsiteY2" fmla="*/ 204202 h 323663"/>
              <a:gd name="connsiteX3" fmla="*/ 75956 w 408983"/>
              <a:gd name="connsiteY3" fmla="*/ 251827 h 323663"/>
              <a:gd name="connsiteX4" fmla="*/ 215656 w 408983"/>
              <a:gd name="connsiteY4" fmla="*/ 310564 h 323663"/>
              <a:gd name="connsiteX5" fmla="*/ 285506 w 408983"/>
              <a:gd name="connsiteY5" fmla="*/ 310564 h 323663"/>
              <a:gd name="connsiteX6" fmla="*/ 404569 w 408983"/>
              <a:gd name="connsiteY6" fmla="*/ 258177 h 323663"/>
              <a:gd name="connsiteX7" fmla="*/ 366469 w 408983"/>
              <a:gd name="connsiteY7" fmla="*/ 293102 h 323663"/>
              <a:gd name="connsiteX8" fmla="*/ 207719 w 408983"/>
              <a:gd name="connsiteY8" fmla="*/ 323264 h 323663"/>
              <a:gd name="connsiteX9" fmla="*/ 85481 w 408983"/>
              <a:gd name="connsiteY9" fmla="*/ 270877 h 323663"/>
              <a:gd name="connsiteX10" fmla="*/ 1344 w 408983"/>
              <a:gd name="connsiteY10" fmla="*/ 191502 h 323663"/>
              <a:gd name="connsiteX11" fmla="*/ 39444 w 408983"/>
              <a:gd name="connsiteY11" fmla="*/ 5764 h 32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83" h="323663">
                <a:moveTo>
                  <a:pt x="39444" y="5764"/>
                </a:moveTo>
                <a:cubicBezTo>
                  <a:pt x="40502" y="-15932"/>
                  <a:pt x="10340" y="28254"/>
                  <a:pt x="7694" y="61327"/>
                </a:cubicBezTo>
                <a:cubicBezTo>
                  <a:pt x="5048" y="94400"/>
                  <a:pt x="12192" y="172452"/>
                  <a:pt x="23569" y="204202"/>
                </a:cubicBezTo>
                <a:cubicBezTo>
                  <a:pt x="34946" y="235952"/>
                  <a:pt x="43942" y="234100"/>
                  <a:pt x="75956" y="251827"/>
                </a:cubicBezTo>
                <a:cubicBezTo>
                  <a:pt x="107970" y="269554"/>
                  <a:pt x="180731" y="300775"/>
                  <a:pt x="215656" y="310564"/>
                </a:cubicBezTo>
                <a:cubicBezTo>
                  <a:pt x="250581" y="320354"/>
                  <a:pt x="254020" y="319295"/>
                  <a:pt x="285506" y="310564"/>
                </a:cubicBezTo>
                <a:cubicBezTo>
                  <a:pt x="316992" y="301833"/>
                  <a:pt x="391075" y="261087"/>
                  <a:pt x="404569" y="258177"/>
                </a:cubicBezTo>
                <a:cubicBezTo>
                  <a:pt x="418063" y="255267"/>
                  <a:pt x="399277" y="282254"/>
                  <a:pt x="366469" y="293102"/>
                </a:cubicBezTo>
                <a:cubicBezTo>
                  <a:pt x="333661" y="303950"/>
                  <a:pt x="254550" y="326968"/>
                  <a:pt x="207719" y="323264"/>
                </a:cubicBezTo>
                <a:cubicBezTo>
                  <a:pt x="160888" y="319560"/>
                  <a:pt x="119877" y="292837"/>
                  <a:pt x="85481" y="270877"/>
                </a:cubicBezTo>
                <a:cubicBezTo>
                  <a:pt x="51085" y="248917"/>
                  <a:pt x="11133" y="231454"/>
                  <a:pt x="1344" y="191502"/>
                </a:cubicBezTo>
                <a:cubicBezTo>
                  <a:pt x="-8446" y="151550"/>
                  <a:pt x="38386" y="27460"/>
                  <a:pt x="39444" y="5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0045D015-99D5-49CD-9C6F-5C9DCE4FAEB6}"/>
              </a:ext>
            </a:extLst>
          </p:cNvPr>
          <p:cNvSpPr/>
          <p:nvPr/>
        </p:nvSpPr>
        <p:spPr>
          <a:xfrm>
            <a:off x="3110383" y="2638381"/>
            <a:ext cx="438071" cy="325239"/>
          </a:xfrm>
          <a:custGeom>
            <a:avLst/>
            <a:gdLst>
              <a:gd name="connsiteX0" fmla="*/ 10642 w 438071"/>
              <a:gd name="connsiteY0" fmla="*/ 44 h 325239"/>
              <a:gd name="connsiteX1" fmla="*/ 1117 w 438071"/>
              <a:gd name="connsiteY1" fmla="*/ 85769 h 325239"/>
              <a:gd name="connsiteX2" fmla="*/ 34455 w 438071"/>
              <a:gd name="connsiteY2" fmla="*/ 190544 h 325239"/>
              <a:gd name="connsiteX3" fmla="*/ 196380 w 438071"/>
              <a:gd name="connsiteY3" fmla="*/ 304844 h 325239"/>
              <a:gd name="connsiteX4" fmla="*/ 239242 w 438071"/>
              <a:gd name="connsiteY4" fmla="*/ 312782 h 325239"/>
              <a:gd name="connsiteX5" fmla="*/ 288455 w 438071"/>
              <a:gd name="connsiteY5" fmla="*/ 304844 h 325239"/>
              <a:gd name="connsiteX6" fmla="*/ 382117 w 438071"/>
              <a:gd name="connsiteY6" fmla="*/ 273094 h 325239"/>
              <a:gd name="connsiteX7" fmla="*/ 437680 w 438071"/>
              <a:gd name="connsiteY7" fmla="*/ 201657 h 325239"/>
              <a:gd name="connsiteX8" fmla="*/ 355130 w 438071"/>
              <a:gd name="connsiteY8" fmla="*/ 296907 h 325239"/>
              <a:gd name="connsiteX9" fmla="*/ 258292 w 438071"/>
              <a:gd name="connsiteY9" fmla="*/ 323894 h 325239"/>
              <a:gd name="connsiteX10" fmla="*/ 102717 w 438071"/>
              <a:gd name="connsiteY10" fmla="*/ 263569 h 325239"/>
              <a:gd name="connsiteX11" fmla="*/ 4292 w 438071"/>
              <a:gd name="connsiteY11" fmla="*/ 96882 h 325239"/>
              <a:gd name="connsiteX12" fmla="*/ 10642 w 438071"/>
              <a:gd name="connsiteY12" fmla="*/ 44 h 3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8071" h="325239">
                <a:moveTo>
                  <a:pt x="10642" y="44"/>
                </a:moveTo>
                <a:cubicBezTo>
                  <a:pt x="10113" y="-1808"/>
                  <a:pt x="-2852" y="54019"/>
                  <a:pt x="1117" y="85769"/>
                </a:cubicBezTo>
                <a:cubicBezTo>
                  <a:pt x="5086" y="117519"/>
                  <a:pt x="1911" y="154032"/>
                  <a:pt x="34455" y="190544"/>
                </a:cubicBezTo>
                <a:cubicBezTo>
                  <a:pt x="66999" y="227056"/>
                  <a:pt x="162249" y="284471"/>
                  <a:pt x="196380" y="304844"/>
                </a:cubicBezTo>
                <a:cubicBezTo>
                  <a:pt x="230511" y="325217"/>
                  <a:pt x="223896" y="312782"/>
                  <a:pt x="239242" y="312782"/>
                </a:cubicBezTo>
                <a:cubicBezTo>
                  <a:pt x="254588" y="312782"/>
                  <a:pt x="264643" y="311459"/>
                  <a:pt x="288455" y="304844"/>
                </a:cubicBezTo>
                <a:cubicBezTo>
                  <a:pt x="312267" y="298229"/>
                  <a:pt x="357246" y="290292"/>
                  <a:pt x="382117" y="273094"/>
                </a:cubicBezTo>
                <a:cubicBezTo>
                  <a:pt x="406988" y="255896"/>
                  <a:pt x="442178" y="197688"/>
                  <a:pt x="437680" y="201657"/>
                </a:cubicBezTo>
                <a:cubicBezTo>
                  <a:pt x="433182" y="205626"/>
                  <a:pt x="385028" y="276534"/>
                  <a:pt x="355130" y="296907"/>
                </a:cubicBezTo>
                <a:cubicBezTo>
                  <a:pt x="325232" y="317280"/>
                  <a:pt x="300361" y="329450"/>
                  <a:pt x="258292" y="323894"/>
                </a:cubicBezTo>
                <a:cubicBezTo>
                  <a:pt x="216223" y="318338"/>
                  <a:pt x="145050" y="301404"/>
                  <a:pt x="102717" y="263569"/>
                </a:cubicBezTo>
                <a:cubicBezTo>
                  <a:pt x="60384" y="225734"/>
                  <a:pt x="16992" y="144771"/>
                  <a:pt x="4292" y="96882"/>
                </a:cubicBezTo>
                <a:cubicBezTo>
                  <a:pt x="-8408" y="48993"/>
                  <a:pt x="11171" y="1896"/>
                  <a:pt x="1064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213F4B0E-54BB-4402-8EFD-A779DFC564C1}"/>
              </a:ext>
            </a:extLst>
          </p:cNvPr>
          <p:cNvSpPr/>
          <p:nvPr/>
        </p:nvSpPr>
        <p:spPr>
          <a:xfrm>
            <a:off x="2995600" y="2900339"/>
            <a:ext cx="510004" cy="166932"/>
          </a:xfrm>
          <a:custGeom>
            <a:avLst/>
            <a:gdLst>
              <a:gd name="connsiteX0" fmla="*/ 13 w 510004"/>
              <a:gd name="connsiteY0" fmla="*/ 12724 h 166932"/>
              <a:gd name="connsiteX1" fmla="*/ 68275 w 510004"/>
              <a:gd name="connsiteY1" fmla="*/ 123849 h 166932"/>
              <a:gd name="connsiteX2" fmla="*/ 212738 w 510004"/>
              <a:gd name="connsiteY2" fmla="*/ 138136 h 166932"/>
              <a:gd name="connsiteX3" fmla="*/ 330213 w 510004"/>
              <a:gd name="connsiteY3" fmla="*/ 125436 h 166932"/>
              <a:gd name="connsiteX4" fmla="*/ 420700 w 510004"/>
              <a:gd name="connsiteY4" fmla="*/ 80986 h 166932"/>
              <a:gd name="connsiteX5" fmla="*/ 509600 w 510004"/>
              <a:gd name="connsiteY5" fmla="*/ 24 h 166932"/>
              <a:gd name="connsiteX6" fmla="*/ 449275 w 510004"/>
              <a:gd name="connsiteY6" fmla="*/ 73049 h 166932"/>
              <a:gd name="connsiteX7" fmla="*/ 349263 w 510004"/>
              <a:gd name="connsiteY7" fmla="*/ 134961 h 166932"/>
              <a:gd name="connsiteX8" fmla="*/ 211150 w 510004"/>
              <a:gd name="connsiteY8" fmla="*/ 166711 h 166932"/>
              <a:gd name="connsiteX9" fmla="*/ 73038 w 510004"/>
              <a:gd name="connsiteY9" fmla="*/ 141311 h 166932"/>
              <a:gd name="connsiteX10" fmla="*/ 13 w 510004"/>
              <a:gd name="connsiteY10" fmla="*/ 12724 h 1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004" h="166932">
                <a:moveTo>
                  <a:pt x="13" y="12724"/>
                </a:moveTo>
                <a:cubicBezTo>
                  <a:pt x="-781" y="9814"/>
                  <a:pt x="32821" y="102947"/>
                  <a:pt x="68275" y="123849"/>
                </a:cubicBezTo>
                <a:cubicBezTo>
                  <a:pt x="103729" y="144751"/>
                  <a:pt x="169082" y="137872"/>
                  <a:pt x="212738" y="138136"/>
                </a:cubicBezTo>
                <a:cubicBezTo>
                  <a:pt x="256394" y="138401"/>
                  <a:pt x="295553" y="134961"/>
                  <a:pt x="330213" y="125436"/>
                </a:cubicBezTo>
                <a:cubicBezTo>
                  <a:pt x="364873" y="115911"/>
                  <a:pt x="390802" y="101888"/>
                  <a:pt x="420700" y="80986"/>
                </a:cubicBezTo>
                <a:cubicBezTo>
                  <a:pt x="450598" y="60084"/>
                  <a:pt x="504838" y="1347"/>
                  <a:pt x="509600" y="24"/>
                </a:cubicBezTo>
                <a:cubicBezTo>
                  <a:pt x="514362" y="-1299"/>
                  <a:pt x="475998" y="50560"/>
                  <a:pt x="449275" y="73049"/>
                </a:cubicBezTo>
                <a:cubicBezTo>
                  <a:pt x="422552" y="95539"/>
                  <a:pt x="388950" y="119351"/>
                  <a:pt x="349263" y="134961"/>
                </a:cubicBezTo>
                <a:cubicBezTo>
                  <a:pt x="309576" y="150571"/>
                  <a:pt x="257187" y="165653"/>
                  <a:pt x="211150" y="166711"/>
                </a:cubicBezTo>
                <a:cubicBezTo>
                  <a:pt x="165113" y="167769"/>
                  <a:pt x="108757" y="165917"/>
                  <a:pt x="73038" y="141311"/>
                </a:cubicBezTo>
                <a:cubicBezTo>
                  <a:pt x="37319" y="116705"/>
                  <a:pt x="807" y="15634"/>
                  <a:pt x="13" y="12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7F4F06B2-E97B-4ED5-B2D0-656D1AAF1901}"/>
              </a:ext>
            </a:extLst>
          </p:cNvPr>
          <p:cNvSpPr/>
          <p:nvPr/>
        </p:nvSpPr>
        <p:spPr>
          <a:xfrm>
            <a:off x="2986030" y="2913023"/>
            <a:ext cx="436280" cy="193753"/>
          </a:xfrm>
          <a:custGeom>
            <a:avLst/>
            <a:gdLst>
              <a:gd name="connsiteX0" fmla="*/ 11170 w 436280"/>
              <a:gd name="connsiteY0" fmla="*/ 40 h 193753"/>
              <a:gd name="connsiteX1" fmla="*/ 9583 w 436280"/>
              <a:gd name="connsiteY1" fmla="*/ 71477 h 193753"/>
              <a:gd name="connsiteX2" fmla="*/ 139758 w 436280"/>
              <a:gd name="connsiteY2" fmla="*/ 161965 h 193753"/>
              <a:gd name="connsiteX3" fmla="*/ 309620 w 436280"/>
              <a:gd name="connsiteY3" fmla="*/ 188952 h 193753"/>
              <a:gd name="connsiteX4" fmla="*/ 435033 w 436280"/>
              <a:gd name="connsiteY4" fmla="*/ 173077 h 193753"/>
              <a:gd name="connsiteX5" fmla="*/ 360420 w 436280"/>
              <a:gd name="connsiteY5" fmla="*/ 193715 h 193753"/>
              <a:gd name="connsiteX6" fmla="*/ 150870 w 436280"/>
              <a:gd name="connsiteY6" fmla="*/ 166727 h 193753"/>
              <a:gd name="connsiteX7" fmla="*/ 22283 w 436280"/>
              <a:gd name="connsiteY7" fmla="*/ 81002 h 193753"/>
              <a:gd name="connsiteX8" fmla="*/ 11170 w 436280"/>
              <a:gd name="connsiteY8" fmla="*/ 40 h 19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280" h="193753">
                <a:moveTo>
                  <a:pt x="11170" y="40"/>
                </a:moveTo>
                <a:cubicBezTo>
                  <a:pt x="9053" y="-1548"/>
                  <a:pt x="-11848" y="44490"/>
                  <a:pt x="9583" y="71477"/>
                </a:cubicBezTo>
                <a:cubicBezTo>
                  <a:pt x="31014" y="98464"/>
                  <a:pt x="89752" y="142386"/>
                  <a:pt x="139758" y="161965"/>
                </a:cubicBezTo>
                <a:cubicBezTo>
                  <a:pt x="189764" y="181544"/>
                  <a:pt x="260408" y="187100"/>
                  <a:pt x="309620" y="188952"/>
                </a:cubicBezTo>
                <a:cubicBezTo>
                  <a:pt x="358832" y="190804"/>
                  <a:pt x="426566" y="172283"/>
                  <a:pt x="435033" y="173077"/>
                </a:cubicBezTo>
                <a:cubicBezTo>
                  <a:pt x="443500" y="173871"/>
                  <a:pt x="407780" y="194773"/>
                  <a:pt x="360420" y="193715"/>
                </a:cubicBezTo>
                <a:cubicBezTo>
                  <a:pt x="313060" y="192657"/>
                  <a:pt x="207226" y="185513"/>
                  <a:pt x="150870" y="166727"/>
                </a:cubicBezTo>
                <a:cubicBezTo>
                  <a:pt x="94514" y="147942"/>
                  <a:pt x="46360" y="108519"/>
                  <a:pt x="22283" y="81002"/>
                </a:cubicBezTo>
                <a:cubicBezTo>
                  <a:pt x="-1794" y="53485"/>
                  <a:pt x="13287" y="1628"/>
                  <a:pt x="1117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863D6559-DE32-4BEF-A914-27A0576333C3}"/>
              </a:ext>
            </a:extLst>
          </p:cNvPr>
          <p:cNvSpPr/>
          <p:nvPr/>
        </p:nvSpPr>
        <p:spPr>
          <a:xfrm>
            <a:off x="3369861" y="3034213"/>
            <a:ext cx="121192" cy="572319"/>
          </a:xfrm>
          <a:custGeom>
            <a:avLst/>
            <a:gdLst>
              <a:gd name="connsiteX0" fmla="*/ 114702 w 121192"/>
              <a:gd name="connsiteY0" fmla="*/ 1087 h 572319"/>
              <a:gd name="connsiteX1" fmla="*/ 28977 w 121192"/>
              <a:gd name="connsiteY1" fmla="*/ 118562 h 572319"/>
              <a:gd name="connsiteX2" fmla="*/ 402 w 121192"/>
              <a:gd name="connsiteY2" fmla="*/ 267787 h 572319"/>
              <a:gd name="connsiteX3" fmla="*/ 13102 w 121192"/>
              <a:gd name="connsiteY3" fmla="*/ 353512 h 572319"/>
              <a:gd name="connsiteX4" fmla="*/ 25802 w 121192"/>
              <a:gd name="connsiteY4" fmla="*/ 417012 h 572319"/>
              <a:gd name="connsiteX5" fmla="*/ 119464 w 121192"/>
              <a:gd name="connsiteY5" fmla="*/ 567825 h 572319"/>
              <a:gd name="connsiteX6" fmla="*/ 81364 w 121192"/>
              <a:gd name="connsiteY6" fmla="*/ 517025 h 572319"/>
              <a:gd name="connsiteX7" fmla="*/ 16277 w 121192"/>
              <a:gd name="connsiteY7" fmla="*/ 358275 h 572319"/>
              <a:gd name="connsiteX8" fmla="*/ 14689 w 121192"/>
              <a:gd name="connsiteY8" fmla="*/ 188412 h 572319"/>
              <a:gd name="connsiteX9" fmla="*/ 114702 w 121192"/>
              <a:gd name="connsiteY9" fmla="*/ 1087 h 57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192" h="572319">
                <a:moveTo>
                  <a:pt x="114702" y="1087"/>
                </a:moveTo>
                <a:cubicBezTo>
                  <a:pt x="117083" y="-10554"/>
                  <a:pt x="48027" y="74112"/>
                  <a:pt x="28977" y="118562"/>
                </a:cubicBezTo>
                <a:cubicBezTo>
                  <a:pt x="9927" y="163012"/>
                  <a:pt x="3048" y="228629"/>
                  <a:pt x="402" y="267787"/>
                </a:cubicBezTo>
                <a:cubicBezTo>
                  <a:pt x="-2244" y="306945"/>
                  <a:pt x="8869" y="328641"/>
                  <a:pt x="13102" y="353512"/>
                </a:cubicBezTo>
                <a:cubicBezTo>
                  <a:pt x="17335" y="378383"/>
                  <a:pt x="8075" y="381293"/>
                  <a:pt x="25802" y="417012"/>
                </a:cubicBezTo>
                <a:cubicBezTo>
                  <a:pt x="43529" y="452731"/>
                  <a:pt x="110204" y="551156"/>
                  <a:pt x="119464" y="567825"/>
                </a:cubicBezTo>
                <a:cubicBezTo>
                  <a:pt x="128724" y="584494"/>
                  <a:pt x="98562" y="551950"/>
                  <a:pt x="81364" y="517025"/>
                </a:cubicBezTo>
                <a:cubicBezTo>
                  <a:pt x="64166" y="482100"/>
                  <a:pt x="27389" y="413044"/>
                  <a:pt x="16277" y="358275"/>
                </a:cubicBezTo>
                <a:cubicBezTo>
                  <a:pt x="5165" y="303506"/>
                  <a:pt x="-2509" y="250060"/>
                  <a:pt x="14689" y="188412"/>
                </a:cubicBezTo>
                <a:cubicBezTo>
                  <a:pt x="31887" y="126764"/>
                  <a:pt x="112321" y="12728"/>
                  <a:pt x="114702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E6673C30-3AC0-4845-8428-D0C7849A596E}"/>
              </a:ext>
            </a:extLst>
          </p:cNvPr>
          <p:cNvSpPr/>
          <p:nvPr/>
        </p:nvSpPr>
        <p:spPr>
          <a:xfrm>
            <a:off x="3386662" y="2972994"/>
            <a:ext cx="226133" cy="633479"/>
          </a:xfrm>
          <a:custGeom>
            <a:avLst/>
            <a:gdLst>
              <a:gd name="connsiteX0" fmla="*/ 224371 w 226133"/>
              <a:gd name="connsiteY0" fmla="*/ 3039 h 633479"/>
              <a:gd name="connsiteX1" fmla="*/ 137588 w 226133"/>
              <a:gd name="connsiteY1" fmla="*/ 70773 h 633479"/>
              <a:gd name="connsiteX2" fmla="*/ 88905 w 226133"/>
              <a:gd name="connsiteY2" fmla="*/ 146973 h 633479"/>
              <a:gd name="connsiteX3" fmla="*/ 33871 w 226133"/>
              <a:gd name="connsiteY3" fmla="*/ 282439 h 633479"/>
              <a:gd name="connsiteX4" fmla="*/ 16938 w 226133"/>
              <a:gd name="connsiteY4" fmla="*/ 441189 h 633479"/>
              <a:gd name="connsiteX5" fmla="*/ 21171 w 226133"/>
              <a:gd name="connsiteY5" fmla="*/ 506806 h 633479"/>
              <a:gd name="connsiteX6" fmla="*/ 95255 w 226133"/>
              <a:gd name="connsiteY6" fmla="*/ 631689 h 633479"/>
              <a:gd name="connsiteX7" fmla="*/ 52921 w 226133"/>
              <a:gd name="connsiteY7" fmla="*/ 568189 h 633479"/>
              <a:gd name="connsiteX8" fmla="*/ 5 w 226133"/>
              <a:gd name="connsiteY8" fmla="*/ 400973 h 633479"/>
              <a:gd name="connsiteX9" fmla="*/ 50805 w 226133"/>
              <a:gd name="connsiteY9" fmla="*/ 174489 h 633479"/>
              <a:gd name="connsiteX10" fmla="*/ 224371 w 226133"/>
              <a:gd name="connsiteY10" fmla="*/ 3039 h 63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33" h="633479">
                <a:moveTo>
                  <a:pt x="224371" y="3039"/>
                </a:moveTo>
                <a:cubicBezTo>
                  <a:pt x="238835" y="-14247"/>
                  <a:pt x="160166" y="46784"/>
                  <a:pt x="137588" y="70773"/>
                </a:cubicBezTo>
                <a:cubicBezTo>
                  <a:pt x="115010" y="94762"/>
                  <a:pt x="106191" y="111695"/>
                  <a:pt x="88905" y="146973"/>
                </a:cubicBezTo>
                <a:cubicBezTo>
                  <a:pt x="71619" y="182251"/>
                  <a:pt x="45866" y="233403"/>
                  <a:pt x="33871" y="282439"/>
                </a:cubicBezTo>
                <a:cubicBezTo>
                  <a:pt x="21876" y="331475"/>
                  <a:pt x="19055" y="403794"/>
                  <a:pt x="16938" y="441189"/>
                </a:cubicBezTo>
                <a:cubicBezTo>
                  <a:pt x="14821" y="478584"/>
                  <a:pt x="8118" y="475056"/>
                  <a:pt x="21171" y="506806"/>
                </a:cubicBezTo>
                <a:cubicBezTo>
                  <a:pt x="34224" y="538556"/>
                  <a:pt x="89963" y="621459"/>
                  <a:pt x="95255" y="631689"/>
                </a:cubicBezTo>
                <a:cubicBezTo>
                  <a:pt x="100547" y="641919"/>
                  <a:pt x="68796" y="606642"/>
                  <a:pt x="52921" y="568189"/>
                </a:cubicBezTo>
                <a:cubicBezTo>
                  <a:pt x="37046" y="529736"/>
                  <a:pt x="358" y="466590"/>
                  <a:pt x="5" y="400973"/>
                </a:cubicBezTo>
                <a:cubicBezTo>
                  <a:pt x="-348" y="335356"/>
                  <a:pt x="15880" y="238695"/>
                  <a:pt x="50805" y="174489"/>
                </a:cubicBezTo>
                <a:cubicBezTo>
                  <a:pt x="85730" y="110283"/>
                  <a:pt x="209907" y="20325"/>
                  <a:pt x="224371" y="3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B2D4411-8C70-4F96-833D-55F851B2D225}"/>
              </a:ext>
            </a:extLst>
          </p:cNvPr>
          <p:cNvSpPr/>
          <p:nvPr/>
        </p:nvSpPr>
        <p:spPr>
          <a:xfrm>
            <a:off x="3520017" y="3003527"/>
            <a:ext cx="80494" cy="428396"/>
          </a:xfrm>
          <a:custGeom>
            <a:avLst/>
            <a:gdLst>
              <a:gd name="connsiteX0" fmla="*/ 80433 w 80494"/>
              <a:gd name="connsiteY0" fmla="*/ 23 h 428396"/>
              <a:gd name="connsiteX1" fmla="*/ 27516 w 80494"/>
              <a:gd name="connsiteY1" fmla="*/ 131256 h 428396"/>
              <a:gd name="connsiteX2" fmla="*/ 0 w 80494"/>
              <a:gd name="connsiteY2" fmla="*/ 222273 h 428396"/>
              <a:gd name="connsiteX3" fmla="*/ 27516 w 80494"/>
              <a:gd name="connsiteY3" fmla="*/ 427590 h 428396"/>
              <a:gd name="connsiteX4" fmla="*/ 16933 w 80494"/>
              <a:gd name="connsiteY4" fmla="*/ 287890 h 428396"/>
              <a:gd name="connsiteX5" fmla="*/ 38100 w 80494"/>
              <a:gd name="connsiteY5" fmla="*/ 141840 h 428396"/>
              <a:gd name="connsiteX6" fmla="*/ 80433 w 80494"/>
              <a:gd name="connsiteY6" fmla="*/ 23 h 42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94" h="428396">
                <a:moveTo>
                  <a:pt x="80433" y="23"/>
                </a:moveTo>
                <a:cubicBezTo>
                  <a:pt x="78669" y="-1741"/>
                  <a:pt x="40921" y="94214"/>
                  <a:pt x="27516" y="131256"/>
                </a:cubicBezTo>
                <a:cubicBezTo>
                  <a:pt x="14110" y="168298"/>
                  <a:pt x="0" y="172884"/>
                  <a:pt x="0" y="222273"/>
                </a:cubicBezTo>
                <a:cubicBezTo>
                  <a:pt x="0" y="271662"/>
                  <a:pt x="24694" y="416654"/>
                  <a:pt x="27516" y="427590"/>
                </a:cubicBezTo>
                <a:cubicBezTo>
                  <a:pt x="30338" y="438526"/>
                  <a:pt x="15169" y="335515"/>
                  <a:pt x="16933" y="287890"/>
                </a:cubicBezTo>
                <a:cubicBezTo>
                  <a:pt x="18697" y="240265"/>
                  <a:pt x="30692" y="183821"/>
                  <a:pt x="38100" y="141840"/>
                </a:cubicBezTo>
                <a:cubicBezTo>
                  <a:pt x="45508" y="99859"/>
                  <a:pt x="82197" y="1787"/>
                  <a:pt x="8043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5DA79070-6523-4A5A-9EC3-7467EA38C118}"/>
              </a:ext>
            </a:extLst>
          </p:cNvPr>
          <p:cNvSpPr/>
          <p:nvPr/>
        </p:nvSpPr>
        <p:spPr>
          <a:xfrm>
            <a:off x="3467995" y="3418414"/>
            <a:ext cx="177310" cy="773585"/>
          </a:xfrm>
          <a:custGeom>
            <a:avLst/>
            <a:gdLst>
              <a:gd name="connsiteX0" fmla="*/ 119755 w 177310"/>
              <a:gd name="connsiteY0" fmla="*/ 3 h 773585"/>
              <a:gd name="connsiteX1" fmla="*/ 47788 w 177310"/>
              <a:gd name="connsiteY1" fmla="*/ 160869 h 773585"/>
              <a:gd name="connsiteX2" fmla="*/ 37205 w 177310"/>
              <a:gd name="connsiteY2" fmla="*/ 239186 h 773585"/>
              <a:gd name="connsiteX3" fmla="*/ 26622 w 177310"/>
              <a:gd name="connsiteY3" fmla="*/ 315386 h 773585"/>
              <a:gd name="connsiteX4" fmla="*/ 37205 w 177310"/>
              <a:gd name="connsiteY4" fmla="*/ 463553 h 773585"/>
              <a:gd name="connsiteX5" fmla="*/ 81655 w 177310"/>
              <a:gd name="connsiteY5" fmla="*/ 607486 h 773585"/>
              <a:gd name="connsiteX6" fmla="*/ 176905 w 177310"/>
              <a:gd name="connsiteY6" fmla="*/ 770469 h 773585"/>
              <a:gd name="connsiteX7" fmla="*/ 111288 w 177310"/>
              <a:gd name="connsiteY7" fmla="*/ 681569 h 773585"/>
              <a:gd name="connsiteX8" fmla="*/ 1222 w 177310"/>
              <a:gd name="connsiteY8" fmla="*/ 302686 h 773585"/>
              <a:gd name="connsiteX9" fmla="*/ 56255 w 177310"/>
              <a:gd name="connsiteY9" fmla="*/ 165103 h 773585"/>
              <a:gd name="connsiteX10" fmla="*/ 119755 w 177310"/>
              <a:gd name="connsiteY10" fmla="*/ 3 h 77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310" h="773585">
                <a:moveTo>
                  <a:pt x="119755" y="3"/>
                </a:moveTo>
                <a:cubicBezTo>
                  <a:pt x="118344" y="-703"/>
                  <a:pt x="61546" y="121005"/>
                  <a:pt x="47788" y="160869"/>
                </a:cubicBezTo>
                <a:cubicBezTo>
                  <a:pt x="34030" y="200733"/>
                  <a:pt x="40733" y="213433"/>
                  <a:pt x="37205" y="239186"/>
                </a:cubicBezTo>
                <a:cubicBezTo>
                  <a:pt x="33677" y="264939"/>
                  <a:pt x="26622" y="277992"/>
                  <a:pt x="26622" y="315386"/>
                </a:cubicBezTo>
                <a:cubicBezTo>
                  <a:pt x="26622" y="352780"/>
                  <a:pt x="28033" y="414870"/>
                  <a:pt x="37205" y="463553"/>
                </a:cubicBezTo>
                <a:cubicBezTo>
                  <a:pt x="46377" y="512236"/>
                  <a:pt x="58372" y="556333"/>
                  <a:pt x="81655" y="607486"/>
                </a:cubicBezTo>
                <a:cubicBezTo>
                  <a:pt x="104938" y="658639"/>
                  <a:pt x="171966" y="758122"/>
                  <a:pt x="176905" y="770469"/>
                </a:cubicBezTo>
                <a:cubicBezTo>
                  <a:pt x="181844" y="782816"/>
                  <a:pt x="140569" y="759533"/>
                  <a:pt x="111288" y="681569"/>
                </a:cubicBezTo>
                <a:cubicBezTo>
                  <a:pt x="82007" y="603605"/>
                  <a:pt x="10394" y="388764"/>
                  <a:pt x="1222" y="302686"/>
                </a:cubicBezTo>
                <a:cubicBezTo>
                  <a:pt x="-7950" y="216608"/>
                  <a:pt x="36852" y="217314"/>
                  <a:pt x="56255" y="165103"/>
                </a:cubicBezTo>
                <a:cubicBezTo>
                  <a:pt x="75658" y="112892"/>
                  <a:pt x="121166" y="709"/>
                  <a:pt x="1197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728D14C-B6B0-4CB3-BA42-4A112AF08EE6}"/>
              </a:ext>
            </a:extLst>
          </p:cNvPr>
          <p:cNvSpPr/>
          <p:nvPr/>
        </p:nvSpPr>
        <p:spPr>
          <a:xfrm>
            <a:off x="3536892" y="3489482"/>
            <a:ext cx="220246" cy="686890"/>
          </a:xfrm>
          <a:custGeom>
            <a:avLst/>
            <a:gdLst>
              <a:gd name="connsiteX0" fmla="*/ 220191 w 220246"/>
              <a:gd name="connsiteY0" fmla="*/ 901 h 686890"/>
              <a:gd name="connsiteX1" fmla="*/ 95308 w 220246"/>
              <a:gd name="connsiteY1" fmla="*/ 197751 h 686890"/>
              <a:gd name="connsiteX2" fmla="*/ 46625 w 220246"/>
              <a:gd name="connsiteY2" fmla="*/ 299351 h 686890"/>
              <a:gd name="connsiteX3" fmla="*/ 27575 w 220246"/>
              <a:gd name="connsiteY3" fmla="*/ 407301 h 686890"/>
              <a:gd name="connsiteX4" fmla="*/ 25458 w 220246"/>
              <a:gd name="connsiteY4" fmla="*/ 475035 h 686890"/>
              <a:gd name="connsiteX5" fmla="*/ 78375 w 220246"/>
              <a:gd name="connsiteY5" fmla="*/ 684585 h 686890"/>
              <a:gd name="connsiteX6" fmla="*/ 36041 w 220246"/>
              <a:gd name="connsiteY6" fmla="*/ 576635 h 686890"/>
              <a:gd name="connsiteX7" fmla="*/ 58 w 220246"/>
              <a:gd name="connsiteY7" fmla="*/ 417885 h 686890"/>
              <a:gd name="connsiteX8" fmla="*/ 44508 w 220246"/>
              <a:gd name="connsiteY8" fmla="*/ 267601 h 686890"/>
              <a:gd name="connsiteX9" fmla="*/ 110125 w 220246"/>
              <a:gd name="connsiteY9" fmla="*/ 130018 h 686890"/>
              <a:gd name="connsiteX10" fmla="*/ 220191 w 220246"/>
              <a:gd name="connsiteY10" fmla="*/ 901 h 68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246" h="686890">
                <a:moveTo>
                  <a:pt x="220191" y="901"/>
                </a:moveTo>
                <a:cubicBezTo>
                  <a:pt x="217721" y="12190"/>
                  <a:pt x="124236" y="148009"/>
                  <a:pt x="95308" y="197751"/>
                </a:cubicBezTo>
                <a:cubicBezTo>
                  <a:pt x="66380" y="247493"/>
                  <a:pt x="57914" y="264426"/>
                  <a:pt x="46625" y="299351"/>
                </a:cubicBezTo>
                <a:cubicBezTo>
                  <a:pt x="35336" y="334276"/>
                  <a:pt x="31103" y="378020"/>
                  <a:pt x="27575" y="407301"/>
                </a:cubicBezTo>
                <a:cubicBezTo>
                  <a:pt x="24047" y="436582"/>
                  <a:pt x="16991" y="428821"/>
                  <a:pt x="25458" y="475035"/>
                </a:cubicBezTo>
                <a:cubicBezTo>
                  <a:pt x="33925" y="521249"/>
                  <a:pt x="76611" y="667652"/>
                  <a:pt x="78375" y="684585"/>
                </a:cubicBezTo>
                <a:cubicBezTo>
                  <a:pt x="80139" y="701518"/>
                  <a:pt x="49094" y="621085"/>
                  <a:pt x="36041" y="576635"/>
                </a:cubicBezTo>
                <a:cubicBezTo>
                  <a:pt x="22988" y="532185"/>
                  <a:pt x="-1353" y="469391"/>
                  <a:pt x="58" y="417885"/>
                </a:cubicBezTo>
                <a:cubicBezTo>
                  <a:pt x="1469" y="366379"/>
                  <a:pt x="26164" y="315579"/>
                  <a:pt x="44508" y="267601"/>
                </a:cubicBezTo>
                <a:cubicBezTo>
                  <a:pt x="62852" y="219623"/>
                  <a:pt x="78022" y="172704"/>
                  <a:pt x="110125" y="130018"/>
                </a:cubicBezTo>
                <a:cubicBezTo>
                  <a:pt x="142228" y="87332"/>
                  <a:pt x="222661" y="-10388"/>
                  <a:pt x="220191" y="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1A1036E3-1556-4B1F-8C16-DA93F8F66931}"/>
              </a:ext>
            </a:extLst>
          </p:cNvPr>
          <p:cNvSpPr/>
          <p:nvPr/>
        </p:nvSpPr>
        <p:spPr>
          <a:xfrm>
            <a:off x="3519017" y="3608395"/>
            <a:ext cx="82204" cy="343526"/>
          </a:xfrm>
          <a:custGeom>
            <a:avLst/>
            <a:gdLst>
              <a:gd name="connsiteX0" fmla="*/ 81433 w 82204"/>
              <a:gd name="connsiteY0" fmla="*/ 1580 h 343526"/>
              <a:gd name="connsiteX1" fmla="*/ 43333 w 82204"/>
              <a:gd name="connsiteY1" fmla="*/ 82543 h 343526"/>
              <a:gd name="connsiteX2" fmla="*/ 22696 w 82204"/>
              <a:gd name="connsiteY2" fmla="*/ 160330 h 343526"/>
              <a:gd name="connsiteX3" fmla="*/ 9996 w 82204"/>
              <a:gd name="connsiteY3" fmla="*/ 198430 h 343526"/>
              <a:gd name="connsiteX4" fmla="*/ 8408 w 82204"/>
              <a:gd name="connsiteY4" fmla="*/ 258755 h 343526"/>
              <a:gd name="connsiteX5" fmla="*/ 13171 w 82204"/>
              <a:gd name="connsiteY5" fmla="*/ 342893 h 343526"/>
              <a:gd name="connsiteX6" fmla="*/ 6821 w 82204"/>
              <a:gd name="connsiteY6" fmla="*/ 293680 h 343526"/>
              <a:gd name="connsiteX7" fmla="*/ 5233 w 82204"/>
              <a:gd name="connsiteY7" fmla="*/ 227005 h 343526"/>
              <a:gd name="connsiteX8" fmla="*/ 5233 w 82204"/>
              <a:gd name="connsiteY8" fmla="*/ 158743 h 343526"/>
              <a:gd name="connsiteX9" fmla="*/ 81433 w 82204"/>
              <a:gd name="connsiteY9" fmla="*/ 1580 h 34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04" h="343526">
                <a:moveTo>
                  <a:pt x="81433" y="1580"/>
                </a:moveTo>
                <a:cubicBezTo>
                  <a:pt x="87783" y="-11120"/>
                  <a:pt x="53122" y="56085"/>
                  <a:pt x="43333" y="82543"/>
                </a:cubicBezTo>
                <a:cubicBezTo>
                  <a:pt x="33543" y="109001"/>
                  <a:pt x="28252" y="141016"/>
                  <a:pt x="22696" y="160330"/>
                </a:cubicBezTo>
                <a:cubicBezTo>
                  <a:pt x="17140" y="179644"/>
                  <a:pt x="12377" y="182026"/>
                  <a:pt x="9996" y="198430"/>
                </a:cubicBezTo>
                <a:cubicBezTo>
                  <a:pt x="7615" y="214834"/>
                  <a:pt x="7879" y="234678"/>
                  <a:pt x="8408" y="258755"/>
                </a:cubicBezTo>
                <a:cubicBezTo>
                  <a:pt x="8937" y="282832"/>
                  <a:pt x="13435" y="337072"/>
                  <a:pt x="13171" y="342893"/>
                </a:cubicBezTo>
                <a:cubicBezTo>
                  <a:pt x="12907" y="348714"/>
                  <a:pt x="8144" y="312995"/>
                  <a:pt x="6821" y="293680"/>
                </a:cubicBezTo>
                <a:cubicBezTo>
                  <a:pt x="5498" y="274365"/>
                  <a:pt x="5498" y="249494"/>
                  <a:pt x="5233" y="227005"/>
                </a:cubicBezTo>
                <a:cubicBezTo>
                  <a:pt x="4968" y="204516"/>
                  <a:pt x="-6409" y="193932"/>
                  <a:pt x="5233" y="158743"/>
                </a:cubicBezTo>
                <a:cubicBezTo>
                  <a:pt x="16875" y="123554"/>
                  <a:pt x="75083" y="14280"/>
                  <a:pt x="81433" y="1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AB7B9DF-677C-4567-AFAB-91471AB4FC96}"/>
              </a:ext>
            </a:extLst>
          </p:cNvPr>
          <p:cNvSpPr/>
          <p:nvPr/>
        </p:nvSpPr>
        <p:spPr>
          <a:xfrm>
            <a:off x="3606803" y="3668603"/>
            <a:ext cx="196218" cy="375173"/>
          </a:xfrm>
          <a:custGeom>
            <a:avLst/>
            <a:gdLst>
              <a:gd name="connsiteX0" fmla="*/ 17460 w 196218"/>
              <a:gd name="connsiteY0" fmla="*/ 110 h 375173"/>
              <a:gd name="connsiteX1" fmla="*/ 1585 w 196218"/>
              <a:gd name="connsiteY1" fmla="*/ 154097 h 375173"/>
              <a:gd name="connsiteX2" fmla="*/ 17460 w 196218"/>
              <a:gd name="connsiteY2" fmla="*/ 238235 h 375173"/>
              <a:gd name="connsiteX3" fmla="*/ 77785 w 196218"/>
              <a:gd name="connsiteY3" fmla="*/ 316022 h 375173"/>
              <a:gd name="connsiteX4" fmla="*/ 195260 w 196218"/>
              <a:gd name="connsiteY4" fmla="*/ 371585 h 375173"/>
              <a:gd name="connsiteX5" fmla="*/ 126997 w 196218"/>
              <a:gd name="connsiteY5" fmla="*/ 360472 h 375173"/>
              <a:gd name="connsiteX6" fmla="*/ 14285 w 196218"/>
              <a:gd name="connsiteY6" fmla="*/ 285860 h 375173"/>
              <a:gd name="connsiteX7" fmla="*/ 1585 w 196218"/>
              <a:gd name="connsiteY7" fmla="*/ 179497 h 375173"/>
              <a:gd name="connsiteX8" fmla="*/ 17460 w 196218"/>
              <a:gd name="connsiteY8" fmla="*/ 110 h 3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8" h="375173">
                <a:moveTo>
                  <a:pt x="17460" y="110"/>
                </a:moveTo>
                <a:cubicBezTo>
                  <a:pt x="17460" y="-4123"/>
                  <a:pt x="1585" y="114410"/>
                  <a:pt x="1585" y="154097"/>
                </a:cubicBezTo>
                <a:cubicBezTo>
                  <a:pt x="1585" y="193784"/>
                  <a:pt x="4760" y="211248"/>
                  <a:pt x="17460" y="238235"/>
                </a:cubicBezTo>
                <a:cubicBezTo>
                  <a:pt x="30160" y="265222"/>
                  <a:pt x="48152" y="293797"/>
                  <a:pt x="77785" y="316022"/>
                </a:cubicBezTo>
                <a:cubicBezTo>
                  <a:pt x="107418" y="338247"/>
                  <a:pt x="187058" y="364177"/>
                  <a:pt x="195260" y="371585"/>
                </a:cubicBezTo>
                <a:cubicBezTo>
                  <a:pt x="203462" y="378993"/>
                  <a:pt x="157159" y="374759"/>
                  <a:pt x="126997" y="360472"/>
                </a:cubicBezTo>
                <a:cubicBezTo>
                  <a:pt x="96835" y="346185"/>
                  <a:pt x="35187" y="316022"/>
                  <a:pt x="14285" y="285860"/>
                </a:cubicBezTo>
                <a:cubicBezTo>
                  <a:pt x="-6617" y="255698"/>
                  <a:pt x="1585" y="225534"/>
                  <a:pt x="1585" y="179497"/>
                </a:cubicBezTo>
                <a:cubicBezTo>
                  <a:pt x="1585" y="133460"/>
                  <a:pt x="17460" y="4343"/>
                  <a:pt x="17460" y="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002335D3-61E2-4AD6-8820-073BAF42012D}"/>
              </a:ext>
            </a:extLst>
          </p:cNvPr>
          <p:cNvSpPr/>
          <p:nvPr/>
        </p:nvSpPr>
        <p:spPr>
          <a:xfrm>
            <a:off x="3597188" y="3703070"/>
            <a:ext cx="38190" cy="209257"/>
          </a:xfrm>
          <a:custGeom>
            <a:avLst/>
            <a:gdLst>
              <a:gd name="connsiteX0" fmla="*/ 28662 w 38190"/>
              <a:gd name="connsiteY0" fmla="*/ 568 h 209257"/>
              <a:gd name="connsiteX1" fmla="*/ 20725 w 38190"/>
              <a:gd name="connsiteY1" fmla="*/ 95818 h 209257"/>
              <a:gd name="connsiteX2" fmla="*/ 38187 w 38190"/>
              <a:gd name="connsiteY2" fmla="*/ 206943 h 209257"/>
              <a:gd name="connsiteX3" fmla="*/ 19137 w 38190"/>
              <a:gd name="connsiteY3" fmla="*/ 162493 h 209257"/>
              <a:gd name="connsiteX4" fmla="*/ 87 w 38190"/>
              <a:gd name="connsiteY4" fmla="*/ 60893 h 209257"/>
              <a:gd name="connsiteX5" fmla="*/ 28662 w 38190"/>
              <a:gd name="connsiteY5" fmla="*/ 568 h 20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90" h="209257">
                <a:moveTo>
                  <a:pt x="28662" y="568"/>
                </a:moveTo>
                <a:cubicBezTo>
                  <a:pt x="32102" y="6389"/>
                  <a:pt x="19137" y="61422"/>
                  <a:pt x="20725" y="95818"/>
                </a:cubicBezTo>
                <a:cubicBezTo>
                  <a:pt x="22312" y="130214"/>
                  <a:pt x="38452" y="195831"/>
                  <a:pt x="38187" y="206943"/>
                </a:cubicBezTo>
                <a:cubicBezTo>
                  <a:pt x="37922" y="218055"/>
                  <a:pt x="25487" y="186835"/>
                  <a:pt x="19137" y="162493"/>
                </a:cubicBezTo>
                <a:cubicBezTo>
                  <a:pt x="12787" y="138151"/>
                  <a:pt x="-1236" y="86822"/>
                  <a:pt x="87" y="60893"/>
                </a:cubicBezTo>
                <a:cubicBezTo>
                  <a:pt x="1410" y="34964"/>
                  <a:pt x="25222" y="-5253"/>
                  <a:pt x="28662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C04526E-A5D5-4F07-A206-1BE919C480A0}"/>
              </a:ext>
            </a:extLst>
          </p:cNvPr>
          <p:cNvSpPr/>
          <p:nvPr/>
        </p:nvSpPr>
        <p:spPr>
          <a:xfrm>
            <a:off x="3682005" y="3568652"/>
            <a:ext cx="190042" cy="389443"/>
          </a:xfrm>
          <a:custGeom>
            <a:avLst/>
            <a:gdLst>
              <a:gd name="connsiteX0" fmla="*/ 23220 w 190042"/>
              <a:gd name="connsiteY0" fmla="*/ 48 h 389443"/>
              <a:gd name="connsiteX1" fmla="*/ 35920 w 190042"/>
              <a:gd name="connsiteY1" fmla="*/ 181023 h 389443"/>
              <a:gd name="connsiteX2" fmla="*/ 115295 w 190042"/>
              <a:gd name="connsiteY2" fmla="*/ 308023 h 389443"/>
              <a:gd name="connsiteX3" fmla="*/ 188320 w 190042"/>
              <a:gd name="connsiteY3" fmla="*/ 371523 h 389443"/>
              <a:gd name="connsiteX4" fmla="*/ 153395 w 190042"/>
              <a:gd name="connsiteY4" fmla="*/ 371523 h 389443"/>
              <a:gd name="connsiteX5" fmla="*/ 7345 w 190042"/>
              <a:gd name="connsiteY5" fmla="*/ 165148 h 389443"/>
              <a:gd name="connsiteX6" fmla="*/ 23220 w 190042"/>
              <a:gd name="connsiteY6" fmla="*/ 48 h 3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42" h="389443">
                <a:moveTo>
                  <a:pt x="23220" y="48"/>
                </a:moveTo>
                <a:cubicBezTo>
                  <a:pt x="27982" y="2694"/>
                  <a:pt x="20574" y="129694"/>
                  <a:pt x="35920" y="181023"/>
                </a:cubicBezTo>
                <a:cubicBezTo>
                  <a:pt x="51266" y="232352"/>
                  <a:pt x="89895" y="276273"/>
                  <a:pt x="115295" y="308023"/>
                </a:cubicBezTo>
                <a:cubicBezTo>
                  <a:pt x="140695" y="339773"/>
                  <a:pt x="181970" y="360940"/>
                  <a:pt x="188320" y="371523"/>
                </a:cubicBezTo>
                <a:cubicBezTo>
                  <a:pt x="194670" y="382106"/>
                  <a:pt x="183558" y="405919"/>
                  <a:pt x="153395" y="371523"/>
                </a:cubicBezTo>
                <a:cubicBezTo>
                  <a:pt x="123232" y="337127"/>
                  <a:pt x="29041" y="227060"/>
                  <a:pt x="7345" y="165148"/>
                </a:cubicBezTo>
                <a:cubicBezTo>
                  <a:pt x="-14351" y="103236"/>
                  <a:pt x="18458" y="-2598"/>
                  <a:pt x="2322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D9CC1EDB-1A0C-49E9-B1EB-D76B87BF9C8D}"/>
              </a:ext>
            </a:extLst>
          </p:cNvPr>
          <p:cNvSpPr/>
          <p:nvPr/>
        </p:nvSpPr>
        <p:spPr>
          <a:xfrm>
            <a:off x="3620695" y="2500035"/>
            <a:ext cx="182081" cy="398608"/>
          </a:xfrm>
          <a:custGeom>
            <a:avLst/>
            <a:gdLst>
              <a:gd name="connsiteX0" fmla="*/ 181368 w 182081"/>
              <a:gd name="connsiteY0" fmla="*/ 278 h 398608"/>
              <a:gd name="connsiteX1" fmla="*/ 101993 w 182081"/>
              <a:gd name="connsiteY1" fmla="*/ 116165 h 398608"/>
              <a:gd name="connsiteX2" fmla="*/ 70243 w 182081"/>
              <a:gd name="connsiteY2" fmla="*/ 159028 h 398608"/>
              <a:gd name="connsiteX3" fmla="*/ 28968 w 182081"/>
              <a:gd name="connsiteY3" fmla="*/ 286028 h 398608"/>
              <a:gd name="connsiteX4" fmla="*/ 8330 w 182081"/>
              <a:gd name="connsiteY4" fmla="*/ 392390 h 398608"/>
              <a:gd name="connsiteX5" fmla="*/ 393 w 182081"/>
              <a:gd name="connsiteY5" fmla="*/ 366990 h 398608"/>
              <a:gd name="connsiteX6" fmla="*/ 19443 w 182081"/>
              <a:gd name="connsiteY6" fmla="*/ 209828 h 398608"/>
              <a:gd name="connsiteX7" fmla="*/ 51193 w 182081"/>
              <a:gd name="connsiteY7" fmla="*/ 152678 h 398608"/>
              <a:gd name="connsiteX8" fmla="*/ 181368 w 182081"/>
              <a:gd name="connsiteY8" fmla="*/ 278 h 39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81" h="398608">
                <a:moveTo>
                  <a:pt x="181368" y="278"/>
                </a:moveTo>
                <a:cubicBezTo>
                  <a:pt x="189835" y="-5808"/>
                  <a:pt x="120514" y="89707"/>
                  <a:pt x="101993" y="116165"/>
                </a:cubicBezTo>
                <a:cubicBezTo>
                  <a:pt x="83472" y="142623"/>
                  <a:pt x="82414" y="130718"/>
                  <a:pt x="70243" y="159028"/>
                </a:cubicBezTo>
                <a:cubicBezTo>
                  <a:pt x="58072" y="187338"/>
                  <a:pt x="39287" y="247134"/>
                  <a:pt x="28968" y="286028"/>
                </a:cubicBezTo>
                <a:cubicBezTo>
                  <a:pt x="18649" y="324922"/>
                  <a:pt x="13093" y="378896"/>
                  <a:pt x="8330" y="392390"/>
                </a:cubicBezTo>
                <a:cubicBezTo>
                  <a:pt x="3567" y="405884"/>
                  <a:pt x="-1459" y="397417"/>
                  <a:pt x="393" y="366990"/>
                </a:cubicBezTo>
                <a:cubicBezTo>
                  <a:pt x="2245" y="336563"/>
                  <a:pt x="10976" y="245547"/>
                  <a:pt x="19443" y="209828"/>
                </a:cubicBezTo>
                <a:cubicBezTo>
                  <a:pt x="27910" y="174109"/>
                  <a:pt x="23412" y="186016"/>
                  <a:pt x="51193" y="152678"/>
                </a:cubicBezTo>
                <a:cubicBezTo>
                  <a:pt x="78974" y="119341"/>
                  <a:pt x="172901" y="6364"/>
                  <a:pt x="181368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99D1298-9313-464C-BD03-686D8A93CDA7}"/>
              </a:ext>
            </a:extLst>
          </p:cNvPr>
          <p:cNvSpPr/>
          <p:nvPr/>
        </p:nvSpPr>
        <p:spPr>
          <a:xfrm>
            <a:off x="4809745" y="1606493"/>
            <a:ext cx="408368" cy="341167"/>
          </a:xfrm>
          <a:custGeom>
            <a:avLst/>
            <a:gdLst>
              <a:gd name="connsiteX0" fmla="*/ 408368 w 408368"/>
              <a:gd name="connsiteY0" fmla="*/ 57 h 341167"/>
              <a:gd name="connsiteX1" fmla="*/ 236918 w 408368"/>
              <a:gd name="connsiteY1" fmla="*/ 60382 h 341167"/>
              <a:gd name="connsiteX2" fmla="*/ 124205 w 408368"/>
              <a:gd name="connsiteY2" fmla="*/ 114357 h 341167"/>
              <a:gd name="connsiteX3" fmla="*/ 90868 w 408368"/>
              <a:gd name="connsiteY3" fmla="*/ 146107 h 341167"/>
              <a:gd name="connsiteX4" fmla="*/ 380 w 408368"/>
              <a:gd name="connsiteY4" fmla="*/ 339782 h 341167"/>
              <a:gd name="connsiteX5" fmla="*/ 62293 w 408368"/>
              <a:gd name="connsiteY5" fmla="*/ 227070 h 341167"/>
              <a:gd name="connsiteX6" fmla="*/ 154368 w 408368"/>
              <a:gd name="connsiteY6" fmla="*/ 114357 h 341167"/>
              <a:gd name="connsiteX7" fmla="*/ 236918 w 408368"/>
              <a:gd name="connsiteY7" fmla="*/ 71495 h 341167"/>
              <a:gd name="connsiteX8" fmla="*/ 408368 w 408368"/>
              <a:gd name="connsiteY8" fmla="*/ 57 h 34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368" h="341167">
                <a:moveTo>
                  <a:pt x="408368" y="57"/>
                </a:moveTo>
                <a:cubicBezTo>
                  <a:pt x="408368" y="-1795"/>
                  <a:pt x="284278" y="41332"/>
                  <a:pt x="236918" y="60382"/>
                </a:cubicBezTo>
                <a:cubicBezTo>
                  <a:pt x="189558" y="79432"/>
                  <a:pt x="148547" y="100070"/>
                  <a:pt x="124205" y="114357"/>
                </a:cubicBezTo>
                <a:cubicBezTo>
                  <a:pt x="99863" y="128644"/>
                  <a:pt x="111505" y="108536"/>
                  <a:pt x="90868" y="146107"/>
                </a:cubicBezTo>
                <a:cubicBezTo>
                  <a:pt x="70230" y="183678"/>
                  <a:pt x="5142" y="326288"/>
                  <a:pt x="380" y="339782"/>
                </a:cubicBezTo>
                <a:cubicBezTo>
                  <a:pt x="-4382" y="353276"/>
                  <a:pt x="36628" y="264641"/>
                  <a:pt x="62293" y="227070"/>
                </a:cubicBezTo>
                <a:cubicBezTo>
                  <a:pt x="87958" y="189499"/>
                  <a:pt x="125264" y="140286"/>
                  <a:pt x="154368" y="114357"/>
                </a:cubicBezTo>
                <a:cubicBezTo>
                  <a:pt x="183472" y="88428"/>
                  <a:pt x="194056" y="88957"/>
                  <a:pt x="236918" y="71495"/>
                </a:cubicBezTo>
                <a:cubicBezTo>
                  <a:pt x="279780" y="54033"/>
                  <a:pt x="408368" y="1909"/>
                  <a:pt x="40836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EE39ECA1-B17B-46B8-B79A-1160B1313882}"/>
              </a:ext>
            </a:extLst>
          </p:cNvPr>
          <p:cNvSpPr/>
          <p:nvPr/>
        </p:nvSpPr>
        <p:spPr>
          <a:xfrm>
            <a:off x="4763857" y="1665223"/>
            <a:ext cx="328851" cy="421147"/>
          </a:xfrm>
          <a:custGeom>
            <a:avLst/>
            <a:gdLst>
              <a:gd name="connsiteX0" fmla="*/ 328843 w 328851"/>
              <a:gd name="connsiteY0" fmla="*/ 65 h 421147"/>
              <a:gd name="connsiteX1" fmla="*/ 200256 w 328851"/>
              <a:gd name="connsiteY1" fmla="*/ 81027 h 421147"/>
              <a:gd name="connsiteX2" fmla="*/ 163743 w 328851"/>
              <a:gd name="connsiteY2" fmla="*/ 125477 h 421147"/>
              <a:gd name="connsiteX3" fmla="*/ 76431 w 328851"/>
              <a:gd name="connsiteY3" fmla="*/ 274702 h 421147"/>
              <a:gd name="connsiteX4" fmla="*/ 3406 w 328851"/>
              <a:gd name="connsiteY4" fmla="*/ 417577 h 421147"/>
              <a:gd name="connsiteX5" fmla="*/ 24043 w 328851"/>
              <a:gd name="connsiteY5" fmla="*/ 357252 h 421147"/>
              <a:gd name="connsiteX6" fmla="*/ 128818 w 328851"/>
              <a:gd name="connsiteY6" fmla="*/ 136590 h 421147"/>
              <a:gd name="connsiteX7" fmla="*/ 193906 w 328851"/>
              <a:gd name="connsiteY7" fmla="*/ 68327 h 421147"/>
              <a:gd name="connsiteX8" fmla="*/ 328843 w 328851"/>
              <a:gd name="connsiteY8" fmla="*/ 65 h 42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851" h="421147">
                <a:moveTo>
                  <a:pt x="328843" y="65"/>
                </a:moveTo>
                <a:cubicBezTo>
                  <a:pt x="329901" y="2182"/>
                  <a:pt x="227773" y="60125"/>
                  <a:pt x="200256" y="81027"/>
                </a:cubicBezTo>
                <a:cubicBezTo>
                  <a:pt x="172739" y="101929"/>
                  <a:pt x="184380" y="93198"/>
                  <a:pt x="163743" y="125477"/>
                </a:cubicBezTo>
                <a:cubicBezTo>
                  <a:pt x="143105" y="157756"/>
                  <a:pt x="103154" y="226019"/>
                  <a:pt x="76431" y="274702"/>
                </a:cubicBezTo>
                <a:cubicBezTo>
                  <a:pt x="49708" y="323385"/>
                  <a:pt x="12137" y="403819"/>
                  <a:pt x="3406" y="417577"/>
                </a:cubicBezTo>
                <a:cubicBezTo>
                  <a:pt x="-5325" y="431335"/>
                  <a:pt x="3141" y="404083"/>
                  <a:pt x="24043" y="357252"/>
                </a:cubicBezTo>
                <a:cubicBezTo>
                  <a:pt x="44945" y="310421"/>
                  <a:pt x="100507" y="184744"/>
                  <a:pt x="128818" y="136590"/>
                </a:cubicBezTo>
                <a:cubicBezTo>
                  <a:pt x="157128" y="88436"/>
                  <a:pt x="162420" y="88700"/>
                  <a:pt x="193906" y="68327"/>
                </a:cubicBezTo>
                <a:cubicBezTo>
                  <a:pt x="225391" y="47954"/>
                  <a:pt x="327785" y="-2052"/>
                  <a:pt x="328843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30C981F-43C2-44F8-B524-9B0B271CC8E4}"/>
              </a:ext>
            </a:extLst>
          </p:cNvPr>
          <p:cNvSpPr/>
          <p:nvPr/>
        </p:nvSpPr>
        <p:spPr>
          <a:xfrm>
            <a:off x="4638174" y="2077546"/>
            <a:ext cx="129102" cy="230953"/>
          </a:xfrm>
          <a:custGeom>
            <a:avLst/>
            <a:gdLst>
              <a:gd name="connsiteX0" fmla="*/ 129089 w 129102"/>
              <a:gd name="connsiteY0" fmla="*/ 492 h 230953"/>
              <a:gd name="connsiteX1" fmla="*/ 14789 w 129102"/>
              <a:gd name="connsiteY1" fmla="*/ 219567 h 230953"/>
              <a:gd name="connsiteX2" fmla="*/ 16376 w 129102"/>
              <a:gd name="connsiteY2" fmla="*/ 195754 h 230953"/>
              <a:gd name="connsiteX3" fmla="*/ 6851 w 129102"/>
              <a:gd name="connsiteY3" fmla="*/ 160829 h 230953"/>
              <a:gd name="connsiteX4" fmla="*/ 129089 w 129102"/>
              <a:gd name="connsiteY4" fmla="*/ 492 h 23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02" h="230953">
                <a:moveTo>
                  <a:pt x="129089" y="492"/>
                </a:moveTo>
                <a:cubicBezTo>
                  <a:pt x="130412" y="10282"/>
                  <a:pt x="33574" y="187023"/>
                  <a:pt x="14789" y="219567"/>
                </a:cubicBezTo>
                <a:cubicBezTo>
                  <a:pt x="-3996" y="252111"/>
                  <a:pt x="17699" y="205544"/>
                  <a:pt x="16376" y="195754"/>
                </a:cubicBezTo>
                <a:cubicBezTo>
                  <a:pt x="15053" y="185964"/>
                  <a:pt x="-12464" y="191785"/>
                  <a:pt x="6851" y="160829"/>
                </a:cubicBezTo>
                <a:cubicBezTo>
                  <a:pt x="26166" y="129873"/>
                  <a:pt x="127766" y="-9298"/>
                  <a:pt x="129089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C84FB1A2-8D0A-4AC7-8736-49F22B56A94C}"/>
              </a:ext>
            </a:extLst>
          </p:cNvPr>
          <p:cNvSpPr/>
          <p:nvPr/>
        </p:nvSpPr>
        <p:spPr>
          <a:xfrm>
            <a:off x="4143240" y="2314561"/>
            <a:ext cx="503878" cy="345870"/>
          </a:xfrm>
          <a:custGeom>
            <a:avLst/>
            <a:gdLst>
              <a:gd name="connsiteX0" fmla="*/ 503373 w 503878"/>
              <a:gd name="connsiteY0" fmla="*/ 14 h 345870"/>
              <a:gd name="connsiteX1" fmla="*/ 352560 w 503878"/>
              <a:gd name="connsiteY1" fmla="*/ 122252 h 345870"/>
              <a:gd name="connsiteX2" fmla="*/ 225560 w 503878"/>
              <a:gd name="connsiteY2" fmla="*/ 219089 h 345870"/>
              <a:gd name="connsiteX3" fmla="*/ 3310 w 503878"/>
              <a:gd name="connsiteY3" fmla="*/ 344502 h 345870"/>
              <a:gd name="connsiteX4" fmla="*/ 106498 w 503878"/>
              <a:gd name="connsiteY4" fmla="*/ 276239 h 345870"/>
              <a:gd name="connsiteX5" fmla="*/ 298585 w 503878"/>
              <a:gd name="connsiteY5" fmla="*/ 130189 h 345870"/>
              <a:gd name="connsiteX6" fmla="*/ 503373 w 503878"/>
              <a:gd name="connsiteY6" fmla="*/ 14 h 34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878" h="345870">
                <a:moveTo>
                  <a:pt x="503373" y="14"/>
                </a:moveTo>
                <a:cubicBezTo>
                  <a:pt x="512369" y="-1309"/>
                  <a:pt x="398862" y="85740"/>
                  <a:pt x="352560" y="122252"/>
                </a:cubicBezTo>
                <a:cubicBezTo>
                  <a:pt x="306258" y="158764"/>
                  <a:pt x="283768" y="182047"/>
                  <a:pt x="225560" y="219089"/>
                </a:cubicBezTo>
                <a:cubicBezTo>
                  <a:pt x="167352" y="256131"/>
                  <a:pt x="23154" y="334977"/>
                  <a:pt x="3310" y="344502"/>
                </a:cubicBezTo>
                <a:cubicBezTo>
                  <a:pt x="-16534" y="354027"/>
                  <a:pt x="57286" y="311958"/>
                  <a:pt x="106498" y="276239"/>
                </a:cubicBezTo>
                <a:cubicBezTo>
                  <a:pt x="155710" y="240520"/>
                  <a:pt x="234821" y="174903"/>
                  <a:pt x="298585" y="130189"/>
                </a:cubicBezTo>
                <a:cubicBezTo>
                  <a:pt x="362349" y="85475"/>
                  <a:pt x="494377" y="1337"/>
                  <a:pt x="50337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3320B5F-EAD8-42C9-A118-98E950EA0F5C}"/>
              </a:ext>
            </a:extLst>
          </p:cNvPr>
          <p:cNvSpPr/>
          <p:nvPr/>
        </p:nvSpPr>
        <p:spPr>
          <a:xfrm>
            <a:off x="3767102" y="2614293"/>
            <a:ext cx="380959" cy="59286"/>
          </a:xfrm>
          <a:custGeom>
            <a:avLst/>
            <a:gdLst>
              <a:gd name="connsiteX0" fmla="*/ 379448 w 380959"/>
              <a:gd name="connsiteY0" fmla="*/ 59057 h 59286"/>
              <a:gd name="connsiteX1" fmla="*/ 330236 w 380959"/>
              <a:gd name="connsiteY1" fmla="*/ 20957 h 59286"/>
              <a:gd name="connsiteX2" fmla="*/ 204823 w 380959"/>
              <a:gd name="connsiteY2" fmla="*/ 27307 h 59286"/>
              <a:gd name="connsiteX3" fmla="*/ 112748 w 380959"/>
              <a:gd name="connsiteY3" fmla="*/ 41595 h 59286"/>
              <a:gd name="connsiteX4" fmla="*/ 39723 w 380959"/>
              <a:gd name="connsiteY4" fmla="*/ 51120 h 59286"/>
              <a:gd name="connsiteX5" fmla="*/ 36 w 380959"/>
              <a:gd name="connsiteY5" fmla="*/ 25720 h 59286"/>
              <a:gd name="connsiteX6" fmla="*/ 46073 w 380959"/>
              <a:gd name="connsiteY6" fmla="*/ 35245 h 59286"/>
              <a:gd name="connsiteX7" fmla="*/ 154023 w 380959"/>
              <a:gd name="connsiteY7" fmla="*/ 20957 h 59286"/>
              <a:gd name="connsiteX8" fmla="*/ 279436 w 380959"/>
              <a:gd name="connsiteY8" fmla="*/ 320 h 59286"/>
              <a:gd name="connsiteX9" fmla="*/ 379448 w 380959"/>
              <a:gd name="connsiteY9" fmla="*/ 59057 h 5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959" h="59286">
                <a:moveTo>
                  <a:pt x="379448" y="59057"/>
                </a:moveTo>
                <a:cubicBezTo>
                  <a:pt x="387915" y="62497"/>
                  <a:pt x="359340" y="26249"/>
                  <a:pt x="330236" y="20957"/>
                </a:cubicBezTo>
                <a:cubicBezTo>
                  <a:pt x="301132" y="15665"/>
                  <a:pt x="241071" y="23867"/>
                  <a:pt x="204823" y="27307"/>
                </a:cubicBezTo>
                <a:cubicBezTo>
                  <a:pt x="168575" y="30747"/>
                  <a:pt x="140265" y="37626"/>
                  <a:pt x="112748" y="41595"/>
                </a:cubicBezTo>
                <a:cubicBezTo>
                  <a:pt x="85231" y="45564"/>
                  <a:pt x="58508" y="53766"/>
                  <a:pt x="39723" y="51120"/>
                </a:cubicBezTo>
                <a:cubicBezTo>
                  <a:pt x="20938" y="48474"/>
                  <a:pt x="-1022" y="28366"/>
                  <a:pt x="36" y="25720"/>
                </a:cubicBezTo>
                <a:cubicBezTo>
                  <a:pt x="1094" y="23074"/>
                  <a:pt x="20409" y="36039"/>
                  <a:pt x="46073" y="35245"/>
                </a:cubicBezTo>
                <a:cubicBezTo>
                  <a:pt x="71737" y="34451"/>
                  <a:pt x="115129" y="26778"/>
                  <a:pt x="154023" y="20957"/>
                </a:cubicBezTo>
                <a:cubicBezTo>
                  <a:pt x="192917" y="15136"/>
                  <a:pt x="241071" y="-2591"/>
                  <a:pt x="279436" y="320"/>
                </a:cubicBezTo>
                <a:cubicBezTo>
                  <a:pt x="317801" y="3230"/>
                  <a:pt x="370981" y="55617"/>
                  <a:pt x="379448" y="59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D244A94C-BE8C-47B2-B27C-68B71FACC416}"/>
              </a:ext>
            </a:extLst>
          </p:cNvPr>
          <p:cNvSpPr/>
          <p:nvPr/>
        </p:nvSpPr>
        <p:spPr>
          <a:xfrm>
            <a:off x="4343259" y="1079711"/>
            <a:ext cx="721493" cy="295117"/>
          </a:xfrm>
          <a:custGeom>
            <a:avLst/>
            <a:gdLst>
              <a:gd name="connsiteX0" fmla="*/ 141 w 721493"/>
              <a:gd name="connsiteY0" fmla="*/ 295064 h 295117"/>
              <a:gd name="connsiteX1" fmla="*/ 90629 w 721493"/>
              <a:gd name="connsiteY1" fmla="*/ 152189 h 295117"/>
              <a:gd name="connsiteX2" fmla="*/ 176354 w 721493"/>
              <a:gd name="connsiteY2" fmla="*/ 115677 h 295117"/>
              <a:gd name="connsiteX3" fmla="*/ 443054 w 721493"/>
              <a:gd name="connsiteY3" fmla="*/ 64877 h 295117"/>
              <a:gd name="connsiteX4" fmla="*/ 711341 w 721493"/>
              <a:gd name="connsiteY4" fmla="*/ 4552 h 295117"/>
              <a:gd name="connsiteX5" fmla="*/ 619266 w 721493"/>
              <a:gd name="connsiteY5" fmla="*/ 14077 h 295117"/>
              <a:gd name="connsiteX6" fmla="*/ 195404 w 721493"/>
              <a:gd name="connsiteY6" fmla="*/ 91864 h 295117"/>
              <a:gd name="connsiteX7" fmla="*/ 73166 w 721493"/>
              <a:gd name="connsiteY7" fmla="*/ 134727 h 295117"/>
              <a:gd name="connsiteX8" fmla="*/ 141 w 721493"/>
              <a:gd name="connsiteY8" fmla="*/ 295064 h 29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493" h="295117">
                <a:moveTo>
                  <a:pt x="141" y="295064"/>
                </a:moveTo>
                <a:cubicBezTo>
                  <a:pt x="3052" y="297974"/>
                  <a:pt x="61260" y="182087"/>
                  <a:pt x="90629" y="152189"/>
                </a:cubicBezTo>
                <a:cubicBezTo>
                  <a:pt x="119998" y="122291"/>
                  <a:pt x="117617" y="130229"/>
                  <a:pt x="176354" y="115677"/>
                </a:cubicBezTo>
                <a:cubicBezTo>
                  <a:pt x="235091" y="101125"/>
                  <a:pt x="353890" y="83398"/>
                  <a:pt x="443054" y="64877"/>
                </a:cubicBezTo>
                <a:cubicBezTo>
                  <a:pt x="532218" y="46356"/>
                  <a:pt x="681972" y="13019"/>
                  <a:pt x="711341" y="4552"/>
                </a:cubicBezTo>
                <a:cubicBezTo>
                  <a:pt x="740710" y="-3915"/>
                  <a:pt x="705255" y="-475"/>
                  <a:pt x="619266" y="14077"/>
                </a:cubicBezTo>
                <a:cubicBezTo>
                  <a:pt x="533277" y="28629"/>
                  <a:pt x="286421" y="71756"/>
                  <a:pt x="195404" y="91864"/>
                </a:cubicBezTo>
                <a:cubicBezTo>
                  <a:pt x="104387" y="111972"/>
                  <a:pt x="106503" y="103506"/>
                  <a:pt x="73166" y="134727"/>
                </a:cubicBezTo>
                <a:cubicBezTo>
                  <a:pt x="39829" y="165948"/>
                  <a:pt x="-2770" y="292154"/>
                  <a:pt x="141" y="295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446B20CB-413D-473C-A025-CC1C2D443816}"/>
              </a:ext>
            </a:extLst>
          </p:cNvPr>
          <p:cNvSpPr/>
          <p:nvPr/>
        </p:nvSpPr>
        <p:spPr>
          <a:xfrm>
            <a:off x="4430300" y="1099876"/>
            <a:ext cx="610144" cy="382987"/>
          </a:xfrm>
          <a:custGeom>
            <a:avLst/>
            <a:gdLst>
              <a:gd name="connsiteX0" fmla="*/ 610013 w 610144"/>
              <a:gd name="connsiteY0" fmla="*/ 262 h 382987"/>
              <a:gd name="connsiteX1" fmla="*/ 152813 w 610144"/>
              <a:gd name="connsiteY1" fmla="*/ 125674 h 382987"/>
              <a:gd name="connsiteX2" fmla="*/ 124238 w 610144"/>
              <a:gd name="connsiteY2" fmla="*/ 149487 h 382987"/>
              <a:gd name="connsiteX3" fmla="*/ 8350 w 610144"/>
              <a:gd name="connsiteY3" fmla="*/ 373324 h 382987"/>
              <a:gd name="connsiteX4" fmla="*/ 17875 w 610144"/>
              <a:gd name="connsiteY4" fmla="*/ 322524 h 382987"/>
              <a:gd name="connsiteX5" fmla="*/ 87725 w 610144"/>
              <a:gd name="connsiteY5" fmla="*/ 143137 h 382987"/>
              <a:gd name="connsiteX6" fmla="*/ 198850 w 610144"/>
              <a:gd name="connsiteY6" fmla="*/ 93924 h 382987"/>
              <a:gd name="connsiteX7" fmla="*/ 610013 w 610144"/>
              <a:gd name="connsiteY7" fmla="*/ 262 h 38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44" h="382987">
                <a:moveTo>
                  <a:pt x="610013" y="262"/>
                </a:moveTo>
                <a:cubicBezTo>
                  <a:pt x="602340" y="5554"/>
                  <a:pt x="233775" y="100803"/>
                  <a:pt x="152813" y="125674"/>
                </a:cubicBezTo>
                <a:cubicBezTo>
                  <a:pt x="71851" y="150545"/>
                  <a:pt x="148315" y="108212"/>
                  <a:pt x="124238" y="149487"/>
                </a:cubicBezTo>
                <a:cubicBezTo>
                  <a:pt x="100161" y="190762"/>
                  <a:pt x="26077" y="344485"/>
                  <a:pt x="8350" y="373324"/>
                </a:cubicBezTo>
                <a:cubicBezTo>
                  <a:pt x="-9377" y="402163"/>
                  <a:pt x="4646" y="360888"/>
                  <a:pt x="17875" y="322524"/>
                </a:cubicBezTo>
                <a:cubicBezTo>
                  <a:pt x="31104" y="284160"/>
                  <a:pt x="57563" y="181237"/>
                  <a:pt x="87725" y="143137"/>
                </a:cubicBezTo>
                <a:cubicBezTo>
                  <a:pt x="117887" y="105037"/>
                  <a:pt x="111273" y="116678"/>
                  <a:pt x="198850" y="93924"/>
                </a:cubicBezTo>
                <a:cubicBezTo>
                  <a:pt x="286427" y="71170"/>
                  <a:pt x="617686" y="-5030"/>
                  <a:pt x="610013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CAF302A6-259C-4259-8763-0B9F4BBF8561}"/>
              </a:ext>
            </a:extLst>
          </p:cNvPr>
          <p:cNvSpPr/>
          <p:nvPr/>
        </p:nvSpPr>
        <p:spPr>
          <a:xfrm>
            <a:off x="4451136" y="1200021"/>
            <a:ext cx="112280" cy="33467"/>
          </a:xfrm>
          <a:custGeom>
            <a:avLst/>
            <a:gdLst>
              <a:gd name="connsiteX0" fmla="*/ 214 w 112280"/>
              <a:gd name="connsiteY0" fmla="*/ 129 h 33467"/>
              <a:gd name="connsiteX1" fmla="*/ 108164 w 112280"/>
              <a:gd name="connsiteY1" fmla="*/ 22354 h 33467"/>
              <a:gd name="connsiteX2" fmla="*/ 81177 w 112280"/>
              <a:gd name="connsiteY2" fmla="*/ 33467 h 33467"/>
              <a:gd name="connsiteX3" fmla="*/ 214 w 112280"/>
              <a:gd name="connsiteY3" fmla="*/ 129 h 3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80" h="33467">
                <a:moveTo>
                  <a:pt x="214" y="129"/>
                </a:moveTo>
                <a:cubicBezTo>
                  <a:pt x="4712" y="-1723"/>
                  <a:pt x="94670" y="16798"/>
                  <a:pt x="108164" y="22354"/>
                </a:cubicBezTo>
                <a:cubicBezTo>
                  <a:pt x="121658" y="27910"/>
                  <a:pt x="99169" y="33467"/>
                  <a:pt x="81177" y="33467"/>
                </a:cubicBezTo>
                <a:cubicBezTo>
                  <a:pt x="63185" y="33467"/>
                  <a:pt x="-4284" y="1981"/>
                  <a:pt x="21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95D00C6F-1C48-427A-90F7-70072813B4BF}"/>
              </a:ext>
            </a:extLst>
          </p:cNvPr>
          <p:cNvSpPr/>
          <p:nvPr/>
        </p:nvSpPr>
        <p:spPr>
          <a:xfrm>
            <a:off x="3760465" y="3025735"/>
            <a:ext cx="93347" cy="665304"/>
          </a:xfrm>
          <a:custGeom>
            <a:avLst/>
            <a:gdLst>
              <a:gd name="connsiteX0" fmla="*/ 17785 w 93347"/>
              <a:gd name="connsiteY0" fmla="*/ 40 h 665304"/>
              <a:gd name="connsiteX1" fmla="*/ 5085 w 93347"/>
              <a:gd name="connsiteY1" fmla="*/ 188953 h 665304"/>
              <a:gd name="connsiteX2" fmla="*/ 36835 w 93347"/>
              <a:gd name="connsiteY2" fmla="*/ 377865 h 665304"/>
              <a:gd name="connsiteX3" fmla="*/ 92398 w 93347"/>
              <a:gd name="connsiteY3" fmla="*/ 650915 h 665304"/>
              <a:gd name="connsiteX4" fmla="*/ 66998 w 93347"/>
              <a:gd name="connsiteY4" fmla="*/ 595353 h 665304"/>
              <a:gd name="connsiteX5" fmla="*/ 5085 w 93347"/>
              <a:gd name="connsiteY5" fmla="*/ 323890 h 665304"/>
              <a:gd name="connsiteX6" fmla="*/ 3498 w 93347"/>
              <a:gd name="connsiteY6" fmla="*/ 204828 h 665304"/>
              <a:gd name="connsiteX7" fmla="*/ 17785 w 93347"/>
              <a:gd name="connsiteY7" fmla="*/ 40 h 6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47" h="665304">
                <a:moveTo>
                  <a:pt x="17785" y="40"/>
                </a:moveTo>
                <a:cubicBezTo>
                  <a:pt x="18049" y="-2606"/>
                  <a:pt x="1910" y="125982"/>
                  <a:pt x="5085" y="188953"/>
                </a:cubicBezTo>
                <a:cubicBezTo>
                  <a:pt x="8260" y="251924"/>
                  <a:pt x="22283" y="300871"/>
                  <a:pt x="36835" y="377865"/>
                </a:cubicBezTo>
                <a:cubicBezTo>
                  <a:pt x="51387" y="454859"/>
                  <a:pt x="87371" y="614667"/>
                  <a:pt x="92398" y="650915"/>
                </a:cubicBezTo>
                <a:cubicBezTo>
                  <a:pt x="97425" y="687163"/>
                  <a:pt x="81550" y="649857"/>
                  <a:pt x="66998" y="595353"/>
                </a:cubicBezTo>
                <a:cubicBezTo>
                  <a:pt x="52446" y="540849"/>
                  <a:pt x="15668" y="388977"/>
                  <a:pt x="5085" y="323890"/>
                </a:cubicBezTo>
                <a:cubicBezTo>
                  <a:pt x="-5498" y="258803"/>
                  <a:pt x="3763" y="260655"/>
                  <a:pt x="3498" y="204828"/>
                </a:cubicBezTo>
                <a:cubicBezTo>
                  <a:pt x="3233" y="149001"/>
                  <a:pt x="17521" y="2686"/>
                  <a:pt x="1778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0F23C3E4-C821-4B84-97DA-2B65B2C1F543}"/>
              </a:ext>
            </a:extLst>
          </p:cNvPr>
          <p:cNvSpPr/>
          <p:nvPr/>
        </p:nvSpPr>
        <p:spPr>
          <a:xfrm>
            <a:off x="3775842" y="3614257"/>
            <a:ext cx="92904" cy="313504"/>
          </a:xfrm>
          <a:custGeom>
            <a:avLst/>
            <a:gdLst>
              <a:gd name="connsiteX0" fmla="*/ 18283 w 92904"/>
              <a:gd name="connsiteY0" fmla="*/ 481 h 313504"/>
              <a:gd name="connsiteX1" fmla="*/ 18283 w 92904"/>
              <a:gd name="connsiteY1" fmla="*/ 89381 h 313504"/>
              <a:gd name="connsiteX2" fmla="*/ 57971 w 92904"/>
              <a:gd name="connsiteY2" fmla="*/ 224318 h 313504"/>
              <a:gd name="connsiteX3" fmla="*/ 92896 w 92904"/>
              <a:gd name="connsiteY3" fmla="*/ 313218 h 313504"/>
              <a:gd name="connsiteX4" fmla="*/ 54796 w 92904"/>
              <a:gd name="connsiteY4" fmla="*/ 248131 h 313504"/>
              <a:gd name="connsiteX5" fmla="*/ 821 w 92904"/>
              <a:gd name="connsiteY5" fmla="*/ 127481 h 313504"/>
              <a:gd name="connsiteX6" fmla="*/ 18283 w 92904"/>
              <a:gd name="connsiteY6" fmla="*/ 481 h 3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04" h="313504">
                <a:moveTo>
                  <a:pt x="18283" y="481"/>
                </a:moveTo>
                <a:cubicBezTo>
                  <a:pt x="21193" y="-5869"/>
                  <a:pt x="11668" y="52075"/>
                  <a:pt x="18283" y="89381"/>
                </a:cubicBezTo>
                <a:cubicBezTo>
                  <a:pt x="24898" y="126687"/>
                  <a:pt x="45536" y="187012"/>
                  <a:pt x="57971" y="224318"/>
                </a:cubicBezTo>
                <a:cubicBezTo>
                  <a:pt x="70406" y="261624"/>
                  <a:pt x="93425" y="309249"/>
                  <a:pt x="92896" y="313218"/>
                </a:cubicBezTo>
                <a:cubicBezTo>
                  <a:pt x="92367" y="317187"/>
                  <a:pt x="70142" y="279087"/>
                  <a:pt x="54796" y="248131"/>
                </a:cubicBezTo>
                <a:cubicBezTo>
                  <a:pt x="39450" y="217175"/>
                  <a:pt x="5848" y="169285"/>
                  <a:pt x="821" y="127481"/>
                </a:cubicBezTo>
                <a:cubicBezTo>
                  <a:pt x="-4206" y="85677"/>
                  <a:pt x="15373" y="6831"/>
                  <a:pt x="18283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B787CF4-FE8D-4405-AB4E-C71F84CC3E5B}"/>
              </a:ext>
            </a:extLst>
          </p:cNvPr>
          <p:cNvSpPr/>
          <p:nvPr/>
        </p:nvSpPr>
        <p:spPr>
          <a:xfrm>
            <a:off x="3770985" y="3630588"/>
            <a:ext cx="130349" cy="602527"/>
          </a:xfrm>
          <a:custGeom>
            <a:avLst/>
            <a:gdLst>
              <a:gd name="connsiteX0" fmla="*/ 21553 w 130349"/>
              <a:gd name="connsiteY0" fmla="*/ 25 h 602527"/>
              <a:gd name="connsiteX1" fmla="*/ 99340 w 130349"/>
              <a:gd name="connsiteY1" fmla="*/ 169887 h 602527"/>
              <a:gd name="connsiteX2" fmla="*/ 129503 w 130349"/>
              <a:gd name="connsiteY2" fmla="*/ 257200 h 602527"/>
              <a:gd name="connsiteX3" fmla="*/ 121565 w 130349"/>
              <a:gd name="connsiteY3" fmla="*/ 422300 h 602527"/>
              <a:gd name="connsiteX4" fmla="*/ 116803 w 130349"/>
              <a:gd name="connsiteY4" fmla="*/ 444525 h 602527"/>
              <a:gd name="connsiteX5" fmla="*/ 4090 w 130349"/>
              <a:gd name="connsiteY5" fmla="*/ 593750 h 602527"/>
              <a:gd name="connsiteX6" fmla="*/ 32665 w 130349"/>
              <a:gd name="connsiteY6" fmla="*/ 569937 h 602527"/>
              <a:gd name="connsiteX7" fmla="*/ 108865 w 130349"/>
              <a:gd name="connsiteY7" fmla="*/ 444525 h 602527"/>
              <a:gd name="connsiteX8" fmla="*/ 104103 w 130349"/>
              <a:gd name="connsiteY8" fmla="*/ 182587 h 602527"/>
              <a:gd name="connsiteX9" fmla="*/ 21553 w 130349"/>
              <a:gd name="connsiteY9" fmla="*/ 25 h 6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49" h="602527">
                <a:moveTo>
                  <a:pt x="21553" y="25"/>
                </a:moveTo>
                <a:cubicBezTo>
                  <a:pt x="20759" y="-2092"/>
                  <a:pt x="81348" y="127024"/>
                  <a:pt x="99340" y="169887"/>
                </a:cubicBezTo>
                <a:cubicBezTo>
                  <a:pt x="117332" y="212750"/>
                  <a:pt x="125799" y="215131"/>
                  <a:pt x="129503" y="257200"/>
                </a:cubicBezTo>
                <a:cubicBezTo>
                  <a:pt x="133207" y="299269"/>
                  <a:pt x="123682" y="391079"/>
                  <a:pt x="121565" y="422300"/>
                </a:cubicBezTo>
                <a:cubicBezTo>
                  <a:pt x="119448" y="453521"/>
                  <a:pt x="136382" y="415950"/>
                  <a:pt x="116803" y="444525"/>
                </a:cubicBezTo>
                <a:cubicBezTo>
                  <a:pt x="97224" y="473100"/>
                  <a:pt x="18113" y="572848"/>
                  <a:pt x="4090" y="593750"/>
                </a:cubicBezTo>
                <a:cubicBezTo>
                  <a:pt x="-9933" y="614652"/>
                  <a:pt x="15203" y="594808"/>
                  <a:pt x="32665" y="569937"/>
                </a:cubicBezTo>
                <a:cubicBezTo>
                  <a:pt x="50127" y="545066"/>
                  <a:pt x="96959" y="509083"/>
                  <a:pt x="108865" y="444525"/>
                </a:cubicBezTo>
                <a:cubicBezTo>
                  <a:pt x="120771" y="379967"/>
                  <a:pt x="118920" y="254818"/>
                  <a:pt x="104103" y="182587"/>
                </a:cubicBezTo>
                <a:cubicBezTo>
                  <a:pt x="89286" y="110356"/>
                  <a:pt x="22347" y="2142"/>
                  <a:pt x="2155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2666B19A-B846-4889-86EE-F361CD98B6AB}"/>
              </a:ext>
            </a:extLst>
          </p:cNvPr>
          <p:cNvSpPr/>
          <p:nvPr/>
        </p:nvSpPr>
        <p:spPr>
          <a:xfrm>
            <a:off x="3785743" y="3984018"/>
            <a:ext cx="149984" cy="236532"/>
          </a:xfrm>
          <a:custGeom>
            <a:avLst/>
            <a:gdLst>
              <a:gd name="connsiteX0" fmla="*/ 148082 w 149984"/>
              <a:gd name="connsiteY0" fmla="*/ 607 h 236532"/>
              <a:gd name="connsiteX1" fmla="*/ 138557 w 149984"/>
              <a:gd name="connsiteY1" fmla="*/ 89507 h 236532"/>
              <a:gd name="connsiteX2" fmla="*/ 86170 w 149984"/>
              <a:gd name="connsiteY2" fmla="*/ 178407 h 236532"/>
              <a:gd name="connsiteX3" fmla="*/ 2032 w 149984"/>
              <a:gd name="connsiteY3" fmla="*/ 230795 h 236532"/>
              <a:gd name="connsiteX4" fmla="*/ 35370 w 149984"/>
              <a:gd name="connsiteY4" fmla="*/ 224445 h 236532"/>
              <a:gd name="connsiteX5" fmla="*/ 136970 w 149984"/>
              <a:gd name="connsiteY5" fmla="*/ 135545 h 236532"/>
              <a:gd name="connsiteX6" fmla="*/ 148082 w 149984"/>
              <a:gd name="connsiteY6" fmla="*/ 607 h 23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84" h="236532">
                <a:moveTo>
                  <a:pt x="148082" y="607"/>
                </a:moveTo>
                <a:cubicBezTo>
                  <a:pt x="148346" y="-7066"/>
                  <a:pt x="148876" y="59874"/>
                  <a:pt x="138557" y="89507"/>
                </a:cubicBezTo>
                <a:cubicBezTo>
                  <a:pt x="128238" y="119140"/>
                  <a:pt x="108924" y="154859"/>
                  <a:pt x="86170" y="178407"/>
                </a:cubicBezTo>
                <a:cubicBezTo>
                  <a:pt x="63416" y="201955"/>
                  <a:pt x="10499" y="223122"/>
                  <a:pt x="2032" y="230795"/>
                </a:cubicBezTo>
                <a:cubicBezTo>
                  <a:pt x="-6435" y="238468"/>
                  <a:pt x="12880" y="240320"/>
                  <a:pt x="35370" y="224445"/>
                </a:cubicBezTo>
                <a:cubicBezTo>
                  <a:pt x="57860" y="208570"/>
                  <a:pt x="116862" y="169147"/>
                  <a:pt x="136970" y="135545"/>
                </a:cubicBezTo>
                <a:cubicBezTo>
                  <a:pt x="157078" y="101943"/>
                  <a:pt x="147818" y="8280"/>
                  <a:pt x="148082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85919BE-6D7A-4C80-9FF4-7782C3D5B20D}"/>
              </a:ext>
            </a:extLst>
          </p:cNvPr>
          <p:cNvSpPr/>
          <p:nvPr/>
        </p:nvSpPr>
        <p:spPr>
          <a:xfrm>
            <a:off x="3840071" y="4081431"/>
            <a:ext cx="93830" cy="179639"/>
          </a:xfrm>
          <a:custGeom>
            <a:avLst/>
            <a:gdLst>
              <a:gd name="connsiteX0" fmla="*/ 93754 w 93830"/>
              <a:gd name="connsiteY0" fmla="*/ 32 h 179639"/>
              <a:gd name="connsiteX1" fmla="*/ 47717 w 93830"/>
              <a:gd name="connsiteY1" fmla="*/ 130207 h 179639"/>
              <a:gd name="connsiteX2" fmla="*/ 92 w 93830"/>
              <a:gd name="connsiteY2" fmla="*/ 179419 h 179639"/>
              <a:gd name="connsiteX3" fmla="*/ 36604 w 93830"/>
              <a:gd name="connsiteY3" fmla="*/ 142907 h 179639"/>
              <a:gd name="connsiteX4" fmla="*/ 93754 w 93830"/>
              <a:gd name="connsiteY4" fmla="*/ 32 h 17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30" h="179639">
                <a:moveTo>
                  <a:pt x="93754" y="32"/>
                </a:moveTo>
                <a:cubicBezTo>
                  <a:pt x="95606" y="-2085"/>
                  <a:pt x="63327" y="100309"/>
                  <a:pt x="47717" y="130207"/>
                </a:cubicBezTo>
                <a:cubicBezTo>
                  <a:pt x="32107" y="160105"/>
                  <a:pt x="1944" y="177302"/>
                  <a:pt x="92" y="179419"/>
                </a:cubicBezTo>
                <a:cubicBezTo>
                  <a:pt x="-1760" y="181536"/>
                  <a:pt x="24698" y="168307"/>
                  <a:pt x="36604" y="142907"/>
                </a:cubicBezTo>
                <a:cubicBezTo>
                  <a:pt x="48510" y="117507"/>
                  <a:pt x="91902" y="2149"/>
                  <a:pt x="9375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A60D53BD-3D59-458F-8B12-130FD793DA40}"/>
              </a:ext>
            </a:extLst>
          </p:cNvPr>
          <p:cNvSpPr/>
          <p:nvPr/>
        </p:nvSpPr>
        <p:spPr>
          <a:xfrm>
            <a:off x="3927096" y="4025559"/>
            <a:ext cx="74259" cy="326477"/>
          </a:xfrm>
          <a:custGeom>
            <a:avLst/>
            <a:gdLst>
              <a:gd name="connsiteX0" fmla="*/ 22604 w 74259"/>
              <a:gd name="connsiteY0" fmla="*/ 341 h 326477"/>
              <a:gd name="connsiteX1" fmla="*/ 8317 w 74259"/>
              <a:gd name="connsiteY1" fmla="*/ 128929 h 326477"/>
              <a:gd name="connsiteX2" fmla="*/ 9904 w 74259"/>
              <a:gd name="connsiteY2" fmla="*/ 173379 h 326477"/>
              <a:gd name="connsiteX3" fmla="*/ 17842 w 74259"/>
              <a:gd name="connsiteY3" fmla="*/ 214654 h 326477"/>
              <a:gd name="connsiteX4" fmla="*/ 73404 w 74259"/>
              <a:gd name="connsiteY4" fmla="*/ 324191 h 326477"/>
              <a:gd name="connsiteX5" fmla="*/ 48004 w 74259"/>
              <a:gd name="connsiteY5" fmla="*/ 279741 h 326477"/>
              <a:gd name="connsiteX6" fmla="*/ 379 w 74259"/>
              <a:gd name="connsiteY6" fmla="*/ 171791 h 326477"/>
              <a:gd name="connsiteX7" fmla="*/ 22604 w 74259"/>
              <a:gd name="connsiteY7" fmla="*/ 341 h 32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59" h="326477">
                <a:moveTo>
                  <a:pt x="22604" y="341"/>
                </a:moveTo>
                <a:cubicBezTo>
                  <a:pt x="23927" y="-6802"/>
                  <a:pt x="10434" y="100089"/>
                  <a:pt x="8317" y="128929"/>
                </a:cubicBezTo>
                <a:cubicBezTo>
                  <a:pt x="6200" y="157769"/>
                  <a:pt x="8317" y="159092"/>
                  <a:pt x="9904" y="173379"/>
                </a:cubicBezTo>
                <a:cubicBezTo>
                  <a:pt x="11491" y="187666"/>
                  <a:pt x="7259" y="189519"/>
                  <a:pt x="17842" y="214654"/>
                </a:cubicBezTo>
                <a:cubicBezTo>
                  <a:pt x="28425" y="239789"/>
                  <a:pt x="68377" y="313343"/>
                  <a:pt x="73404" y="324191"/>
                </a:cubicBezTo>
                <a:cubicBezTo>
                  <a:pt x="78431" y="335039"/>
                  <a:pt x="60175" y="305141"/>
                  <a:pt x="48004" y="279741"/>
                </a:cubicBezTo>
                <a:cubicBezTo>
                  <a:pt x="35833" y="254341"/>
                  <a:pt x="4083" y="215976"/>
                  <a:pt x="379" y="171791"/>
                </a:cubicBezTo>
                <a:cubicBezTo>
                  <a:pt x="-3325" y="127606"/>
                  <a:pt x="21281" y="7484"/>
                  <a:pt x="22604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B3BA5BA9-4A3F-4102-A1B4-472444BAC259}"/>
              </a:ext>
            </a:extLst>
          </p:cNvPr>
          <p:cNvSpPr/>
          <p:nvPr/>
        </p:nvSpPr>
        <p:spPr>
          <a:xfrm>
            <a:off x="3944926" y="4052777"/>
            <a:ext cx="46276" cy="305294"/>
          </a:xfrm>
          <a:custGeom>
            <a:avLst/>
            <a:gdLst>
              <a:gd name="connsiteX0" fmla="*/ 26999 w 46276"/>
              <a:gd name="connsiteY0" fmla="*/ 111 h 305294"/>
              <a:gd name="connsiteX1" fmla="*/ 9537 w 46276"/>
              <a:gd name="connsiteY1" fmla="*/ 142986 h 305294"/>
              <a:gd name="connsiteX2" fmla="*/ 9537 w 46276"/>
              <a:gd name="connsiteY2" fmla="*/ 176323 h 305294"/>
              <a:gd name="connsiteX3" fmla="*/ 46049 w 46276"/>
              <a:gd name="connsiteY3" fmla="*/ 303323 h 305294"/>
              <a:gd name="connsiteX4" fmla="*/ 23824 w 46276"/>
              <a:gd name="connsiteY4" fmla="*/ 247761 h 305294"/>
              <a:gd name="connsiteX5" fmla="*/ 12 w 46276"/>
              <a:gd name="connsiteY5" fmla="*/ 168386 h 305294"/>
              <a:gd name="connsiteX6" fmla="*/ 26999 w 46276"/>
              <a:gd name="connsiteY6" fmla="*/ 111 h 30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76" h="305294">
                <a:moveTo>
                  <a:pt x="26999" y="111"/>
                </a:moveTo>
                <a:cubicBezTo>
                  <a:pt x="28586" y="-4122"/>
                  <a:pt x="12447" y="113617"/>
                  <a:pt x="9537" y="142986"/>
                </a:cubicBezTo>
                <a:cubicBezTo>
                  <a:pt x="6627" y="172355"/>
                  <a:pt x="3452" y="149600"/>
                  <a:pt x="9537" y="176323"/>
                </a:cubicBezTo>
                <a:cubicBezTo>
                  <a:pt x="15622" y="203046"/>
                  <a:pt x="43668" y="291417"/>
                  <a:pt x="46049" y="303323"/>
                </a:cubicBezTo>
                <a:cubicBezTo>
                  <a:pt x="48430" y="315229"/>
                  <a:pt x="31497" y="270250"/>
                  <a:pt x="23824" y="247761"/>
                </a:cubicBezTo>
                <a:cubicBezTo>
                  <a:pt x="16151" y="225272"/>
                  <a:pt x="-517" y="210719"/>
                  <a:pt x="12" y="168386"/>
                </a:cubicBezTo>
                <a:cubicBezTo>
                  <a:pt x="541" y="126053"/>
                  <a:pt x="25412" y="4344"/>
                  <a:pt x="26999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EDC7842B-E147-48E4-B119-5BF894EA1FE0}"/>
              </a:ext>
            </a:extLst>
          </p:cNvPr>
          <p:cNvSpPr/>
          <p:nvPr/>
        </p:nvSpPr>
        <p:spPr>
          <a:xfrm>
            <a:off x="3969982" y="3973263"/>
            <a:ext cx="108236" cy="394594"/>
          </a:xfrm>
          <a:custGeom>
            <a:avLst/>
            <a:gdLst>
              <a:gd name="connsiteX0" fmla="*/ 22581 w 108236"/>
              <a:gd name="connsiteY0" fmla="*/ 250 h 394594"/>
              <a:gd name="connsiteX1" fmla="*/ 356 w 108236"/>
              <a:gd name="connsiteY1" fmla="*/ 155825 h 394594"/>
              <a:gd name="connsiteX2" fmla="*/ 16231 w 108236"/>
              <a:gd name="connsiteY2" fmla="*/ 185987 h 394594"/>
              <a:gd name="connsiteX3" fmla="*/ 100368 w 108236"/>
              <a:gd name="connsiteY3" fmla="*/ 374900 h 394594"/>
              <a:gd name="connsiteX4" fmla="*/ 94018 w 108236"/>
              <a:gd name="connsiteY4" fmla="*/ 360612 h 394594"/>
              <a:gd name="connsiteX5" fmla="*/ 6706 w 108236"/>
              <a:gd name="connsiteY5" fmla="*/ 125662 h 394594"/>
              <a:gd name="connsiteX6" fmla="*/ 22581 w 108236"/>
              <a:gd name="connsiteY6" fmla="*/ 250 h 3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36" h="394594">
                <a:moveTo>
                  <a:pt x="22581" y="250"/>
                </a:moveTo>
                <a:cubicBezTo>
                  <a:pt x="21523" y="5277"/>
                  <a:pt x="1414" y="124869"/>
                  <a:pt x="356" y="155825"/>
                </a:cubicBezTo>
                <a:cubicBezTo>
                  <a:pt x="-702" y="186781"/>
                  <a:pt x="-438" y="149475"/>
                  <a:pt x="16231" y="185987"/>
                </a:cubicBezTo>
                <a:cubicBezTo>
                  <a:pt x="32900" y="222500"/>
                  <a:pt x="87404" y="345796"/>
                  <a:pt x="100368" y="374900"/>
                </a:cubicBezTo>
                <a:cubicBezTo>
                  <a:pt x="113332" y="404004"/>
                  <a:pt x="109628" y="402152"/>
                  <a:pt x="94018" y="360612"/>
                </a:cubicBezTo>
                <a:cubicBezTo>
                  <a:pt x="78408" y="319072"/>
                  <a:pt x="16760" y="184399"/>
                  <a:pt x="6706" y="125662"/>
                </a:cubicBezTo>
                <a:cubicBezTo>
                  <a:pt x="-3348" y="66925"/>
                  <a:pt x="23639" y="-4777"/>
                  <a:pt x="22581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E836F490-0194-4EC8-A7D3-9BB83C4255BE}"/>
              </a:ext>
            </a:extLst>
          </p:cNvPr>
          <p:cNvSpPr/>
          <p:nvPr/>
        </p:nvSpPr>
        <p:spPr>
          <a:xfrm>
            <a:off x="4037712" y="4013050"/>
            <a:ext cx="82478" cy="348057"/>
          </a:xfrm>
          <a:custGeom>
            <a:avLst/>
            <a:gdLst>
              <a:gd name="connsiteX0" fmla="*/ 81851 w 82478"/>
              <a:gd name="connsiteY0" fmla="*/ 1738 h 348057"/>
              <a:gd name="connsiteX1" fmla="*/ 38988 w 82478"/>
              <a:gd name="connsiteY1" fmla="*/ 114450 h 348057"/>
              <a:gd name="connsiteX2" fmla="*/ 27876 w 82478"/>
              <a:gd name="connsiteY2" fmla="*/ 170013 h 348057"/>
              <a:gd name="connsiteX3" fmla="*/ 31051 w 82478"/>
              <a:gd name="connsiteY3" fmla="*/ 211288 h 348057"/>
              <a:gd name="connsiteX4" fmla="*/ 48513 w 82478"/>
              <a:gd name="connsiteY4" fmla="*/ 346225 h 348057"/>
              <a:gd name="connsiteX5" fmla="*/ 13588 w 82478"/>
              <a:gd name="connsiteY5" fmla="*/ 284313 h 348057"/>
              <a:gd name="connsiteX6" fmla="*/ 2476 w 82478"/>
              <a:gd name="connsiteY6" fmla="*/ 211288 h 348057"/>
              <a:gd name="connsiteX7" fmla="*/ 81851 w 82478"/>
              <a:gd name="connsiteY7" fmla="*/ 1738 h 34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78" h="348057">
                <a:moveTo>
                  <a:pt x="81851" y="1738"/>
                </a:moveTo>
                <a:cubicBezTo>
                  <a:pt x="87936" y="-14402"/>
                  <a:pt x="47984" y="86404"/>
                  <a:pt x="38988" y="114450"/>
                </a:cubicBezTo>
                <a:cubicBezTo>
                  <a:pt x="29992" y="142496"/>
                  <a:pt x="29199" y="153873"/>
                  <a:pt x="27876" y="170013"/>
                </a:cubicBezTo>
                <a:cubicBezTo>
                  <a:pt x="26553" y="186153"/>
                  <a:pt x="27611" y="181919"/>
                  <a:pt x="31051" y="211288"/>
                </a:cubicBezTo>
                <a:cubicBezTo>
                  <a:pt x="34491" y="240657"/>
                  <a:pt x="51423" y="334054"/>
                  <a:pt x="48513" y="346225"/>
                </a:cubicBezTo>
                <a:cubicBezTo>
                  <a:pt x="45602" y="358396"/>
                  <a:pt x="21261" y="306802"/>
                  <a:pt x="13588" y="284313"/>
                </a:cubicBezTo>
                <a:cubicBezTo>
                  <a:pt x="5915" y="261824"/>
                  <a:pt x="-4932" y="255209"/>
                  <a:pt x="2476" y="211288"/>
                </a:cubicBezTo>
                <a:cubicBezTo>
                  <a:pt x="9884" y="167367"/>
                  <a:pt x="75766" y="17878"/>
                  <a:pt x="81851" y="1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9E3E71B7-9433-4B78-88F1-2357C5F26F89}"/>
              </a:ext>
            </a:extLst>
          </p:cNvPr>
          <p:cNvSpPr/>
          <p:nvPr/>
        </p:nvSpPr>
        <p:spPr>
          <a:xfrm>
            <a:off x="4067056" y="3831071"/>
            <a:ext cx="102196" cy="529364"/>
          </a:xfrm>
          <a:custGeom>
            <a:avLst/>
            <a:gdLst>
              <a:gd name="connsiteX0" fmla="*/ 82669 w 102196"/>
              <a:gd name="connsiteY0" fmla="*/ 1154 h 529364"/>
              <a:gd name="connsiteX1" fmla="*/ 30282 w 102196"/>
              <a:gd name="connsiteY1" fmla="*/ 174192 h 529364"/>
              <a:gd name="connsiteX2" fmla="*/ 12819 w 102196"/>
              <a:gd name="connsiteY2" fmla="*/ 250392 h 529364"/>
              <a:gd name="connsiteX3" fmla="*/ 1707 w 102196"/>
              <a:gd name="connsiteY3" fmla="*/ 304367 h 529364"/>
              <a:gd name="connsiteX4" fmla="*/ 1707 w 102196"/>
              <a:gd name="connsiteY4" fmla="*/ 331354 h 529364"/>
              <a:gd name="connsiteX5" fmla="*/ 1707 w 102196"/>
              <a:gd name="connsiteY5" fmla="*/ 363104 h 529364"/>
              <a:gd name="connsiteX6" fmla="*/ 9644 w 102196"/>
              <a:gd name="connsiteY6" fmla="*/ 415492 h 529364"/>
              <a:gd name="connsiteX7" fmla="*/ 100132 w 102196"/>
              <a:gd name="connsiteY7" fmla="*/ 528204 h 529364"/>
              <a:gd name="connsiteX8" fmla="*/ 69969 w 102196"/>
              <a:gd name="connsiteY8" fmla="*/ 471054 h 529364"/>
              <a:gd name="connsiteX9" fmla="*/ 35044 w 102196"/>
              <a:gd name="connsiteY9" fmla="*/ 421842 h 529364"/>
              <a:gd name="connsiteX10" fmla="*/ 20757 w 102196"/>
              <a:gd name="connsiteY10" fmla="*/ 267854 h 529364"/>
              <a:gd name="connsiteX11" fmla="*/ 82669 w 102196"/>
              <a:gd name="connsiteY11" fmla="*/ 1154 h 52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96" h="529364">
                <a:moveTo>
                  <a:pt x="82669" y="1154"/>
                </a:moveTo>
                <a:cubicBezTo>
                  <a:pt x="84257" y="-14456"/>
                  <a:pt x="41924" y="132652"/>
                  <a:pt x="30282" y="174192"/>
                </a:cubicBezTo>
                <a:cubicBezTo>
                  <a:pt x="18640" y="215732"/>
                  <a:pt x="17581" y="228696"/>
                  <a:pt x="12819" y="250392"/>
                </a:cubicBezTo>
                <a:cubicBezTo>
                  <a:pt x="8057" y="272088"/>
                  <a:pt x="3559" y="290873"/>
                  <a:pt x="1707" y="304367"/>
                </a:cubicBezTo>
                <a:cubicBezTo>
                  <a:pt x="-145" y="317861"/>
                  <a:pt x="1707" y="331354"/>
                  <a:pt x="1707" y="331354"/>
                </a:cubicBezTo>
                <a:cubicBezTo>
                  <a:pt x="1707" y="341143"/>
                  <a:pt x="384" y="349081"/>
                  <a:pt x="1707" y="363104"/>
                </a:cubicBezTo>
                <a:cubicBezTo>
                  <a:pt x="3030" y="377127"/>
                  <a:pt x="-6760" y="387975"/>
                  <a:pt x="9644" y="415492"/>
                </a:cubicBezTo>
                <a:cubicBezTo>
                  <a:pt x="26048" y="443009"/>
                  <a:pt x="90078" y="518944"/>
                  <a:pt x="100132" y="528204"/>
                </a:cubicBezTo>
                <a:cubicBezTo>
                  <a:pt x="110186" y="537464"/>
                  <a:pt x="80817" y="488781"/>
                  <a:pt x="69969" y="471054"/>
                </a:cubicBezTo>
                <a:cubicBezTo>
                  <a:pt x="59121" y="453327"/>
                  <a:pt x="43246" y="455708"/>
                  <a:pt x="35044" y="421842"/>
                </a:cubicBezTo>
                <a:cubicBezTo>
                  <a:pt x="26842" y="387976"/>
                  <a:pt x="14407" y="335587"/>
                  <a:pt x="20757" y="267854"/>
                </a:cubicBezTo>
                <a:cubicBezTo>
                  <a:pt x="27107" y="200121"/>
                  <a:pt x="81081" y="16764"/>
                  <a:pt x="82669" y="1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6D48107-4B30-457C-95B4-85596997878A}"/>
              </a:ext>
            </a:extLst>
          </p:cNvPr>
          <p:cNvSpPr/>
          <p:nvPr/>
        </p:nvSpPr>
        <p:spPr>
          <a:xfrm>
            <a:off x="4108422" y="4030527"/>
            <a:ext cx="164986" cy="154383"/>
          </a:xfrm>
          <a:custGeom>
            <a:avLst/>
            <a:gdLst>
              <a:gd name="connsiteX0" fmla="*/ 28 w 164986"/>
              <a:gd name="connsiteY0" fmla="*/ 136 h 154383"/>
              <a:gd name="connsiteX1" fmla="*/ 39716 w 164986"/>
              <a:gd name="connsiteY1" fmla="*/ 77923 h 154383"/>
              <a:gd name="connsiteX2" fmla="*/ 74641 w 164986"/>
              <a:gd name="connsiteY2" fmla="*/ 112848 h 154383"/>
              <a:gd name="connsiteX3" fmla="*/ 107978 w 164986"/>
              <a:gd name="connsiteY3" fmla="*/ 135073 h 154383"/>
              <a:gd name="connsiteX4" fmla="*/ 163541 w 164986"/>
              <a:gd name="connsiteY4" fmla="*/ 152536 h 154383"/>
              <a:gd name="connsiteX5" fmla="*/ 139728 w 164986"/>
              <a:gd name="connsiteY5" fmla="*/ 147773 h 154383"/>
              <a:gd name="connsiteX6" fmla="*/ 46066 w 164986"/>
              <a:gd name="connsiteY6" fmla="*/ 98561 h 154383"/>
              <a:gd name="connsiteX7" fmla="*/ 28 w 164986"/>
              <a:gd name="connsiteY7" fmla="*/ 136 h 15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986" h="154383">
                <a:moveTo>
                  <a:pt x="28" y="136"/>
                </a:moveTo>
                <a:cubicBezTo>
                  <a:pt x="-1030" y="-3303"/>
                  <a:pt x="27281" y="59138"/>
                  <a:pt x="39716" y="77923"/>
                </a:cubicBezTo>
                <a:cubicBezTo>
                  <a:pt x="52151" y="96708"/>
                  <a:pt x="63264" y="103323"/>
                  <a:pt x="74641" y="112848"/>
                </a:cubicBezTo>
                <a:cubicBezTo>
                  <a:pt x="86018" y="122373"/>
                  <a:pt x="93161" y="128458"/>
                  <a:pt x="107978" y="135073"/>
                </a:cubicBezTo>
                <a:cubicBezTo>
                  <a:pt x="122795" y="141688"/>
                  <a:pt x="158249" y="150419"/>
                  <a:pt x="163541" y="152536"/>
                </a:cubicBezTo>
                <a:cubicBezTo>
                  <a:pt x="168833" y="154653"/>
                  <a:pt x="159307" y="156769"/>
                  <a:pt x="139728" y="147773"/>
                </a:cubicBezTo>
                <a:cubicBezTo>
                  <a:pt x="120149" y="138777"/>
                  <a:pt x="69085" y="120521"/>
                  <a:pt x="46066" y="98561"/>
                </a:cubicBezTo>
                <a:cubicBezTo>
                  <a:pt x="23047" y="76601"/>
                  <a:pt x="1086" y="3575"/>
                  <a:pt x="28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4CCA6167-93C6-4A15-9860-5176F0B1712F}"/>
              </a:ext>
            </a:extLst>
          </p:cNvPr>
          <p:cNvSpPr/>
          <p:nvPr/>
        </p:nvSpPr>
        <p:spPr>
          <a:xfrm>
            <a:off x="4147603" y="3834467"/>
            <a:ext cx="117400" cy="347125"/>
          </a:xfrm>
          <a:custGeom>
            <a:avLst/>
            <a:gdLst>
              <a:gd name="connsiteX0" fmla="*/ 14822 w 117400"/>
              <a:gd name="connsiteY0" fmla="*/ 933 h 347125"/>
              <a:gd name="connsiteX1" fmla="*/ 8472 w 117400"/>
              <a:gd name="connsiteY1" fmla="*/ 127933 h 347125"/>
              <a:gd name="connsiteX2" fmla="*/ 17997 w 117400"/>
              <a:gd name="connsiteY2" fmla="*/ 202546 h 347125"/>
              <a:gd name="connsiteX3" fmla="*/ 40222 w 117400"/>
              <a:gd name="connsiteY3" fmla="*/ 261283 h 347125"/>
              <a:gd name="connsiteX4" fmla="*/ 116422 w 117400"/>
              <a:gd name="connsiteY4" fmla="*/ 345421 h 347125"/>
              <a:gd name="connsiteX5" fmla="*/ 79910 w 117400"/>
              <a:gd name="connsiteY5" fmla="*/ 313671 h 347125"/>
              <a:gd name="connsiteX6" fmla="*/ 29110 w 117400"/>
              <a:gd name="connsiteY6" fmla="*/ 264458 h 347125"/>
              <a:gd name="connsiteX7" fmla="*/ 535 w 117400"/>
              <a:gd name="connsiteY7" fmla="*/ 199371 h 347125"/>
              <a:gd name="connsiteX8" fmla="*/ 14822 w 117400"/>
              <a:gd name="connsiteY8" fmla="*/ 933 h 3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00" h="347125">
                <a:moveTo>
                  <a:pt x="14822" y="933"/>
                </a:moveTo>
                <a:cubicBezTo>
                  <a:pt x="16145" y="-10973"/>
                  <a:pt x="7943" y="94331"/>
                  <a:pt x="8472" y="127933"/>
                </a:cubicBezTo>
                <a:cubicBezTo>
                  <a:pt x="9001" y="161535"/>
                  <a:pt x="12705" y="180321"/>
                  <a:pt x="17997" y="202546"/>
                </a:cubicBezTo>
                <a:cubicBezTo>
                  <a:pt x="23289" y="224771"/>
                  <a:pt x="23818" y="237471"/>
                  <a:pt x="40222" y="261283"/>
                </a:cubicBezTo>
                <a:cubicBezTo>
                  <a:pt x="56626" y="285095"/>
                  <a:pt x="109807" y="336690"/>
                  <a:pt x="116422" y="345421"/>
                </a:cubicBezTo>
                <a:cubicBezTo>
                  <a:pt x="123037" y="354152"/>
                  <a:pt x="94462" y="327165"/>
                  <a:pt x="79910" y="313671"/>
                </a:cubicBezTo>
                <a:cubicBezTo>
                  <a:pt x="65358" y="300177"/>
                  <a:pt x="42339" y="283508"/>
                  <a:pt x="29110" y="264458"/>
                </a:cubicBezTo>
                <a:cubicBezTo>
                  <a:pt x="15881" y="245408"/>
                  <a:pt x="4239" y="245938"/>
                  <a:pt x="535" y="199371"/>
                </a:cubicBezTo>
                <a:cubicBezTo>
                  <a:pt x="-3169" y="152804"/>
                  <a:pt x="13499" y="12839"/>
                  <a:pt x="14822" y="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1F1C496A-E8A6-4AC0-82B9-F431CA27B212}"/>
              </a:ext>
            </a:extLst>
          </p:cNvPr>
          <p:cNvSpPr/>
          <p:nvPr/>
        </p:nvSpPr>
        <p:spPr>
          <a:xfrm>
            <a:off x="4216362" y="3911504"/>
            <a:ext cx="85482" cy="409869"/>
          </a:xfrm>
          <a:custGeom>
            <a:avLst/>
            <a:gdLst>
              <a:gd name="connsiteX0" fmla="*/ 38 w 85482"/>
              <a:gd name="connsiteY0" fmla="*/ 96 h 409869"/>
              <a:gd name="connsiteX1" fmla="*/ 65126 w 85482"/>
              <a:gd name="connsiteY1" fmla="*/ 169959 h 409869"/>
              <a:gd name="connsiteX2" fmla="*/ 82588 w 85482"/>
              <a:gd name="connsiteY2" fmla="*/ 223934 h 409869"/>
              <a:gd name="connsiteX3" fmla="*/ 81001 w 85482"/>
              <a:gd name="connsiteY3" fmla="*/ 336646 h 409869"/>
              <a:gd name="connsiteX4" fmla="*/ 39726 w 85482"/>
              <a:gd name="connsiteY4" fmla="*/ 409671 h 409869"/>
              <a:gd name="connsiteX5" fmla="*/ 60363 w 85482"/>
              <a:gd name="connsiteY5" fmla="*/ 352521 h 409869"/>
              <a:gd name="connsiteX6" fmla="*/ 55601 w 85482"/>
              <a:gd name="connsiteY6" fmla="*/ 195359 h 409869"/>
              <a:gd name="connsiteX7" fmla="*/ 38 w 85482"/>
              <a:gd name="connsiteY7" fmla="*/ 96 h 4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82" h="409869">
                <a:moveTo>
                  <a:pt x="38" y="96"/>
                </a:moveTo>
                <a:cubicBezTo>
                  <a:pt x="1625" y="-4137"/>
                  <a:pt x="51368" y="132653"/>
                  <a:pt x="65126" y="169959"/>
                </a:cubicBezTo>
                <a:cubicBezTo>
                  <a:pt x="78884" y="207265"/>
                  <a:pt x="79942" y="196153"/>
                  <a:pt x="82588" y="223934"/>
                </a:cubicBezTo>
                <a:cubicBezTo>
                  <a:pt x="85234" y="251715"/>
                  <a:pt x="88145" y="305690"/>
                  <a:pt x="81001" y="336646"/>
                </a:cubicBezTo>
                <a:cubicBezTo>
                  <a:pt x="73857" y="367602"/>
                  <a:pt x="43166" y="407025"/>
                  <a:pt x="39726" y="409671"/>
                </a:cubicBezTo>
                <a:cubicBezTo>
                  <a:pt x="36286" y="412317"/>
                  <a:pt x="57717" y="388240"/>
                  <a:pt x="60363" y="352521"/>
                </a:cubicBezTo>
                <a:cubicBezTo>
                  <a:pt x="63009" y="316802"/>
                  <a:pt x="64861" y="249069"/>
                  <a:pt x="55601" y="195359"/>
                </a:cubicBezTo>
                <a:cubicBezTo>
                  <a:pt x="46341" y="141649"/>
                  <a:pt x="-1549" y="4329"/>
                  <a:pt x="38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63D4C62-22F5-4E8C-B34C-80C36118285A}"/>
              </a:ext>
            </a:extLst>
          </p:cNvPr>
          <p:cNvSpPr/>
          <p:nvPr/>
        </p:nvSpPr>
        <p:spPr>
          <a:xfrm>
            <a:off x="4160832" y="3920867"/>
            <a:ext cx="369097" cy="287270"/>
          </a:xfrm>
          <a:custGeom>
            <a:avLst/>
            <a:gdLst>
              <a:gd name="connsiteX0" fmla="*/ 6 w 369097"/>
              <a:gd name="connsiteY0" fmla="*/ 258 h 287270"/>
              <a:gd name="connsiteX1" fmla="*/ 100018 w 369097"/>
              <a:gd name="connsiteY1" fmla="*/ 95508 h 287270"/>
              <a:gd name="connsiteX2" fmla="*/ 187331 w 369097"/>
              <a:gd name="connsiteY2" fmla="*/ 184408 h 287270"/>
              <a:gd name="connsiteX3" fmla="*/ 239718 w 369097"/>
              <a:gd name="connsiteY3" fmla="*/ 220921 h 287270"/>
              <a:gd name="connsiteX4" fmla="*/ 366718 w 369097"/>
              <a:gd name="connsiteY4" fmla="*/ 276483 h 287270"/>
              <a:gd name="connsiteX5" fmla="*/ 312743 w 369097"/>
              <a:gd name="connsiteY5" fmla="*/ 282833 h 287270"/>
              <a:gd name="connsiteX6" fmla="*/ 192093 w 369097"/>
              <a:gd name="connsiteY6" fmla="*/ 225683 h 287270"/>
              <a:gd name="connsiteX7" fmla="*/ 104781 w 369097"/>
              <a:gd name="connsiteY7" fmla="*/ 125671 h 287270"/>
              <a:gd name="connsiteX8" fmla="*/ 6 w 369097"/>
              <a:gd name="connsiteY8" fmla="*/ 258 h 28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97" h="287270">
                <a:moveTo>
                  <a:pt x="6" y="258"/>
                </a:moveTo>
                <a:cubicBezTo>
                  <a:pt x="-788" y="-4769"/>
                  <a:pt x="68797" y="64816"/>
                  <a:pt x="100018" y="95508"/>
                </a:cubicBezTo>
                <a:cubicBezTo>
                  <a:pt x="131239" y="126200"/>
                  <a:pt x="164048" y="163506"/>
                  <a:pt x="187331" y="184408"/>
                </a:cubicBezTo>
                <a:cubicBezTo>
                  <a:pt x="210614" y="205310"/>
                  <a:pt x="209820" y="205575"/>
                  <a:pt x="239718" y="220921"/>
                </a:cubicBezTo>
                <a:cubicBezTo>
                  <a:pt x="269616" y="236267"/>
                  <a:pt x="354547" y="266164"/>
                  <a:pt x="366718" y="276483"/>
                </a:cubicBezTo>
                <a:cubicBezTo>
                  <a:pt x="378889" y="286802"/>
                  <a:pt x="341847" y="291300"/>
                  <a:pt x="312743" y="282833"/>
                </a:cubicBezTo>
                <a:cubicBezTo>
                  <a:pt x="283639" y="274366"/>
                  <a:pt x="226753" y="251877"/>
                  <a:pt x="192093" y="225683"/>
                </a:cubicBezTo>
                <a:cubicBezTo>
                  <a:pt x="157433" y="199489"/>
                  <a:pt x="135473" y="159273"/>
                  <a:pt x="104781" y="125671"/>
                </a:cubicBezTo>
                <a:cubicBezTo>
                  <a:pt x="74089" y="92069"/>
                  <a:pt x="800" y="5285"/>
                  <a:pt x="6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7C623A89-027A-489D-A167-D85A4B37839B}"/>
              </a:ext>
            </a:extLst>
          </p:cNvPr>
          <p:cNvSpPr/>
          <p:nvPr/>
        </p:nvSpPr>
        <p:spPr>
          <a:xfrm>
            <a:off x="4242544" y="3966918"/>
            <a:ext cx="124409" cy="353042"/>
          </a:xfrm>
          <a:custGeom>
            <a:avLst/>
            <a:gdLst>
              <a:gd name="connsiteX0" fmla="*/ 123081 w 124409"/>
              <a:gd name="connsiteY0" fmla="*/ 245 h 353042"/>
              <a:gd name="connsiteX1" fmla="*/ 119906 w 124409"/>
              <a:gd name="connsiteY1" fmla="*/ 124070 h 353042"/>
              <a:gd name="connsiteX2" fmla="*/ 116731 w 124409"/>
              <a:gd name="connsiteY2" fmla="*/ 181220 h 353042"/>
              <a:gd name="connsiteX3" fmla="*/ 110381 w 124409"/>
              <a:gd name="connsiteY3" fmla="*/ 228845 h 353042"/>
              <a:gd name="connsiteX4" fmla="*/ 4019 w 124409"/>
              <a:gd name="connsiteY4" fmla="*/ 346320 h 353042"/>
              <a:gd name="connsiteX5" fmla="*/ 29419 w 124409"/>
              <a:gd name="connsiteY5" fmla="*/ 319332 h 353042"/>
              <a:gd name="connsiteX6" fmla="*/ 96094 w 124409"/>
              <a:gd name="connsiteY6" fmla="*/ 158995 h 353042"/>
              <a:gd name="connsiteX7" fmla="*/ 123081 w 124409"/>
              <a:gd name="connsiteY7" fmla="*/ 245 h 3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409" h="353042">
                <a:moveTo>
                  <a:pt x="123081" y="245"/>
                </a:moveTo>
                <a:cubicBezTo>
                  <a:pt x="127050" y="-5576"/>
                  <a:pt x="120964" y="93908"/>
                  <a:pt x="119906" y="124070"/>
                </a:cubicBezTo>
                <a:cubicBezTo>
                  <a:pt x="118848" y="154232"/>
                  <a:pt x="118318" y="163758"/>
                  <a:pt x="116731" y="181220"/>
                </a:cubicBezTo>
                <a:cubicBezTo>
                  <a:pt x="115144" y="198682"/>
                  <a:pt x="129166" y="201328"/>
                  <a:pt x="110381" y="228845"/>
                </a:cubicBezTo>
                <a:cubicBezTo>
                  <a:pt x="91596" y="256362"/>
                  <a:pt x="17513" y="331239"/>
                  <a:pt x="4019" y="346320"/>
                </a:cubicBezTo>
                <a:cubicBezTo>
                  <a:pt x="-9475" y="361401"/>
                  <a:pt x="14073" y="350553"/>
                  <a:pt x="29419" y="319332"/>
                </a:cubicBezTo>
                <a:cubicBezTo>
                  <a:pt x="44765" y="288111"/>
                  <a:pt x="81277" y="209266"/>
                  <a:pt x="96094" y="158995"/>
                </a:cubicBezTo>
                <a:cubicBezTo>
                  <a:pt x="110911" y="108724"/>
                  <a:pt x="119112" y="6066"/>
                  <a:pt x="123081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5733F02B-1132-4845-BA0A-456770F55347}"/>
              </a:ext>
            </a:extLst>
          </p:cNvPr>
          <p:cNvSpPr/>
          <p:nvPr/>
        </p:nvSpPr>
        <p:spPr>
          <a:xfrm>
            <a:off x="4460271" y="4177476"/>
            <a:ext cx="77172" cy="260749"/>
          </a:xfrm>
          <a:custGeom>
            <a:avLst/>
            <a:gdLst>
              <a:gd name="connsiteX0" fmla="*/ 10129 w 77172"/>
              <a:gd name="connsiteY0" fmla="*/ 3999 h 260749"/>
              <a:gd name="connsiteX1" fmla="*/ 5367 w 77172"/>
              <a:gd name="connsiteY1" fmla="*/ 77024 h 260749"/>
              <a:gd name="connsiteX2" fmla="*/ 75217 w 77172"/>
              <a:gd name="connsiteY2" fmla="*/ 256412 h 260749"/>
              <a:gd name="connsiteX3" fmla="*/ 52992 w 77172"/>
              <a:gd name="connsiteY3" fmla="*/ 188149 h 260749"/>
              <a:gd name="connsiteX4" fmla="*/ 10129 w 77172"/>
              <a:gd name="connsiteY4" fmla="*/ 3999 h 26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2" h="260749">
                <a:moveTo>
                  <a:pt x="10129" y="3999"/>
                </a:moveTo>
                <a:cubicBezTo>
                  <a:pt x="2192" y="-14522"/>
                  <a:pt x="-5481" y="34955"/>
                  <a:pt x="5367" y="77024"/>
                </a:cubicBezTo>
                <a:cubicBezTo>
                  <a:pt x="16215" y="119093"/>
                  <a:pt x="67280" y="237891"/>
                  <a:pt x="75217" y="256412"/>
                </a:cubicBezTo>
                <a:cubicBezTo>
                  <a:pt x="83154" y="274933"/>
                  <a:pt x="65163" y="230747"/>
                  <a:pt x="52992" y="188149"/>
                </a:cubicBezTo>
                <a:cubicBezTo>
                  <a:pt x="40821" y="145551"/>
                  <a:pt x="18066" y="22520"/>
                  <a:pt x="10129" y="3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1DACCFB-567F-46DC-8E53-FF16A2D7023C}"/>
              </a:ext>
            </a:extLst>
          </p:cNvPr>
          <p:cNvSpPr/>
          <p:nvPr/>
        </p:nvSpPr>
        <p:spPr>
          <a:xfrm>
            <a:off x="4479457" y="4284558"/>
            <a:ext cx="94788" cy="306383"/>
          </a:xfrm>
          <a:custGeom>
            <a:avLst/>
            <a:gdLst>
              <a:gd name="connsiteX0" fmla="*/ 94131 w 94788"/>
              <a:gd name="connsiteY0" fmla="*/ 1692 h 306383"/>
              <a:gd name="connsiteX1" fmla="*/ 79843 w 94788"/>
              <a:gd name="connsiteY1" fmla="*/ 98530 h 306383"/>
              <a:gd name="connsiteX2" fmla="*/ 52856 w 94788"/>
              <a:gd name="connsiteY2" fmla="*/ 206480 h 306383"/>
              <a:gd name="connsiteX3" fmla="*/ 2056 w 94788"/>
              <a:gd name="connsiteY3" fmla="*/ 303317 h 306383"/>
              <a:gd name="connsiteX4" fmla="*/ 14756 w 94788"/>
              <a:gd name="connsiteY4" fmla="*/ 273155 h 306383"/>
              <a:gd name="connsiteX5" fmla="*/ 59206 w 94788"/>
              <a:gd name="connsiteY5" fmla="*/ 182667 h 306383"/>
              <a:gd name="connsiteX6" fmla="*/ 94131 w 94788"/>
              <a:gd name="connsiteY6" fmla="*/ 1692 h 30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788" h="306383">
                <a:moveTo>
                  <a:pt x="94131" y="1692"/>
                </a:moveTo>
                <a:cubicBezTo>
                  <a:pt x="97570" y="-12331"/>
                  <a:pt x="86722" y="64399"/>
                  <a:pt x="79843" y="98530"/>
                </a:cubicBezTo>
                <a:cubicBezTo>
                  <a:pt x="72964" y="132661"/>
                  <a:pt x="65820" y="172349"/>
                  <a:pt x="52856" y="206480"/>
                </a:cubicBezTo>
                <a:cubicBezTo>
                  <a:pt x="39892" y="240611"/>
                  <a:pt x="8406" y="292205"/>
                  <a:pt x="2056" y="303317"/>
                </a:cubicBezTo>
                <a:cubicBezTo>
                  <a:pt x="-4294" y="314429"/>
                  <a:pt x="5231" y="293263"/>
                  <a:pt x="14756" y="273155"/>
                </a:cubicBezTo>
                <a:cubicBezTo>
                  <a:pt x="24281" y="253047"/>
                  <a:pt x="45448" y="225529"/>
                  <a:pt x="59206" y="182667"/>
                </a:cubicBezTo>
                <a:cubicBezTo>
                  <a:pt x="72964" y="139805"/>
                  <a:pt x="90692" y="15715"/>
                  <a:pt x="94131" y="1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250D216C-E303-4230-8D1F-48E6C7D8958D}"/>
              </a:ext>
            </a:extLst>
          </p:cNvPr>
          <p:cNvSpPr/>
          <p:nvPr/>
        </p:nvSpPr>
        <p:spPr>
          <a:xfrm>
            <a:off x="4496040" y="4371975"/>
            <a:ext cx="109298" cy="243896"/>
          </a:xfrm>
          <a:custGeom>
            <a:avLst/>
            <a:gdLst>
              <a:gd name="connsiteX0" fmla="*/ 107710 w 109298"/>
              <a:gd name="connsiteY0" fmla="*/ 0 h 243896"/>
              <a:gd name="connsiteX1" fmla="*/ 104535 w 109298"/>
              <a:gd name="connsiteY1" fmla="*/ 90488 h 243896"/>
              <a:gd name="connsiteX2" fmla="*/ 83898 w 109298"/>
              <a:gd name="connsiteY2" fmla="*/ 141288 h 243896"/>
              <a:gd name="connsiteX3" fmla="*/ 1348 w 109298"/>
              <a:gd name="connsiteY3" fmla="*/ 242888 h 243896"/>
              <a:gd name="connsiteX4" fmla="*/ 36273 w 109298"/>
              <a:gd name="connsiteY4" fmla="*/ 187325 h 243896"/>
              <a:gd name="connsiteX5" fmla="*/ 83898 w 109298"/>
              <a:gd name="connsiteY5" fmla="*/ 90488 h 243896"/>
              <a:gd name="connsiteX6" fmla="*/ 107710 w 109298"/>
              <a:gd name="connsiteY6" fmla="*/ 0 h 2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98" h="243896">
                <a:moveTo>
                  <a:pt x="107710" y="0"/>
                </a:moveTo>
                <a:cubicBezTo>
                  <a:pt x="111149" y="0"/>
                  <a:pt x="108504" y="66940"/>
                  <a:pt x="104535" y="90488"/>
                </a:cubicBezTo>
                <a:cubicBezTo>
                  <a:pt x="100566" y="114036"/>
                  <a:pt x="101096" y="115888"/>
                  <a:pt x="83898" y="141288"/>
                </a:cubicBezTo>
                <a:cubicBezTo>
                  <a:pt x="66700" y="166688"/>
                  <a:pt x="9285" y="235215"/>
                  <a:pt x="1348" y="242888"/>
                </a:cubicBezTo>
                <a:cubicBezTo>
                  <a:pt x="-6589" y="250561"/>
                  <a:pt x="22515" y="212725"/>
                  <a:pt x="36273" y="187325"/>
                </a:cubicBezTo>
                <a:cubicBezTo>
                  <a:pt x="50031" y="161925"/>
                  <a:pt x="73579" y="118005"/>
                  <a:pt x="83898" y="90488"/>
                </a:cubicBezTo>
                <a:cubicBezTo>
                  <a:pt x="94217" y="62971"/>
                  <a:pt x="104271" y="0"/>
                  <a:pt x="1077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0736D831-6903-42DE-B063-1B5C91F9CDDE}"/>
              </a:ext>
            </a:extLst>
          </p:cNvPr>
          <p:cNvSpPr/>
          <p:nvPr/>
        </p:nvSpPr>
        <p:spPr>
          <a:xfrm>
            <a:off x="4616081" y="4435933"/>
            <a:ext cx="503310" cy="433430"/>
          </a:xfrm>
          <a:custGeom>
            <a:avLst/>
            <a:gdLst>
              <a:gd name="connsiteX0" fmla="*/ 1957 w 503310"/>
              <a:gd name="connsiteY0" fmla="*/ 1130 h 433430"/>
              <a:gd name="connsiteX1" fmla="*/ 11482 w 503310"/>
              <a:gd name="connsiteY1" fmla="*/ 113842 h 433430"/>
              <a:gd name="connsiteX2" fmla="*/ 14657 w 503310"/>
              <a:gd name="connsiteY2" fmla="*/ 140830 h 433430"/>
              <a:gd name="connsiteX3" fmla="*/ 67044 w 503310"/>
              <a:gd name="connsiteY3" fmla="*/ 255130 h 433430"/>
              <a:gd name="connsiteX4" fmla="*/ 189282 w 503310"/>
              <a:gd name="connsiteY4" fmla="*/ 382130 h 433430"/>
              <a:gd name="connsiteX5" fmla="*/ 290882 w 503310"/>
              <a:gd name="connsiteY5" fmla="*/ 421817 h 433430"/>
              <a:gd name="connsiteX6" fmla="*/ 381369 w 503310"/>
              <a:gd name="connsiteY6" fmla="*/ 432930 h 433430"/>
              <a:gd name="connsiteX7" fmla="*/ 427407 w 503310"/>
              <a:gd name="connsiteY7" fmla="*/ 409117 h 433430"/>
              <a:gd name="connsiteX8" fmla="*/ 479794 w 503310"/>
              <a:gd name="connsiteY8" fmla="*/ 366255 h 433430"/>
              <a:gd name="connsiteX9" fmla="*/ 500432 w 503310"/>
              <a:gd name="connsiteY9" fmla="*/ 267830 h 433430"/>
              <a:gd name="connsiteX10" fmla="*/ 497257 w 503310"/>
              <a:gd name="connsiteY10" fmla="*/ 313867 h 433430"/>
              <a:gd name="connsiteX11" fmla="*/ 446457 w 503310"/>
              <a:gd name="connsiteY11" fmla="*/ 377367 h 433430"/>
              <a:gd name="connsiteX12" fmla="*/ 335332 w 503310"/>
              <a:gd name="connsiteY12" fmla="*/ 412292 h 433430"/>
              <a:gd name="connsiteX13" fmla="*/ 201982 w 503310"/>
              <a:gd name="connsiteY13" fmla="*/ 366255 h 433430"/>
              <a:gd name="connsiteX14" fmla="*/ 54344 w 503310"/>
              <a:gd name="connsiteY14" fmla="*/ 191630 h 433430"/>
              <a:gd name="connsiteX15" fmla="*/ 1957 w 503310"/>
              <a:gd name="connsiteY15" fmla="*/ 1130 h 43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3310" h="433430">
                <a:moveTo>
                  <a:pt x="1957" y="1130"/>
                </a:moveTo>
                <a:cubicBezTo>
                  <a:pt x="-5187" y="-11835"/>
                  <a:pt x="9365" y="90559"/>
                  <a:pt x="11482" y="113842"/>
                </a:cubicBezTo>
                <a:cubicBezTo>
                  <a:pt x="13599" y="137125"/>
                  <a:pt x="5397" y="117282"/>
                  <a:pt x="14657" y="140830"/>
                </a:cubicBezTo>
                <a:cubicBezTo>
                  <a:pt x="23917" y="164378"/>
                  <a:pt x="37940" y="214913"/>
                  <a:pt x="67044" y="255130"/>
                </a:cubicBezTo>
                <a:cubicBezTo>
                  <a:pt x="96148" y="295347"/>
                  <a:pt x="151976" y="354349"/>
                  <a:pt x="189282" y="382130"/>
                </a:cubicBezTo>
                <a:cubicBezTo>
                  <a:pt x="226588" y="409911"/>
                  <a:pt x="258868" y="413350"/>
                  <a:pt x="290882" y="421817"/>
                </a:cubicBezTo>
                <a:cubicBezTo>
                  <a:pt x="322896" y="430284"/>
                  <a:pt x="358615" y="435047"/>
                  <a:pt x="381369" y="432930"/>
                </a:cubicBezTo>
                <a:cubicBezTo>
                  <a:pt x="404123" y="430813"/>
                  <a:pt x="411003" y="420229"/>
                  <a:pt x="427407" y="409117"/>
                </a:cubicBezTo>
                <a:cubicBezTo>
                  <a:pt x="443811" y="398005"/>
                  <a:pt x="467623" y="389803"/>
                  <a:pt x="479794" y="366255"/>
                </a:cubicBezTo>
                <a:cubicBezTo>
                  <a:pt x="491965" y="342707"/>
                  <a:pt x="497522" y="276561"/>
                  <a:pt x="500432" y="267830"/>
                </a:cubicBezTo>
                <a:cubicBezTo>
                  <a:pt x="503343" y="259099"/>
                  <a:pt x="506253" y="295611"/>
                  <a:pt x="497257" y="313867"/>
                </a:cubicBezTo>
                <a:cubicBezTo>
                  <a:pt x="488261" y="332123"/>
                  <a:pt x="473444" y="360963"/>
                  <a:pt x="446457" y="377367"/>
                </a:cubicBezTo>
                <a:cubicBezTo>
                  <a:pt x="419470" y="393771"/>
                  <a:pt x="376078" y="414144"/>
                  <a:pt x="335332" y="412292"/>
                </a:cubicBezTo>
                <a:cubicBezTo>
                  <a:pt x="294586" y="410440"/>
                  <a:pt x="248813" y="403032"/>
                  <a:pt x="201982" y="366255"/>
                </a:cubicBezTo>
                <a:cubicBezTo>
                  <a:pt x="155151" y="329478"/>
                  <a:pt x="88211" y="253013"/>
                  <a:pt x="54344" y="191630"/>
                </a:cubicBezTo>
                <a:cubicBezTo>
                  <a:pt x="20477" y="130247"/>
                  <a:pt x="9101" y="14095"/>
                  <a:pt x="1957" y="1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A94AA2BD-176F-4635-AE0E-7254018E294C}"/>
              </a:ext>
            </a:extLst>
          </p:cNvPr>
          <p:cNvSpPr/>
          <p:nvPr/>
        </p:nvSpPr>
        <p:spPr>
          <a:xfrm>
            <a:off x="4758907" y="4543412"/>
            <a:ext cx="401834" cy="157021"/>
          </a:xfrm>
          <a:custGeom>
            <a:avLst/>
            <a:gdLst>
              <a:gd name="connsiteX0" fmla="*/ 418 w 401834"/>
              <a:gd name="connsiteY0" fmla="*/ 13 h 157021"/>
              <a:gd name="connsiteX1" fmla="*/ 111543 w 401834"/>
              <a:gd name="connsiteY1" fmla="*/ 122251 h 157021"/>
              <a:gd name="connsiteX2" fmla="*/ 209968 w 401834"/>
              <a:gd name="connsiteY2" fmla="*/ 131776 h 157021"/>
              <a:gd name="connsiteX3" fmla="*/ 256006 w 401834"/>
              <a:gd name="connsiteY3" fmla="*/ 127013 h 157021"/>
              <a:gd name="connsiteX4" fmla="*/ 309981 w 401834"/>
              <a:gd name="connsiteY4" fmla="*/ 96851 h 157021"/>
              <a:gd name="connsiteX5" fmla="*/ 398881 w 401834"/>
              <a:gd name="connsiteY5" fmla="*/ 6363 h 157021"/>
              <a:gd name="connsiteX6" fmla="*/ 367131 w 401834"/>
              <a:gd name="connsiteY6" fmla="*/ 60338 h 157021"/>
              <a:gd name="connsiteX7" fmla="*/ 236956 w 401834"/>
              <a:gd name="connsiteY7" fmla="*/ 147651 h 157021"/>
              <a:gd name="connsiteX8" fmla="*/ 143293 w 401834"/>
              <a:gd name="connsiteY8" fmla="*/ 150826 h 157021"/>
              <a:gd name="connsiteX9" fmla="*/ 76618 w 401834"/>
              <a:gd name="connsiteY9" fmla="*/ 114313 h 157021"/>
              <a:gd name="connsiteX10" fmla="*/ 418 w 401834"/>
              <a:gd name="connsiteY10" fmla="*/ 13 h 1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834" h="157021">
                <a:moveTo>
                  <a:pt x="418" y="13"/>
                </a:moveTo>
                <a:cubicBezTo>
                  <a:pt x="6239" y="1336"/>
                  <a:pt x="76618" y="100291"/>
                  <a:pt x="111543" y="122251"/>
                </a:cubicBezTo>
                <a:cubicBezTo>
                  <a:pt x="146468" y="144211"/>
                  <a:pt x="185891" y="130982"/>
                  <a:pt x="209968" y="131776"/>
                </a:cubicBezTo>
                <a:cubicBezTo>
                  <a:pt x="234045" y="132570"/>
                  <a:pt x="239337" y="132834"/>
                  <a:pt x="256006" y="127013"/>
                </a:cubicBezTo>
                <a:cubicBezTo>
                  <a:pt x="272675" y="121192"/>
                  <a:pt x="286169" y="116959"/>
                  <a:pt x="309981" y="96851"/>
                </a:cubicBezTo>
                <a:cubicBezTo>
                  <a:pt x="333793" y="76743"/>
                  <a:pt x="389356" y="12448"/>
                  <a:pt x="398881" y="6363"/>
                </a:cubicBezTo>
                <a:cubicBezTo>
                  <a:pt x="408406" y="278"/>
                  <a:pt x="394119" y="36790"/>
                  <a:pt x="367131" y="60338"/>
                </a:cubicBezTo>
                <a:cubicBezTo>
                  <a:pt x="340144" y="83886"/>
                  <a:pt x="274262" y="132570"/>
                  <a:pt x="236956" y="147651"/>
                </a:cubicBezTo>
                <a:cubicBezTo>
                  <a:pt x="199650" y="162732"/>
                  <a:pt x="170016" y="156382"/>
                  <a:pt x="143293" y="150826"/>
                </a:cubicBezTo>
                <a:cubicBezTo>
                  <a:pt x="116570" y="145270"/>
                  <a:pt x="102282" y="135480"/>
                  <a:pt x="76618" y="114313"/>
                </a:cubicBezTo>
                <a:cubicBezTo>
                  <a:pt x="50954" y="93146"/>
                  <a:pt x="-5403" y="-1310"/>
                  <a:pt x="41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05790ACC-07BF-40B5-BF99-879FF880C9B7}"/>
              </a:ext>
            </a:extLst>
          </p:cNvPr>
          <p:cNvSpPr/>
          <p:nvPr/>
        </p:nvSpPr>
        <p:spPr>
          <a:xfrm>
            <a:off x="4781502" y="4579117"/>
            <a:ext cx="364875" cy="154926"/>
          </a:xfrm>
          <a:custGeom>
            <a:avLst/>
            <a:gdLst>
              <a:gd name="connsiteX0" fmla="*/ 48 w 364875"/>
              <a:gd name="connsiteY0" fmla="*/ 89721 h 154926"/>
              <a:gd name="connsiteX1" fmla="*/ 136573 w 364875"/>
              <a:gd name="connsiteY1" fmla="*/ 134171 h 154926"/>
              <a:gd name="connsiteX2" fmla="*/ 201661 w 364875"/>
              <a:gd name="connsiteY2" fmla="*/ 130996 h 154926"/>
              <a:gd name="connsiteX3" fmla="*/ 361998 w 364875"/>
              <a:gd name="connsiteY3" fmla="*/ 2408 h 154926"/>
              <a:gd name="connsiteX4" fmla="*/ 300086 w 364875"/>
              <a:gd name="connsiteY4" fmla="*/ 53208 h 154926"/>
              <a:gd name="connsiteX5" fmla="*/ 241348 w 364875"/>
              <a:gd name="connsiteY5" fmla="*/ 129408 h 154926"/>
              <a:gd name="connsiteX6" fmla="*/ 152448 w 364875"/>
              <a:gd name="connsiteY6" fmla="*/ 154808 h 154926"/>
              <a:gd name="connsiteX7" fmla="*/ 48 w 364875"/>
              <a:gd name="connsiteY7" fmla="*/ 89721 h 15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875" h="154926">
                <a:moveTo>
                  <a:pt x="48" y="89721"/>
                </a:moveTo>
                <a:cubicBezTo>
                  <a:pt x="-2598" y="86281"/>
                  <a:pt x="102971" y="127292"/>
                  <a:pt x="136573" y="134171"/>
                </a:cubicBezTo>
                <a:cubicBezTo>
                  <a:pt x="170175" y="141050"/>
                  <a:pt x="164090" y="152957"/>
                  <a:pt x="201661" y="130996"/>
                </a:cubicBezTo>
                <a:cubicBezTo>
                  <a:pt x="239232" y="109036"/>
                  <a:pt x="345594" y="15373"/>
                  <a:pt x="361998" y="2408"/>
                </a:cubicBezTo>
                <a:cubicBezTo>
                  <a:pt x="378402" y="-10557"/>
                  <a:pt x="320194" y="32041"/>
                  <a:pt x="300086" y="53208"/>
                </a:cubicBezTo>
                <a:cubicBezTo>
                  <a:pt x="279978" y="74375"/>
                  <a:pt x="265954" y="112475"/>
                  <a:pt x="241348" y="129408"/>
                </a:cubicBezTo>
                <a:cubicBezTo>
                  <a:pt x="216742" y="146341"/>
                  <a:pt x="189490" y="156131"/>
                  <a:pt x="152448" y="154808"/>
                </a:cubicBezTo>
                <a:cubicBezTo>
                  <a:pt x="115406" y="153485"/>
                  <a:pt x="2694" y="93161"/>
                  <a:pt x="48" y="89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80AF21C2-B7B3-49FB-9271-3D96B0C6ED45}"/>
              </a:ext>
            </a:extLst>
          </p:cNvPr>
          <p:cNvSpPr/>
          <p:nvPr/>
        </p:nvSpPr>
        <p:spPr>
          <a:xfrm>
            <a:off x="4799100" y="4680267"/>
            <a:ext cx="188058" cy="181667"/>
          </a:xfrm>
          <a:custGeom>
            <a:avLst/>
            <a:gdLst>
              <a:gd name="connsiteX0" fmla="*/ 1500 w 188058"/>
              <a:gd name="connsiteY0" fmla="*/ 1271 h 181667"/>
              <a:gd name="connsiteX1" fmla="*/ 31663 w 188058"/>
              <a:gd name="connsiteY1" fmla="*/ 93346 h 181667"/>
              <a:gd name="connsiteX2" fmla="*/ 87225 w 188058"/>
              <a:gd name="connsiteY2" fmla="*/ 155258 h 181667"/>
              <a:gd name="connsiteX3" fmla="*/ 187238 w 188058"/>
              <a:gd name="connsiteY3" fmla="*/ 177483 h 181667"/>
              <a:gd name="connsiteX4" fmla="*/ 131675 w 188058"/>
              <a:gd name="connsiteY4" fmla="*/ 179071 h 181667"/>
              <a:gd name="connsiteX5" fmla="*/ 77700 w 188058"/>
              <a:gd name="connsiteY5" fmla="*/ 166371 h 181667"/>
              <a:gd name="connsiteX6" fmla="*/ 1500 w 188058"/>
              <a:gd name="connsiteY6" fmla="*/ 1271 h 1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58" h="181667">
                <a:moveTo>
                  <a:pt x="1500" y="1271"/>
                </a:moveTo>
                <a:cubicBezTo>
                  <a:pt x="-6173" y="-10900"/>
                  <a:pt x="17376" y="67682"/>
                  <a:pt x="31663" y="93346"/>
                </a:cubicBezTo>
                <a:cubicBezTo>
                  <a:pt x="45950" y="119010"/>
                  <a:pt x="61296" y="141235"/>
                  <a:pt x="87225" y="155258"/>
                </a:cubicBezTo>
                <a:cubicBezTo>
                  <a:pt x="113154" y="169281"/>
                  <a:pt x="179830" y="173514"/>
                  <a:pt x="187238" y="177483"/>
                </a:cubicBezTo>
                <a:cubicBezTo>
                  <a:pt x="194646" y="181452"/>
                  <a:pt x="149931" y="180923"/>
                  <a:pt x="131675" y="179071"/>
                </a:cubicBezTo>
                <a:cubicBezTo>
                  <a:pt x="113419" y="177219"/>
                  <a:pt x="99396" y="192036"/>
                  <a:pt x="77700" y="166371"/>
                </a:cubicBezTo>
                <a:cubicBezTo>
                  <a:pt x="56004" y="140706"/>
                  <a:pt x="9173" y="13442"/>
                  <a:pt x="1500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CF735E6-8FB7-4B8A-8168-96305612AB9C}"/>
              </a:ext>
            </a:extLst>
          </p:cNvPr>
          <p:cNvSpPr/>
          <p:nvPr/>
        </p:nvSpPr>
        <p:spPr>
          <a:xfrm>
            <a:off x="4803522" y="4690944"/>
            <a:ext cx="219366" cy="167734"/>
          </a:xfrm>
          <a:custGeom>
            <a:avLst/>
            <a:gdLst>
              <a:gd name="connsiteX0" fmla="*/ 253 w 219366"/>
              <a:gd name="connsiteY0" fmla="*/ 119 h 167734"/>
              <a:gd name="connsiteX1" fmla="*/ 85978 w 219366"/>
              <a:gd name="connsiteY1" fmla="*/ 130294 h 167734"/>
              <a:gd name="connsiteX2" fmla="*/ 133603 w 219366"/>
              <a:gd name="connsiteY2" fmla="*/ 152519 h 167734"/>
              <a:gd name="connsiteX3" fmla="*/ 219328 w 219366"/>
              <a:gd name="connsiteY3" fmla="*/ 162044 h 167734"/>
              <a:gd name="connsiteX4" fmla="*/ 122491 w 219366"/>
              <a:gd name="connsiteY4" fmla="*/ 160456 h 167734"/>
              <a:gd name="connsiteX5" fmla="*/ 62166 w 219366"/>
              <a:gd name="connsiteY5" fmla="*/ 155694 h 167734"/>
              <a:gd name="connsiteX6" fmla="*/ 253 w 219366"/>
              <a:gd name="connsiteY6" fmla="*/ 119 h 1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66" h="167734">
                <a:moveTo>
                  <a:pt x="253" y="119"/>
                </a:moveTo>
                <a:cubicBezTo>
                  <a:pt x="4222" y="-4114"/>
                  <a:pt x="63753" y="104894"/>
                  <a:pt x="85978" y="130294"/>
                </a:cubicBezTo>
                <a:cubicBezTo>
                  <a:pt x="108203" y="155694"/>
                  <a:pt x="111378" y="147227"/>
                  <a:pt x="133603" y="152519"/>
                </a:cubicBezTo>
                <a:cubicBezTo>
                  <a:pt x="155828" y="157811"/>
                  <a:pt x="221180" y="160721"/>
                  <a:pt x="219328" y="162044"/>
                </a:cubicBezTo>
                <a:cubicBezTo>
                  <a:pt x="217476" y="163367"/>
                  <a:pt x="148685" y="161514"/>
                  <a:pt x="122491" y="160456"/>
                </a:cubicBezTo>
                <a:cubicBezTo>
                  <a:pt x="96297" y="159398"/>
                  <a:pt x="84391" y="180300"/>
                  <a:pt x="62166" y="155694"/>
                </a:cubicBezTo>
                <a:cubicBezTo>
                  <a:pt x="39941" y="131088"/>
                  <a:pt x="-3716" y="4352"/>
                  <a:pt x="253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88EF720C-B231-480C-856C-208434B0199A}"/>
              </a:ext>
            </a:extLst>
          </p:cNvPr>
          <p:cNvSpPr/>
          <p:nvPr/>
        </p:nvSpPr>
        <p:spPr>
          <a:xfrm>
            <a:off x="4345829" y="2910415"/>
            <a:ext cx="49370" cy="312941"/>
          </a:xfrm>
          <a:custGeom>
            <a:avLst/>
            <a:gdLst>
              <a:gd name="connsiteX0" fmla="*/ 14504 w 49370"/>
              <a:gd name="connsiteY0" fmla="*/ 2 h 312941"/>
              <a:gd name="connsiteX1" fmla="*/ 16621 w 49370"/>
              <a:gd name="connsiteY1" fmla="*/ 184152 h 312941"/>
              <a:gd name="connsiteX2" fmla="*/ 48371 w 49370"/>
              <a:gd name="connsiteY2" fmla="*/ 309035 h 312941"/>
              <a:gd name="connsiteX3" fmla="*/ 37788 w 49370"/>
              <a:gd name="connsiteY3" fmla="*/ 273052 h 312941"/>
              <a:gd name="connsiteX4" fmla="*/ 1804 w 49370"/>
              <a:gd name="connsiteY4" fmla="*/ 188385 h 312941"/>
              <a:gd name="connsiteX5" fmla="*/ 14504 w 49370"/>
              <a:gd name="connsiteY5" fmla="*/ 2 h 31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0" h="312941">
                <a:moveTo>
                  <a:pt x="14504" y="2"/>
                </a:moveTo>
                <a:cubicBezTo>
                  <a:pt x="16974" y="-704"/>
                  <a:pt x="10977" y="132647"/>
                  <a:pt x="16621" y="184152"/>
                </a:cubicBezTo>
                <a:cubicBezTo>
                  <a:pt x="22265" y="235657"/>
                  <a:pt x="44843" y="294218"/>
                  <a:pt x="48371" y="309035"/>
                </a:cubicBezTo>
                <a:cubicBezTo>
                  <a:pt x="51899" y="323852"/>
                  <a:pt x="45549" y="293160"/>
                  <a:pt x="37788" y="273052"/>
                </a:cubicBezTo>
                <a:cubicBezTo>
                  <a:pt x="30027" y="252944"/>
                  <a:pt x="9212" y="230366"/>
                  <a:pt x="1804" y="188385"/>
                </a:cubicBezTo>
                <a:cubicBezTo>
                  <a:pt x="-5604" y="146404"/>
                  <a:pt x="12034" y="708"/>
                  <a:pt x="1450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BC304577-259B-448E-8434-18DD279C698E}"/>
              </a:ext>
            </a:extLst>
          </p:cNvPr>
          <p:cNvSpPr/>
          <p:nvPr/>
        </p:nvSpPr>
        <p:spPr>
          <a:xfrm>
            <a:off x="4245784" y="3079704"/>
            <a:ext cx="287435" cy="299175"/>
          </a:xfrm>
          <a:custGeom>
            <a:avLst/>
            <a:gdLst>
              <a:gd name="connsiteX0" fmla="*/ 249 w 287435"/>
              <a:gd name="connsiteY0" fmla="*/ 46 h 299175"/>
              <a:gd name="connsiteX1" fmla="*/ 84916 w 287435"/>
              <a:gd name="connsiteY1" fmla="*/ 141863 h 299175"/>
              <a:gd name="connsiteX2" fmla="*/ 279649 w 287435"/>
              <a:gd name="connsiteY2" fmla="*/ 292146 h 299175"/>
              <a:gd name="connsiteX3" fmla="*/ 235199 w 287435"/>
              <a:gd name="connsiteY3" fmla="*/ 262513 h 299175"/>
              <a:gd name="connsiteX4" fmla="*/ 108199 w 287435"/>
              <a:gd name="connsiteY4" fmla="*/ 156679 h 299175"/>
              <a:gd name="connsiteX5" fmla="*/ 249 w 287435"/>
              <a:gd name="connsiteY5" fmla="*/ 46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435" h="299175">
                <a:moveTo>
                  <a:pt x="249" y="46"/>
                </a:moveTo>
                <a:cubicBezTo>
                  <a:pt x="-3631" y="-2423"/>
                  <a:pt x="38349" y="93180"/>
                  <a:pt x="84916" y="141863"/>
                </a:cubicBezTo>
                <a:cubicBezTo>
                  <a:pt x="131483" y="190546"/>
                  <a:pt x="254602" y="272038"/>
                  <a:pt x="279649" y="292146"/>
                </a:cubicBezTo>
                <a:cubicBezTo>
                  <a:pt x="304696" y="312254"/>
                  <a:pt x="263774" y="285091"/>
                  <a:pt x="235199" y="262513"/>
                </a:cubicBezTo>
                <a:cubicBezTo>
                  <a:pt x="206624" y="239935"/>
                  <a:pt x="146652" y="198307"/>
                  <a:pt x="108199" y="156679"/>
                </a:cubicBezTo>
                <a:cubicBezTo>
                  <a:pt x="69746" y="115051"/>
                  <a:pt x="4129" y="2515"/>
                  <a:pt x="249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4062F717-EB36-42AD-ABB7-B43DE63B0AE9}"/>
              </a:ext>
            </a:extLst>
          </p:cNvPr>
          <p:cNvSpPr/>
          <p:nvPr/>
        </p:nvSpPr>
        <p:spPr>
          <a:xfrm>
            <a:off x="4283495" y="3083760"/>
            <a:ext cx="222888" cy="271458"/>
          </a:xfrm>
          <a:custGeom>
            <a:avLst/>
            <a:gdLst>
              <a:gd name="connsiteX0" fmla="*/ 638 w 222888"/>
              <a:gd name="connsiteY0" fmla="*/ 223 h 271458"/>
              <a:gd name="connsiteX1" fmla="*/ 70488 w 222888"/>
              <a:gd name="connsiteY1" fmla="*/ 129340 h 271458"/>
              <a:gd name="connsiteX2" fmla="*/ 186905 w 222888"/>
              <a:gd name="connsiteY2" fmla="*/ 235173 h 271458"/>
              <a:gd name="connsiteX3" fmla="*/ 222888 w 222888"/>
              <a:gd name="connsiteY3" fmla="*/ 271157 h 271458"/>
              <a:gd name="connsiteX4" fmla="*/ 186905 w 222888"/>
              <a:gd name="connsiteY4" fmla="*/ 247873 h 271458"/>
              <a:gd name="connsiteX5" fmla="*/ 93772 w 222888"/>
              <a:gd name="connsiteY5" fmla="*/ 173790 h 271458"/>
              <a:gd name="connsiteX6" fmla="*/ 38738 w 222888"/>
              <a:gd name="connsiteY6" fmla="*/ 99707 h 271458"/>
              <a:gd name="connsiteX7" fmla="*/ 638 w 222888"/>
              <a:gd name="connsiteY7" fmla="*/ 223 h 27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888" h="271458">
                <a:moveTo>
                  <a:pt x="638" y="223"/>
                </a:moveTo>
                <a:cubicBezTo>
                  <a:pt x="5930" y="5162"/>
                  <a:pt x="39444" y="90182"/>
                  <a:pt x="70488" y="129340"/>
                </a:cubicBezTo>
                <a:cubicBezTo>
                  <a:pt x="101532" y="168498"/>
                  <a:pt x="161505" y="211537"/>
                  <a:pt x="186905" y="235173"/>
                </a:cubicBezTo>
                <a:cubicBezTo>
                  <a:pt x="212305" y="258809"/>
                  <a:pt x="222888" y="269040"/>
                  <a:pt x="222888" y="271157"/>
                </a:cubicBezTo>
                <a:cubicBezTo>
                  <a:pt x="222888" y="273274"/>
                  <a:pt x="208424" y="264101"/>
                  <a:pt x="186905" y="247873"/>
                </a:cubicBezTo>
                <a:cubicBezTo>
                  <a:pt x="165386" y="231645"/>
                  <a:pt x="118467" y="198484"/>
                  <a:pt x="93772" y="173790"/>
                </a:cubicBezTo>
                <a:cubicBezTo>
                  <a:pt x="69078" y="149096"/>
                  <a:pt x="53202" y="125813"/>
                  <a:pt x="38738" y="99707"/>
                </a:cubicBezTo>
                <a:cubicBezTo>
                  <a:pt x="24274" y="73601"/>
                  <a:pt x="-4654" y="-4716"/>
                  <a:pt x="638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3CA9AED7-2247-4749-8687-0DE0565B272A}"/>
              </a:ext>
            </a:extLst>
          </p:cNvPr>
          <p:cNvSpPr/>
          <p:nvPr/>
        </p:nvSpPr>
        <p:spPr>
          <a:xfrm>
            <a:off x="4373016" y="3165858"/>
            <a:ext cx="74298" cy="367047"/>
          </a:xfrm>
          <a:custGeom>
            <a:avLst/>
            <a:gdLst>
              <a:gd name="connsiteX0" fmla="*/ 17 w 74298"/>
              <a:gd name="connsiteY0" fmla="*/ 675 h 367047"/>
              <a:gd name="connsiteX1" fmla="*/ 14834 w 74298"/>
              <a:gd name="connsiteY1" fmla="*/ 161542 h 367047"/>
              <a:gd name="connsiteX2" fmla="*/ 40234 w 74298"/>
              <a:gd name="connsiteY2" fmla="*/ 263142 h 367047"/>
              <a:gd name="connsiteX3" fmla="*/ 74101 w 74298"/>
              <a:gd name="connsiteY3" fmla="*/ 366859 h 367047"/>
              <a:gd name="connsiteX4" fmla="*/ 55051 w 74298"/>
              <a:gd name="connsiteY4" fmla="*/ 290659 h 367047"/>
              <a:gd name="connsiteX5" fmla="*/ 12717 w 74298"/>
              <a:gd name="connsiteY5" fmla="*/ 110742 h 367047"/>
              <a:gd name="connsiteX6" fmla="*/ 17 w 74298"/>
              <a:gd name="connsiteY6" fmla="*/ 675 h 3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98" h="367047">
                <a:moveTo>
                  <a:pt x="17" y="675"/>
                </a:moveTo>
                <a:cubicBezTo>
                  <a:pt x="370" y="9142"/>
                  <a:pt x="8131" y="117798"/>
                  <a:pt x="14834" y="161542"/>
                </a:cubicBezTo>
                <a:cubicBezTo>
                  <a:pt x="21537" y="205286"/>
                  <a:pt x="30356" y="228923"/>
                  <a:pt x="40234" y="263142"/>
                </a:cubicBezTo>
                <a:cubicBezTo>
                  <a:pt x="50112" y="297362"/>
                  <a:pt x="71632" y="362273"/>
                  <a:pt x="74101" y="366859"/>
                </a:cubicBezTo>
                <a:cubicBezTo>
                  <a:pt x="76570" y="371445"/>
                  <a:pt x="55051" y="290659"/>
                  <a:pt x="55051" y="290659"/>
                </a:cubicBezTo>
                <a:cubicBezTo>
                  <a:pt x="44820" y="247973"/>
                  <a:pt x="20831" y="156250"/>
                  <a:pt x="12717" y="110742"/>
                </a:cubicBezTo>
                <a:cubicBezTo>
                  <a:pt x="4603" y="65234"/>
                  <a:pt x="-336" y="-7792"/>
                  <a:pt x="17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0A5695D8-6CFA-4820-B95C-1ABC64129644}"/>
              </a:ext>
            </a:extLst>
          </p:cNvPr>
          <p:cNvSpPr/>
          <p:nvPr/>
        </p:nvSpPr>
        <p:spPr>
          <a:xfrm>
            <a:off x="4451258" y="3543229"/>
            <a:ext cx="443319" cy="404997"/>
          </a:xfrm>
          <a:custGeom>
            <a:avLst/>
            <a:gdLst>
              <a:gd name="connsiteX0" fmla="*/ 92 w 443319"/>
              <a:gd name="connsiteY0" fmla="*/ 71 h 404997"/>
              <a:gd name="connsiteX1" fmla="*/ 46130 w 443319"/>
              <a:gd name="connsiteY1" fmla="*/ 160409 h 404997"/>
              <a:gd name="connsiteX2" fmla="*/ 112805 w 443319"/>
              <a:gd name="connsiteY2" fmla="*/ 255659 h 404997"/>
              <a:gd name="connsiteX3" fmla="*/ 173130 w 443319"/>
              <a:gd name="connsiteY3" fmla="*/ 312809 h 404997"/>
              <a:gd name="connsiteX4" fmla="*/ 223930 w 443319"/>
              <a:gd name="connsiteY4" fmla="*/ 338209 h 404997"/>
              <a:gd name="connsiteX5" fmla="*/ 325530 w 443319"/>
              <a:gd name="connsiteY5" fmla="*/ 384246 h 404997"/>
              <a:gd name="connsiteX6" fmla="*/ 443005 w 443319"/>
              <a:gd name="connsiteY6" fmla="*/ 404884 h 404997"/>
              <a:gd name="connsiteX7" fmla="*/ 354105 w 443319"/>
              <a:gd name="connsiteY7" fmla="*/ 389009 h 404997"/>
              <a:gd name="connsiteX8" fmla="*/ 182655 w 443319"/>
              <a:gd name="connsiteY8" fmla="*/ 323921 h 404997"/>
              <a:gd name="connsiteX9" fmla="*/ 39780 w 443319"/>
              <a:gd name="connsiteY9" fmla="*/ 181046 h 404997"/>
              <a:gd name="connsiteX10" fmla="*/ 92 w 443319"/>
              <a:gd name="connsiteY10" fmla="*/ 71 h 4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319" h="404997">
                <a:moveTo>
                  <a:pt x="92" y="71"/>
                </a:moveTo>
                <a:cubicBezTo>
                  <a:pt x="1150" y="-3368"/>
                  <a:pt x="27345" y="117811"/>
                  <a:pt x="46130" y="160409"/>
                </a:cubicBezTo>
                <a:cubicBezTo>
                  <a:pt x="64915" y="203007"/>
                  <a:pt x="91638" y="230259"/>
                  <a:pt x="112805" y="255659"/>
                </a:cubicBezTo>
                <a:cubicBezTo>
                  <a:pt x="133972" y="281059"/>
                  <a:pt x="154609" y="299051"/>
                  <a:pt x="173130" y="312809"/>
                </a:cubicBezTo>
                <a:cubicBezTo>
                  <a:pt x="191651" y="326567"/>
                  <a:pt x="223930" y="338209"/>
                  <a:pt x="223930" y="338209"/>
                </a:cubicBezTo>
                <a:cubicBezTo>
                  <a:pt x="249330" y="350115"/>
                  <a:pt x="289018" y="373134"/>
                  <a:pt x="325530" y="384246"/>
                </a:cubicBezTo>
                <a:cubicBezTo>
                  <a:pt x="362042" y="395358"/>
                  <a:pt x="438243" y="404090"/>
                  <a:pt x="443005" y="404884"/>
                </a:cubicBezTo>
                <a:cubicBezTo>
                  <a:pt x="447767" y="405678"/>
                  <a:pt x="397497" y="402503"/>
                  <a:pt x="354105" y="389009"/>
                </a:cubicBezTo>
                <a:cubicBezTo>
                  <a:pt x="310713" y="375515"/>
                  <a:pt x="235042" y="358581"/>
                  <a:pt x="182655" y="323921"/>
                </a:cubicBezTo>
                <a:cubicBezTo>
                  <a:pt x="130268" y="289261"/>
                  <a:pt x="72853" y="233963"/>
                  <a:pt x="39780" y="181046"/>
                </a:cubicBezTo>
                <a:cubicBezTo>
                  <a:pt x="6707" y="128129"/>
                  <a:pt x="-966" y="3510"/>
                  <a:pt x="92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41658FE6-B7F9-44AD-B9FD-CAD9A57E2771}"/>
              </a:ext>
            </a:extLst>
          </p:cNvPr>
          <p:cNvSpPr/>
          <p:nvPr/>
        </p:nvSpPr>
        <p:spPr>
          <a:xfrm>
            <a:off x="4393672" y="2555235"/>
            <a:ext cx="178907" cy="814253"/>
          </a:xfrm>
          <a:custGeom>
            <a:avLst/>
            <a:gdLst>
              <a:gd name="connsiteX0" fmla="*/ 3703 w 178907"/>
              <a:gd name="connsiteY0" fmla="*/ 2228 h 814253"/>
              <a:gd name="connsiteX1" fmla="*/ 528 w 178907"/>
              <a:gd name="connsiteY1" fmla="*/ 173678 h 814253"/>
              <a:gd name="connsiteX2" fmla="*/ 5291 w 178907"/>
              <a:gd name="connsiteY2" fmla="*/ 262578 h 814253"/>
              <a:gd name="connsiteX3" fmla="*/ 30691 w 178907"/>
              <a:gd name="connsiteY3" fmla="*/ 365765 h 814253"/>
              <a:gd name="connsiteX4" fmla="*/ 92603 w 178907"/>
              <a:gd name="connsiteY4" fmla="*/ 586428 h 814253"/>
              <a:gd name="connsiteX5" fmla="*/ 170391 w 178907"/>
              <a:gd name="connsiteY5" fmla="*/ 803915 h 814253"/>
              <a:gd name="connsiteX6" fmla="*/ 165628 w 178907"/>
              <a:gd name="connsiteY6" fmla="*/ 753115 h 814253"/>
              <a:gd name="connsiteX7" fmla="*/ 70378 w 178907"/>
              <a:gd name="connsiteY7" fmla="*/ 524515 h 814253"/>
              <a:gd name="connsiteX8" fmla="*/ 32278 w 178907"/>
              <a:gd name="connsiteY8" fmla="*/ 307028 h 814253"/>
              <a:gd name="connsiteX9" fmla="*/ 3703 w 178907"/>
              <a:gd name="connsiteY9" fmla="*/ 2228 h 8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07" h="814253">
                <a:moveTo>
                  <a:pt x="3703" y="2228"/>
                </a:moveTo>
                <a:cubicBezTo>
                  <a:pt x="-1589" y="-19997"/>
                  <a:pt x="263" y="130286"/>
                  <a:pt x="528" y="173678"/>
                </a:cubicBezTo>
                <a:cubicBezTo>
                  <a:pt x="793" y="217070"/>
                  <a:pt x="264" y="230564"/>
                  <a:pt x="5291" y="262578"/>
                </a:cubicBezTo>
                <a:cubicBezTo>
                  <a:pt x="10318" y="294592"/>
                  <a:pt x="16139" y="311790"/>
                  <a:pt x="30691" y="365765"/>
                </a:cubicBezTo>
                <a:cubicBezTo>
                  <a:pt x="45243" y="419740"/>
                  <a:pt x="69320" y="513403"/>
                  <a:pt x="92603" y="586428"/>
                </a:cubicBezTo>
                <a:cubicBezTo>
                  <a:pt x="115886" y="659453"/>
                  <a:pt x="158220" y="776134"/>
                  <a:pt x="170391" y="803915"/>
                </a:cubicBezTo>
                <a:cubicBezTo>
                  <a:pt x="182562" y="831696"/>
                  <a:pt x="182297" y="799682"/>
                  <a:pt x="165628" y="753115"/>
                </a:cubicBezTo>
                <a:cubicBezTo>
                  <a:pt x="148959" y="706548"/>
                  <a:pt x="92603" y="598863"/>
                  <a:pt x="70378" y="524515"/>
                </a:cubicBezTo>
                <a:cubicBezTo>
                  <a:pt x="48153" y="450167"/>
                  <a:pt x="41538" y="394076"/>
                  <a:pt x="32278" y="307028"/>
                </a:cubicBezTo>
                <a:cubicBezTo>
                  <a:pt x="23018" y="219980"/>
                  <a:pt x="8995" y="24453"/>
                  <a:pt x="3703" y="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59117788-2D70-46A9-A149-A1F9B32F4D40}"/>
              </a:ext>
            </a:extLst>
          </p:cNvPr>
          <p:cNvSpPr/>
          <p:nvPr/>
        </p:nvSpPr>
        <p:spPr>
          <a:xfrm>
            <a:off x="4237792" y="2639830"/>
            <a:ext cx="75363" cy="447042"/>
          </a:xfrm>
          <a:custGeom>
            <a:avLst/>
            <a:gdLst>
              <a:gd name="connsiteX0" fmla="*/ 24646 w 75363"/>
              <a:gd name="connsiteY0" fmla="*/ 183 h 447042"/>
              <a:gd name="connsiteX1" fmla="*/ 19883 w 75363"/>
              <a:gd name="connsiteY1" fmla="*/ 171633 h 447042"/>
              <a:gd name="connsiteX2" fmla="*/ 24646 w 75363"/>
              <a:gd name="connsiteY2" fmla="*/ 258945 h 447042"/>
              <a:gd name="connsiteX3" fmla="*/ 70683 w 75363"/>
              <a:gd name="connsiteY3" fmla="*/ 438333 h 447042"/>
              <a:gd name="connsiteX4" fmla="*/ 65921 w 75363"/>
              <a:gd name="connsiteY4" fmla="*/ 397058 h 447042"/>
              <a:gd name="connsiteX5" fmla="*/ 833 w 75363"/>
              <a:gd name="connsiteY5" fmla="*/ 206558 h 447042"/>
              <a:gd name="connsiteX6" fmla="*/ 24646 w 75363"/>
              <a:gd name="connsiteY6" fmla="*/ 183 h 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63" h="447042">
                <a:moveTo>
                  <a:pt x="24646" y="183"/>
                </a:moveTo>
                <a:cubicBezTo>
                  <a:pt x="27821" y="-5638"/>
                  <a:pt x="19883" y="128506"/>
                  <a:pt x="19883" y="171633"/>
                </a:cubicBezTo>
                <a:cubicBezTo>
                  <a:pt x="19883" y="214760"/>
                  <a:pt x="16179" y="214495"/>
                  <a:pt x="24646" y="258945"/>
                </a:cubicBezTo>
                <a:cubicBezTo>
                  <a:pt x="33113" y="303395"/>
                  <a:pt x="63804" y="415314"/>
                  <a:pt x="70683" y="438333"/>
                </a:cubicBezTo>
                <a:cubicBezTo>
                  <a:pt x="77562" y="461352"/>
                  <a:pt x="77563" y="435687"/>
                  <a:pt x="65921" y="397058"/>
                </a:cubicBezTo>
                <a:cubicBezTo>
                  <a:pt x="54279" y="358429"/>
                  <a:pt x="6654" y="275350"/>
                  <a:pt x="833" y="206558"/>
                </a:cubicBezTo>
                <a:cubicBezTo>
                  <a:pt x="-4988" y="137766"/>
                  <a:pt x="21471" y="6004"/>
                  <a:pt x="24646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CE55344A-DBF3-40D3-BE36-137BDE407592}"/>
              </a:ext>
            </a:extLst>
          </p:cNvPr>
          <p:cNvSpPr/>
          <p:nvPr/>
        </p:nvSpPr>
        <p:spPr>
          <a:xfrm>
            <a:off x="4475163" y="2925748"/>
            <a:ext cx="69513" cy="375263"/>
          </a:xfrm>
          <a:custGeom>
            <a:avLst/>
            <a:gdLst>
              <a:gd name="connsiteX0" fmla="*/ 0 w 69513"/>
              <a:gd name="connsiteY0" fmla="*/ 15 h 375263"/>
              <a:gd name="connsiteX1" fmla="*/ 14287 w 69513"/>
              <a:gd name="connsiteY1" fmla="*/ 174640 h 375263"/>
              <a:gd name="connsiteX2" fmla="*/ 68262 w 69513"/>
              <a:gd name="connsiteY2" fmla="*/ 371490 h 375263"/>
              <a:gd name="connsiteX3" fmla="*/ 49212 w 69513"/>
              <a:gd name="connsiteY3" fmla="*/ 293702 h 375263"/>
              <a:gd name="connsiteX4" fmla="*/ 14287 w 69513"/>
              <a:gd name="connsiteY4" fmla="*/ 165115 h 375263"/>
              <a:gd name="connsiteX5" fmla="*/ 0 w 69513"/>
              <a:gd name="connsiteY5" fmla="*/ 15 h 37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13" h="375263">
                <a:moveTo>
                  <a:pt x="0" y="15"/>
                </a:moveTo>
                <a:cubicBezTo>
                  <a:pt x="0" y="1602"/>
                  <a:pt x="2910" y="112727"/>
                  <a:pt x="14287" y="174640"/>
                </a:cubicBezTo>
                <a:cubicBezTo>
                  <a:pt x="25664" y="236553"/>
                  <a:pt x="62441" y="351646"/>
                  <a:pt x="68262" y="371490"/>
                </a:cubicBezTo>
                <a:cubicBezTo>
                  <a:pt x="74083" y="391334"/>
                  <a:pt x="58208" y="328098"/>
                  <a:pt x="49212" y="293702"/>
                </a:cubicBezTo>
                <a:cubicBezTo>
                  <a:pt x="40216" y="259306"/>
                  <a:pt x="20372" y="211417"/>
                  <a:pt x="14287" y="165115"/>
                </a:cubicBezTo>
                <a:cubicBezTo>
                  <a:pt x="8202" y="118813"/>
                  <a:pt x="0" y="-1572"/>
                  <a:pt x="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F0087BB0-D449-4B0A-A7E6-452E92DAF16C}"/>
              </a:ext>
            </a:extLst>
          </p:cNvPr>
          <p:cNvSpPr/>
          <p:nvPr/>
        </p:nvSpPr>
        <p:spPr>
          <a:xfrm>
            <a:off x="4273074" y="2638137"/>
            <a:ext cx="176097" cy="431013"/>
          </a:xfrm>
          <a:custGeom>
            <a:avLst/>
            <a:gdLst>
              <a:gd name="connsiteX0" fmla="*/ 2064 w 176097"/>
              <a:gd name="connsiteY0" fmla="*/ 1876 h 431013"/>
              <a:gd name="connsiteX1" fmla="*/ 25876 w 176097"/>
              <a:gd name="connsiteY1" fmla="*/ 143163 h 431013"/>
              <a:gd name="connsiteX2" fmla="*/ 167164 w 176097"/>
              <a:gd name="connsiteY2" fmla="*/ 416213 h 431013"/>
              <a:gd name="connsiteX3" fmla="*/ 149701 w 176097"/>
              <a:gd name="connsiteY3" fmla="*/ 378113 h 431013"/>
              <a:gd name="connsiteX4" fmla="*/ 52864 w 176097"/>
              <a:gd name="connsiteY4" fmla="*/ 238413 h 431013"/>
              <a:gd name="connsiteX5" fmla="*/ 2064 w 176097"/>
              <a:gd name="connsiteY5" fmla="*/ 1876 h 43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97" h="431013">
                <a:moveTo>
                  <a:pt x="2064" y="1876"/>
                </a:moveTo>
                <a:cubicBezTo>
                  <a:pt x="-2434" y="-13999"/>
                  <a:pt x="-1641" y="74107"/>
                  <a:pt x="25876" y="143163"/>
                </a:cubicBezTo>
                <a:cubicBezTo>
                  <a:pt x="53393" y="212219"/>
                  <a:pt x="146527" y="377055"/>
                  <a:pt x="167164" y="416213"/>
                </a:cubicBezTo>
                <a:cubicBezTo>
                  <a:pt x="187801" y="455371"/>
                  <a:pt x="168751" y="407746"/>
                  <a:pt x="149701" y="378113"/>
                </a:cubicBezTo>
                <a:cubicBezTo>
                  <a:pt x="130651" y="348480"/>
                  <a:pt x="80381" y="300325"/>
                  <a:pt x="52864" y="238413"/>
                </a:cubicBezTo>
                <a:cubicBezTo>
                  <a:pt x="25347" y="176501"/>
                  <a:pt x="6562" y="17751"/>
                  <a:pt x="2064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70A12623-2266-4D5A-A658-1311FF27C110}"/>
              </a:ext>
            </a:extLst>
          </p:cNvPr>
          <p:cNvSpPr/>
          <p:nvPr/>
        </p:nvSpPr>
        <p:spPr>
          <a:xfrm>
            <a:off x="4494213" y="3108325"/>
            <a:ext cx="315422" cy="570238"/>
          </a:xfrm>
          <a:custGeom>
            <a:avLst/>
            <a:gdLst>
              <a:gd name="connsiteX0" fmla="*/ 0 w 315422"/>
              <a:gd name="connsiteY0" fmla="*/ 0 h 570238"/>
              <a:gd name="connsiteX1" fmla="*/ 95250 w 315422"/>
              <a:gd name="connsiteY1" fmla="*/ 100013 h 570238"/>
              <a:gd name="connsiteX2" fmla="*/ 179387 w 315422"/>
              <a:gd name="connsiteY2" fmla="*/ 180975 h 570238"/>
              <a:gd name="connsiteX3" fmla="*/ 198437 w 315422"/>
              <a:gd name="connsiteY3" fmla="*/ 203200 h 570238"/>
              <a:gd name="connsiteX4" fmla="*/ 255587 w 315422"/>
              <a:gd name="connsiteY4" fmla="*/ 319088 h 570238"/>
              <a:gd name="connsiteX5" fmla="*/ 309562 w 315422"/>
              <a:gd name="connsiteY5" fmla="*/ 523875 h 570238"/>
              <a:gd name="connsiteX6" fmla="*/ 314325 w 315422"/>
              <a:gd name="connsiteY6" fmla="*/ 568325 h 570238"/>
              <a:gd name="connsiteX7" fmla="*/ 312737 w 315422"/>
              <a:gd name="connsiteY7" fmla="*/ 484188 h 570238"/>
              <a:gd name="connsiteX8" fmla="*/ 288925 w 315422"/>
              <a:gd name="connsiteY8" fmla="*/ 341313 h 570238"/>
              <a:gd name="connsiteX9" fmla="*/ 209550 w 315422"/>
              <a:gd name="connsiteY9" fmla="*/ 185738 h 570238"/>
              <a:gd name="connsiteX10" fmla="*/ 166687 w 315422"/>
              <a:gd name="connsiteY10" fmla="*/ 147638 h 570238"/>
              <a:gd name="connsiteX11" fmla="*/ 0 w 315422"/>
              <a:gd name="connsiteY11" fmla="*/ 0 h 57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5422" h="570238">
                <a:moveTo>
                  <a:pt x="0" y="0"/>
                </a:moveTo>
                <a:cubicBezTo>
                  <a:pt x="32676" y="34925"/>
                  <a:pt x="65352" y="69851"/>
                  <a:pt x="95250" y="100013"/>
                </a:cubicBezTo>
                <a:cubicBezTo>
                  <a:pt x="125148" y="130175"/>
                  <a:pt x="162189" y="163777"/>
                  <a:pt x="179387" y="180975"/>
                </a:cubicBezTo>
                <a:cubicBezTo>
                  <a:pt x="196585" y="198173"/>
                  <a:pt x="185737" y="180181"/>
                  <a:pt x="198437" y="203200"/>
                </a:cubicBezTo>
                <a:cubicBezTo>
                  <a:pt x="211137" y="226219"/>
                  <a:pt x="237066" y="265642"/>
                  <a:pt x="255587" y="319088"/>
                </a:cubicBezTo>
                <a:cubicBezTo>
                  <a:pt x="274108" y="372534"/>
                  <a:pt x="299772" y="482336"/>
                  <a:pt x="309562" y="523875"/>
                </a:cubicBezTo>
                <a:cubicBezTo>
                  <a:pt x="319352" y="565414"/>
                  <a:pt x="313796" y="574939"/>
                  <a:pt x="314325" y="568325"/>
                </a:cubicBezTo>
                <a:cubicBezTo>
                  <a:pt x="314854" y="561711"/>
                  <a:pt x="316970" y="522023"/>
                  <a:pt x="312737" y="484188"/>
                </a:cubicBezTo>
                <a:cubicBezTo>
                  <a:pt x="308504" y="446353"/>
                  <a:pt x="306123" y="391055"/>
                  <a:pt x="288925" y="341313"/>
                </a:cubicBezTo>
                <a:cubicBezTo>
                  <a:pt x="271727" y="291571"/>
                  <a:pt x="229923" y="218017"/>
                  <a:pt x="209550" y="185738"/>
                </a:cubicBezTo>
                <a:cubicBezTo>
                  <a:pt x="189177" y="153459"/>
                  <a:pt x="166687" y="147638"/>
                  <a:pt x="166687" y="14763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1AB3F129-066D-499A-8344-75E005E682CA}"/>
              </a:ext>
            </a:extLst>
          </p:cNvPr>
          <p:cNvSpPr/>
          <p:nvPr/>
        </p:nvSpPr>
        <p:spPr>
          <a:xfrm>
            <a:off x="4479789" y="2775646"/>
            <a:ext cx="199867" cy="500142"/>
          </a:xfrm>
          <a:custGeom>
            <a:avLst/>
            <a:gdLst>
              <a:gd name="connsiteX0" fmla="*/ 136 w 199867"/>
              <a:gd name="connsiteY0" fmla="*/ 892 h 500142"/>
              <a:gd name="connsiteX1" fmla="*/ 93799 w 199867"/>
              <a:gd name="connsiteY1" fmla="*/ 243779 h 500142"/>
              <a:gd name="connsiteX2" fmla="*/ 149361 w 199867"/>
              <a:gd name="connsiteY2" fmla="*/ 391417 h 500142"/>
              <a:gd name="connsiteX3" fmla="*/ 198574 w 199867"/>
              <a:gd name="connsiteY3" fmla="*/ 496192 h 500142"/>
              <a:gd name="connsiteX4" fmla="*/ 179524 w 199867"/>
              <a:gd name="connsiteY4" fmla="*/ 464442 h 500142"/>
              <a:gd name="connsiteX5" fmla="*/ 116024 w 199867"/>
              <a:gd name="connsiteY5" fmla="*/ 337442 h 500142"/>
              <a:gd name="connsiteX6" fmla="*/ 136 w 199867"/>
              <a:gd name="connsiteY6" fmla="*/ 892 h 50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867" h="500142">
                <a:moveTo>
                  <a:pt x="136" y="892"/>
                </a:moveTo>
                <a:cubicBezTo>
                  <a:pt x="-3568" y="-14718"/>
                  <a:pt x="68928" y="178691"/>
                  <a:pt x="93799" y="243779"/>
                </a:cubicBezTo>
                <a:cubicBezTo>
                  <a:pt x="118670" y="308867"/>
                  <a:pt x="131899" y="349348"/>
                  <a:pt x="149361" y="391417"/>
                </a:cubicBezTo>
                <a:cubicBezTo>
                  <a:pt x="166824" y="433486"/>
                  <a:pt x="193547" y="484021"/>
                  <a:pt x="198574" y="496192"/>
                </a:cubicBezTo>
                <a:cubicBezTo>
                  <a:pt x="203601" y="508363"/>
                  <a:pt x="193282" y="490900"/>
                  <a:pt x="179524" y="464442"/>
                </a:cubicBezTo>
                <a:cubicBezTo>
                  <a:pt x="165766" y="437984"/>
                  <a:pt x="142482" y="407557"/>
                  <a:pt x="116024" y="337442"/>
                </a:cubicBezTo>
                <a:cubicBezTo>
                  <a:pt x="89566" y="267327"/>
                  <a:pt x="3840" y="16502"/>
                  <a:pt x="136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871BFD65-32A9-4723-949A-F65B5CE1C80F}"/>
              </a:ext>
            </a:extLst>
          </p:cNvPr>
          <p:cNvSpPr/>
          <p:nvPr/>
        </p:nvSpPr>
        <p:spPr>
          <a:xfrm>
            <a:off x="4786105" y="3046412"/>
            <a:ext cx="73501" cy="630102"/>
          </a:xfrm>
          <a:custGeom>
            <a:avLst/>
            <a:gdLst>
              <a:gd name="connsiteX0" fmla="*/ 22433 w 73501"/>
              <a:gd name="connsiteY0" fmla="*/ 1 h 630102"/>
              <a:gd name="connsiteX1" fmla="*/ 57358 w 73501"/>
              <a:gd name="connsiteY1" fmla="*/ 246063 h 630102"/>
              <a:gd name="connsiteX2" fmla="*/ 73233 w 73501"/>
              <a:gd name="connsiteY2" fmla="*/ 404813 h 630102"/>
              <a:gd name="connsiteX3" fmla="*/ 63708 w 73501"/>
              <a:gd name="connsiteY3" fmla="*/ 363538 h 630102"/>
              <a:gd name="connsiteX4" fmla="*/ 20845 w 73501"/>
              <a:gd name="connsiteY4" fmla="*/ 255588 h 630102"/>
              <a:gd name="connsiteX5" fmla="*/ 22433 w 73501"/>
              <a:gd name="connsiteY5" fmla="*/ 346076 h 630102"/>
              <a:gd name="connsiteX6" fmla="*/ 24020 w 73501"/>
              <a:gd name="connsiteY6" fmla="*/ 414338 h 630102"/>
              <a:gd name="connsiteX7" fmla="*/ 24020 w 73501"/>
              <a:gd name="connsiteY7" fmla="*/ 474663 h 630102"/>
              <a:gd name="connsiteX8" fmla="*/ 24020 w 73501"/>
              <a:gd name="connsiteY8" fmla="*/ 627063 h 630102"/>
              <a:gd name="connsiteX9" fmla="*/ 24020 w 73501"/>
              <a:gd name="connsiteY9" fmla="*/ 558801 h 630102"/>
              <a:gd name="connsiteX10" fmla="*/ 1795 w 73501"/>
              <a:gd name="connsiteY10" fmla="*/ 352426 h 630102"/>
              <a:gd name="connsiteX11" fmla="*/ 6558 w 73501"/>
              <a:gd name="connsiteY11" fmla="*/ 209551 h 630102"/>
              <a:gd name="connsiteX12" fmla="*/ 47833 w 73501"/>
              <a:gd name="connsiteY12" fmla="*/ 296863 h 630102"/>
              <a:gd name="connsiteX13" fmla="*/ 44658 w 73501"/>
              <a:gd name="connsiteY13" fmla="*/ 249238 h 630102"/>
              <a:gd name="connsiteX14" fmla="*/ 22433 w 73501"/>
              <a:gd name="connsiteY14" fmla="*/ 1 h 6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501" h="630102">
                <a:moveTo>
                  <a:pt x="22433" y="1"/>
                </a:moveTo>
                <a:cubicBezTo>
                  <a:pt x="24550" y="-528"/>
                  <a:pt x="48891" y="178594"/>
                  <a:pt x="57358" y="246063"/>
                </a:cubicBezTo>
                <a:cubicBezTo>
                  <a:pt x="65825" y="313532"/>
                  <a:pt x="72175" y="385234"/>
                  <a:pt x="73233" y="404813"/>
                </a:cubicBezTo>
                <a:cubicBezTo>
                  <a:pt x="74291" y="424392"/>
                  <a:pt x="72439" y="388409"/>
                  <a:pt x="63708" y="363538"/>
                </a:cubicBezTo>
                <a:cubicBezTo>
                  <a:pt x="54977" y="338667"/>
                  <a:pt x="27724" y="258498"/>
                  <a:pt x="20845" y="255588"/>
                </a:cubicBezTo>
                <a:cubicBezTo>
                  <a:pt x="13966" y="252678"/>
                  <a:pt x="21904" y="319618"/>
                  <a:pt x="22433" y="346076"/>
                </a:cubicBezTo>
                <a:cubicBezTo>
                  <a:pt x="22962" y="372534"/>
                  <a:pt x="23756" y="392907"/>
                  <a:pt x="24020" y="414338"/>
                </a:cubicBezTo>
                <a:cubicBezTo>
                  <a:pt x="24285" y="435769"/>
                  <a:pt x="24020" y="474663"/>
                  <a:pt x="24020" y="474663"/>
                </a:cubicBezTo>
                <a:lnTo>
                  <a:pt x="24020" y="627063"/>
                </a:lnTo>
                <a:cubicBezTo>
                  <a:pt x="24020" y="641086"/>
                  <a:pt x="27724" y="604574"/>
                  <a:pt x="24020" y="558801"/>
                </a:cubicBezTo>
                <a:cubicBezTo>
                  <a:pt x="20316" y="513028"/>
                  <a:pt x="4705" y="410634"/>
                  <a:pt x="1795" y="352426"/>
                </a:cubicBezTo>
                <a:cubicBezTo>
                  <a:pt x="-1115" y="294218"/>
                  <a:pt x="-1115" y="218811"/>
                  <a:pt x="6558" y="209551"/>
                </a:cubicBezTo>
                <a:cubicBezTo>
                  <a:pt x="14231" y="200291"/>
                  <a:pt x="41483" y="290249"/>
                  <a:pt x="47833" y="296863"/>
                </a:cubicBezTo>
                <a:cubicBezTo>
                  <a:pt x="54183" y="303477"/>
                  <a:pt x="47568" y="296598"/>
                  <a:pt x="44658" y="249238"/>
                </a:cubicBezTo>
                <a:cubicBezTo>
                  <a:pt x="41748" y="201878"/>
                  <a:pt x="20316" y="530"/>
                  <a:pt x="2243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72755EB4-4C06-4B07-B9E2-D7C847048EB8}"/>
              </a:ext>
            </a:extLst>
          </p:cNvPr>
          <p:cNvSpPr/>
          <p:nvPr/>
        </p:nvSpPr>
        <p:spPr>
          <a:xfrm>
            <a:off x="4637007" y="2863106"/>
            <a:ext cx="111405" cy="369064"/>
          </a:xfrm>
          <a:custGeom>
            <a:avLst/>
            <a:gdLst>
              <a:gd name="connsiteX0" fmla="*/ 36593 w 111405"/>
              <a:gd name="connsiteY0" fmla="*/ 62657 h 369064"/>
              <a:gd name="connsiteX1" fmla="*/ 90568 w 111405"/>
              <a:gd name="connsiteY1" fmla="*/ 272207 h 369064"/>
              <a:gd name="connsiteX2" fmla="*/ 111206 w 111405"/>
              <a:gd name="connsiteY2" fmla="*/ 365869 h 369064"/>
              <a:gd name="connsiteX3" fmla="*/ 96918 w 111405"/>
              <a:gd name="connsiteY3" fmla="*/ 327769 h 369064"/>
              <a:gd name="connsiteX4" fmla="*/ 36593 w 111405"/>
              <a:gd name="connsiteY4" fmla="*/ 143619 h 369064"/>
              <a:gd name="connsiteX5" fmla="*/ 81 w 111405"/>
              <a:gd name="connsiteY5" fmla="*/ 3919 h 369064"/>
              <a:gd name="connsiteX6" fmla="*/ 36593 w 111405"/>
              <a:gd name="connsiteY6" fmla="*/ 62657 h 3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05" h="369064">
                <a:moveTo>
                  <a:pt x="36593" y="62657"/>
                </a:moveTo>
                <a:cubicBezTo>
                  <a:pt x="51674" y="107372"/>
                  <a:pt x="78133" y="221672"/>
                  <a:pt x="90568" y="272207"/>
                </a:cubicBezTo>
                <a:cubicBezTo>
                  <a:pt x="103003" y="322742"/>
                  <a:pt x="110148" y="356609"/>
                  <a:pt x="111206" y="365869"/>
                </a:cubicBezTo>
                <a:cubicBezTo>
                  <a:pt x="112264" y="375129"/>
                  <a:pt x="109354" y="364811"/>
                  <a:pt x="96918" y="327769"/>
                </a:cubicBezTo>
                <a:cubicBezTo>
                  <a:pt x="84482" y="290727"/>
                  <a:pt x="52733" y="197594"/>
                  <a:pt x="36593" y="143619"/>
                </a:cubicBezTo>
                <a:cubicBezTo>
                  <a:pt x="20453" y="89644"/>
                  <a:pt x="-1506" y="18736"/>
                  <a:pt x="81" y="3919"/>
                </a:cubicBezTo>
                <a:cubicBezTo>
                  <a:pt x="1668" y="-10898"/>
                  <a:pt x="21512" y="17942"/>
                  <a:pt x="36593" y="62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34A2DA44-523C-45AC-818B-C1BBFCB353C1}"/>
              </a:ext>
            </a:extLst>
          </p:cNvPr>
          <p:cNvSpPr/>
          <p:nvPr/>
        </p:nvSpPr>
        <p:spPr>
          <a:xfrm>
            <a:off x="4564551" y="2788321"/>
            <a:ext cx="427338" cy="363328"/>
          </a:xfrm>
          <a:custGeom>
            <a:avLst/>
            <a:gdLst>
              <a:gd name="connsiteX0" fmla="*/ 4274 w 427338"/>
              <a:gd name="connsiteY0" fmla="*/ 2504 h 363328"/>
              <a:gd name="connsiteX1" fmla="*/ 53487 w 427338"/>
              <a:gd name="connsiteY1" fmla="*/ 72354 h 363328"/>
              <a:gd name="connsiteX2" fmla="*/ 164612 w 427338"/>
              <a:gd name="connsiteY2" fmla="*/ 207292 h 363328"/>
              <a:gd name="connsiteX3" fmla="*/ 272562 w 427338"/>
              <a:gd name="connsiteY3" fmla="*/ 291429 h 363328"/>
              <a:gd name="connsiteX4" fmla="*/ 426549 w 427338"/>
              <a:gd name="connsiteY4" fmla="*/ 362867 h 363328"/>
              <a:gd name="connsiteX5" fmla="*/ 324949 w 427338"/>
              <a:gd name="connsiteY5" fmla="*/ 313654 h 363328"/>
              <a:gd name="connsiteX6" fmla="*/ 158262 w 427338"/>
              <a:gd name="connsiteY6" fmla="*/ 158079 h 363328"/>
              <a:gd name="connsiteX7" fmla="*/ 4274 w 427338"/>
              <a:gd name="connsiteY7" fmla="*/ 2504 h 36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338" h="363328">
                <a:moveTo>
                  <a:pt x="4274" y="2504"/>
                </a:moveTo>
                <a:cubicBezTo>
                  <a:pt x="-13188" y="-11783"/>
                  <a:pt x="26764" y="38223"/>
                  <a:pt x="53487" y="72354"/>
                </a:cubicBezTo>
                <a:cubicBezTo>
                  <a:pt x="80210" y="106485"/>
                  <a:pt x="128100" y="170780"/>
                  <a:pt x="164612" y="207292"/>
                </a:cubicBezTo>
                <a:cubicBezTo>
                  <a:pt x="201124" y="243804"/>
                  <a:pt x="228906" y="265500"/>
                  <a:pt x="272562" y="291429"/>
                </a:cubicBezTo>
                <a:cubicBezTo>
                  <a:pt x="316218" y="317358"/>
                  <a:pt x="417818" y="359163"/>
                  <a:pt x="426549" y="362867"/>
                </a:cubicBezTo>
                <a:cubicBezTo>
                  <a:pt x="435280" y="366571"/>
                  <a:pt x="369663" y="347785"/>
                  <a:pt x="324949" y="313654"/>
                </a:cubicBezTo>
                <a:cubicBezTo>
                  <a:pt x="280235" y="279523"/>
                  <a:pt x="208268" y="208614"/>
                  <a:pt x="158262" y="158079"/>
                </a:cubicBezTo>
                <a:cubicBezTo>
                  <a:pt x="108256" y="107544"/>
                  <a:pt x="21736" y="16791"/>
                  <a:pt x="4274" y="2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C319EC90-8FF9-460D-A004-9F3F2FF2B5FC}"/>
              </a:ext>
            </a:extLst>
          </p:cNvPr>
          <p:cNvSpPr/>
          <p:nvPr/>
        </p:nvSpPr>
        <p:spPr>
          <a:xfrm>
            <a:off x="4508488" y="2450507"/>
            <a:ext cx="474763" cy="700101"/>
          </a:xfrm>
          <a:custGeom>
            <a:avLst/>
            <a:gdLst>
              <a:gd name="connsiteX0" fmla="*/ 12 w 474763"/>
              <a:gd name="connsiteY0" fmla="*/ 593 h 700101"/>
              <a:gd name="connsiteX1" fmla="*/ 53987 w 474763"/>
              <a:gd name="connsiteY1" fmla="*/ 173631 h 700101"/>
              <a:gd name="connsiteX2" fmla="*/ 104787 w 474763"/>
              <a:gd name="connsiteY2" fmla="*/ 299043 h 700101"/>
              <a:gd name="connsiteX3" fmla="*/ 242900 w 474763"/>
              <a:gd name="connsiteY3" fmla="*/ 508593 h 700101"/>
              <a:gd name="connsiteX4" fmla="*/ 469912 w 474763"/>
              <a:gd name="connsiteY4" fmla="*/ 691156 h 700101"/>
              <a:gd name="connsiteX5" fmla="*/ 385775 w 474763"/>
              <a:gd name="connsiteY5" fmla="*/ 656231 h 700101"/>
              <a:gd name="connsiteX6" fmla="*/ 239725 w 474763"/>
              <a:gd name="connsiteY6" fmla="*/ 519706 h 700101"/>
              <a:gd name="connsiteX7" fmla="*/ 58750 w 474763"/>
              <a:gd name="connsiteY7" fmla="*/ 237131 h 700101"/>
              <a:gd name="connsiteX8" fmla="*/ 12 w 474763"/>
              <a:gd name="connsiteY8" fmla="*/ 593 h 7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763" h="700101">
                <a:moveTo>
                  <a:pt x="12" y="593"/>
                </a:moveTo>
                <a:cubicBezTo>
                  <a:pt x="-782" y="-9990"/>
                  <a:pt x="36525" y="123889"/>
                  <a:pt x="53987" y="173631"/>
                </a:cubicBezTo>
                <a:cubicBezTo>
                  <a:pt x="71450" y="223373"/>
                  <a:pt x="73302" y="243216"/>
                  <a:pt x="104787" y="299043"/>
                </a:cubicBezTo>
                <a:cubicBezTo>
                  <a:pt x="136273" y="354870"/>
                  <a:pt x="182046" y="443241"/>
                  <a:pt x="242900" y="508593"/>
                </a:cubicBezTo>
                <a:cubicBezTo>
                  <a:pt x="303754" y="573945"/>
                  <a:pt x="446100" y="666550"/>
                  <a:pt x="469912" y="691156"/>
                </a:cubicBezTo>
                <a:cubicBezTo>
                  <a:pt x="493724" y="715762"/>
                  <a:pt x="424140" y="684806"/>
                  <a:pt x="385775" y="656231"/>
                </a:cubicBezTo>
                <a:cubicBezTo>
                  <a:pt x="347411" y="627656"/>
                  <a:pt x="294229" y="589556"/>
                  <a:pt x="239725" y="519706"/>
                </a:cubicBezTo>
                <a:cubicBezTo>
                  <a:pt x="185221" y="449856"/>
                  <a:pt x="99760" y="321798"/>
                  <a:pt x="58750" y="237131"/>
                </a:cubicBezTo>
                <a:cubicBezTo>
                  <a:pt x="17740" y="152464"/>
                  <a:pt x="806" y="11176"/>
                  <a:pt x="12" y="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7299DC2-0887-482D-B1C3-06E5AEC22593}"/>
              </a:ext>
            </a:extLst>
          </p:cNvPr>
          <p:cNvSpPr/>
          <p:nvPr/>
        </p:nvSpPr>
        <p:spPr>
          <a:xfrm>
            <a:off x="4559885" y="2352490"/>
            <a:ext cx="53717" cy="370800"/>
          </a:xfrm>
          <a:custGeom>
            <a:avLst/>
            <a:gdLst>
              <a:gd name="connsiteX0" fmla="*/ 53390 w 53717"/>
              <a:gd name="connsiteY0" fmla="*/ 3360 h 370800"/>
              <a:gd name="connsiteX1" fmla="*/ 23228 w 53717"/>
              <a:gd name="connsiteY1" fmla="*/ 131948 h 370800"/>
              <a:gd name="connsiteX2" fmla="*/ 23228 w 53717"/>
              <a:gd name="connsiteY2" fmla="*/ 201798 h 370800"/>
              <a:gd name="connsiteX3" fmla="*/ 32753 w 53717"/>
              <a:gd name="connsiteY3" fmla="*/ 366898 h 370800"/>
              <a:gd name="connsiteX4" fmla="*/ 21640 w 53717"/>
              <a:gd name="connsiteY4" fmla="*/ 297048 h 370800"/>
              <a:gd name="connsiteX5" fmla="*/ 1003 w 53717"/>
              <a:gd name="connsiteY5" fmla="*/ 58923 h 370800"/>
              <a:gd name="connsiteX6" fmla="*/ 53390 w 53717"/>
              <a:gd name="connsiteY6" fmla="*/ 3360 h 37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17" h="370800">
                <a:moveTo>
                  <a:pt x="53390" y="3360"/>
                </a:moveTo>
                <a:cubicBezTo>
                  <a:pt x="57094" y="15531"/>
                  <a:pt x="28255" y="98875"/>
                  <a:pt x="23228" y="131948"/>
                </a:cubicBezTo>
                <a:cubicBezTo>
                  <a:pt x="18201" y="165021"/>
                  <a:pt x="21641" y="162640"/>
                  <a:pt x="23228" y="201798"/>
                </a:cubicBezTo>
                <a:cubicBezTo>
                  <a:pt x="24815" y="240956"/>
                  <a:pt x="33018" y="351023"/>
                  <a:pt x="32753" y="366898"/>
                </a:cubicBezTo>
                <a:cubicBezTo>
                  <a:pt x="32488" y="382773"/>
                  <a:pt x="26932" y="348377"/>
                  <a:pt x="21640" y="297048"/>
                </a:cubicBezTo>
                <a:cubicBezTo>
                  <a:pt x="16348" y="245719"/>
                  <a:pt x="-4818" y="105225"/>
                  <a:pt x="1003" y="58923"/>
                </a:cubicBezTo>
                <a:cubicBezTo>
                  <a:pt x="6824" y="12621"/>
                  <a:pt x="49686" y="-8811"/>
                  <a:pt x="53390" y="3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5620F587-00DA-4037-8CE6-48F46B81293D}"/>
              </a:ext>
            </a:extLst>
          </p:cNvPr>
          <p:cNvSpPr/>
          <p:nvPr/>
        </p:nvSpPr>
        <p:spPr>
          <a:xfrm>
            <a:off x="4805262" y="2175947"/>
            <a:ext cx="52901" cy="547004"/>
          </a:xfrm>
          <a:custGeom>
            <a:avLst/>
            <a:gdLst>
              <a:gd name="connsiteX0" fmla="*/ 52488 w 52901"/>
              <a:gd name="connsiteY0" fmla="*/ 516 h 547004"/>
              <a:gd name="connsiteX1" fmla="*/ 25501 w 52901"/>
              <a:gd name="connsiteY1" fmla="*/ 183078 h 547004"/>
              <a:gd name="connsiteX2" fmla="*/ 42963 w 52901"/>
              <a:gd name="connsiteY2" fmla="*/ 525978 h 547004"/>
              <a:gd name="connsiteX3" fmla="*/ 36613 w 52901"/>
              <a:gd name="connsiteY3" fmla="*/ 479941 h 547004"/>
              <a:gd name="connsiteX4" fmla="*/ 101 w 52901"/>
              <a:gd name="connsiteY4" fmla="*/ 235466 h 547004"/>
              <a:gd name="connsiteX5" fmla="*/ 52488 w 52901"/>
              <a:gd name="connsiteY5" fmla="*/ 516 h 5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01" h="547004">
                <a:moveTo>
                  <a:pt x="52488" y="516"/>
                </a:moveTo>
                <a:cubicBezTo>
                  <a:pt x="56721" y="-8215"/>
                  <a:pt x="27088" y="95501"/>
                  <a:pt x="25501" y="183078"/>
                </a:cubicBezTo>
                <a:cubicBezTo>
                  <a:pt x="23913" y="270655"/>
                  <a:pt x="41111" y="476501"/>
                  <a:pt x="42963" y="525978"/>
                </a:cubicBezTo>
                <a:cubicBezTo>
                  <a:pt x="44815" y="575455"/>
                  <a:pt x="43757" y="528360"/>
                  <a:pt x="36613" y="479941"/>
                </a:cubicBezTo>
                <a:cubicBezTo>
                  <a:pt x="29469" y="431522"/>
                  <a:pt x="-2016" y="314047"/>
                  <a:pt x="101" y="235466"/>
                </a:cubicBezTo>
                <a:cubicBezTo>
                  <a:pt x="2218" y="156885"/>
                  <a:pt x="48255" y="9247"/>
                  <a:pt x="52488" y="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0020C9FC-C8B4-43CA-B1E1-85E4F5359525}"/>
              </a:ext>
            </a:extLst>
          </p:cNvPr>
          <p:cNvSpPr/>
          <p:nvPr/>
        </p:nvSpPr>
        <p:spPr>
          <a:xfrm>
            <a:off x="4815869" y="2650446"/>
            <a:ext cx="64243" cy="408894"/>
          </a:xfrm>
          <a:custGeom>
            <a:avLst/>
            <a:gdLst>
              <a:gd name="connsiteX0" fmla="*/ 27594 w 64243"/>
              <a:gd name="connsiteY0" fmla="*/ 679 h 408894"/>
              <a:gd name="connsiteX1" fmla="*/ 43469 w 64243"/>
              <a:gd name="connsiteY1" fmla="*/ 172129 h 408894"/>
              <a:gd name="connsiteX2" fmla="*/ 64106 w 64243"/>
              <a:gd name="connsiteY2" fmla="*/ 399142 h 408894"/>
              <a:gd name="connsiteX3" fmla="*/ 52994 w 64243"/>
              <a:gd name="connsiteY3" fmla="*/ 370567 h 408894"/>
              <a:gd name="connsiteX4" fmla="*/ 606 w 64243"/>
              <a:gd name="connsiteY4" fmla="*/ 235629 h 408894"/>
              <a:gd name="connsiteX5" fmla="*/ 27594 w 64243"/>
              <a:gd name="connsiteY5" fmla="*/ 679 h 40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43" h="408894">
                <a:moveTo>
                  <a:pt x="27594" y="679"/>
                </a:moveTo>
                <a:cubicBezTo>
                  <a:pt x="34738" y="-9904"/>
                  <a:pt x="37384" y="105718"/>
                  <a:pt x="43469" y="172129"/>
                </a:cubicBezTo>
                <a:cubicBezTo>
                  <a:pt x="49554" y="238540"/>
                  <a:pt x="62519" y="366069"/>
                  <a:pt x="64106" y="399142"/>
                </a:cubicBezTo>
                <a:cubicBezTo>
                  <a:pt x="65694" y="432215"/>
                  <a:pt x="52994" y="370567"/>
                  <a:pt x="52994" y="370567"/>
                </a:cubicBezTo>
                <a:cubicBezTo>
                  <a:pt x="42411" y="343315"/>
                  <a:pt x="5368" y="291720"/>
                  <a:pt x="606" y="235629"/>
                </a:cubicBezTo>
                <a:cubicBezTo>
                  <a:pt x="-4156" y="179538"/>
                  <a:pt x="20450" y="11262"/>
                  <a:pt x="27594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B9F891AC-4F8C-4E1A-8A85-A87AAD28B9A9}"/>
              </a:ext>
            </a:extLst>
          </p:cNvPr>
          <p:cNvSpPr/>
          <p:nvPr/>
        </p:nvSpPr>
        <p:spPr>
          <a:xfrm>
            <a:off x="4898984" y="3099482"/>
            <a:ext cx="80583" cy="334866"/>
          </a:xfrm>
          <a:custGeom>
            <a:avLst/>
            <a:gdLst>
              <a:gd name="connsiteX0" fmla="*/ 3216 w 80583"/>
              <a:gd name="connsiteY0" fmla="*/ 2493 h 334866"/>
              <a:gd name="connsiteX1" fmla="*/ 4804 w 80583"/>
              <a:gd name="connsiteY1" fmla="*/ 88218 h 334866"/>
              <a:gd name="connsiteX2" fmla="*/ 20679 w 80583"/>
              <a:gd name="connsiteY2" fmla="*/ 175531 h 334866"/>
              <a:gd name="connsiteX3" fmla="*/ 79416 w 80583"/>
              <a:gd name="connsiteY3" fmla="*/ 331106 h 334866"/>
              <a:gd name="connsiteX4" fmla="*/ 55604 w 80583"/>
              <a:gd name="connsiteY4" fmla="*/ 278718 h 334866"/>
              <a:gd name="connsiteX5" fmla="*/ 4804 w 80583"/>
              <a:gd name="connsiteY5" fmla="*/ 189818 h 334866"/>
              <a:gd name="connsiteX6" fmla="*/ 3216 w 80583"/>
              <a:gd name="connsiteY6" fmla="*/ 2493 h 3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3" h="334866">
                <a:moveTo>
                  <a:pt x="3216" y="2493"/>
                </a:moveTo>
                <a:cubicBezTo>
                  <a:pt x="3216" y="-14440"/>
                  <a:pt x="1894" y="59379"/>
                  <a:pt x="4804" y="88218"/>
                </a:cubicBezTo>
                <a:cubicBezTo>
                  <a:pt x="7714" y="117057"/>
                  <a:pt x="8244" y="135050"/>
                  <a:pt x="20679" y="175531"/>
                </a:cubicBezTo>
                <a:cubicBezTo>
                  <a:pt x="33114" y="216012"/>
                  <a:pt x="73595" y="313908"/>
                  <a:pt x="79416" y="331106"/>
                </a:cubicBezTo>
                <a:cubicBezTo>
                  <a:pt x="85237" y="348304"/>
                  <a:pt x="68039" y="302266"/>
                  <a:pt x="55604" y="278718"/>
                </a:cubicBezTo>
                <a:cubicBezTo>
                  <a:pt x="43169" y="255170"/>
                  <a:pt x="14594" y="232945"/>
                  <a:pt x="4804" y="189818"/>
                </a:cubicBezTo>
                <a:cubicBezTo>
                  <a:pt x="-4986" y="146691"/>
                  <a:pt x="3216" y="19426"/>
                  <a:pt x="3216" y="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3A8823EA-0FF9-4836-A2F5-258F5B1B27C9}"/>
              </a:ext>
            </a:extLst>
          </p:cNvPr>
          <p:cNvSpPr/>
          <p:nvPr/>
        </p:nvSpPr>
        <p:spPr>
          <a:xfrm>
            <a:off x="4820830" y="3074956"/>
            <a:ext cx="143202" cy="336848"/>
          </a:xfrm>
          <a:custGeom>
            <a:avLst/>
            <a:gdLst>
              <a:gd name="connsiteX0" fmla="*/ 408 w 143202"/>
              <a:gd name="connsiteY0" fmla="*/ 32 h 336848"/>
              <a:gd name="connsiteX1" fmla="*/ 48033 w 143202"/>
              <a:gd name="connsiteY1" fmla="*/ 155607 h 336848"/>
              <a:gd name="connsiteX2" fmla="*/ 141695 w 143202"/>
              <a:gd name="connsiteY2" fmla="*/ 333407 h 336848"/>
              <a:gd name="connsiteX3" fmla="*/ 100420 w 143202"/>
              <a:gd name="connsiteY3" fmla="*/ 265144 h 336848"/>
              <a:gd name="connsiteX4" fmla="*/ 28983 w 143202"/>
              <a:gd name="connsiteY4" fmla="*/ 168307 h 336848"/>
              <a:gd name="connsiteX5" fmla="*/ 408 w 143202"/>
              <a:gd name="connsiteY5" fmla="*/ 32 h 33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02" h="336848">
                <a:moveTo>
                  <a:pt x="408" y="32"/>
                </a:moveTo>
                <a:cubicBezTo>
                  <a:pt x="3583" y="-2085"/>
                  <a:pt x="24485" y="100045"/>
                  <a:pt x="48033" y="155607"/>
                </a:cubicBezTo>
                <a:cubicBezTo>
                  <a:pt x="71581" y="211169"/>
                  <a:pt x="132964" y="315151"/>
                  <a:pt x="141695" y="333407"/>
                </a:cubicBezTo>
                <a:cubicBezTo>
                  <a:pt x="150426" y="351663"/>
                  <a:pt x="119205" y="292661"/>
                  <a:pt x="100420" y="265144"/>
                </a:cubicBezTo>
                <a:cubicBezTo>
                  <a:pt x="81635" y="237627"/>
                  <a:pt x="44858" y="210376"/>
                  <a:pt x="28983" y="168307"/>
                </a:cubicBezTo>
                <a:cubicBezTo>
                  <a:pt x="13108" y="126238"/>
                  <a:pt x="-2767" y="2149"/>
                  <a:pt x="408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A4CF09F9-2EA5-4A40-A2D7-4AFE9E2B6833}"/>
              </a:ext>
            </a:extLst>
          </p:cNvPr>
          <p:cNvSpPr/>
          <p:nvPr/>
        </p:nvSpPr>
        <p:spPr>
          <a:xfrm>
            <a:off x="4831164" y="2025560"/>
            <a:ext cx="133210" cy="544252"/>
          </a:xfrm>
          <a:custGeom>
            <a:avLst/>
            <a:gdLst>
              <a:gd name="connsiteX0" fmla="*/ 1186 w 133210"/>
              <a:gd name="connsiteY0" fmla="*/ 90 h 544252"/>
              <a:gd name="connsiteX1" fmla="*/ 72624 w 133210"/>
              <a:gd name="connsiteY1" fmla="*/ 295365 h 544252"/>
              <a:gd name="connsiteX2" fmla="*/ 131361 w 133210"/>
              <a:gd name="connsiteY2" fmla="*/ 531903 h 544252"/>
              <a:gd name="connsiteX3" fmla="*/ 113899 w 133210"/>
              <a:gd name="connsiteY3" fmla="*/ 496978 h 544252"/>
              <a:gd name="connsiteX4" fmla="*/ 67861 w 133210"/>
              <a:gd name="connsiteY4" fmla="*/ 377915 h 544252"/>
              <a:gd name="connsiteX5" fmla="*/ 32936 w 133210"/>
              <a:gd name="connsiteY5" fmla="*/ 265203 h 544252"/>
              <a:gd name="connsiteX6" fmla="*/ 1186 w 133210"/>
              <a:gd name="connsiteY6" fmla="*/ 90 h 54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10" h="544252">
                <a:moveTo>
                  <a:pt x="1186" y="90"/>
                </a:moveTo>
                <a:cubicBezTo>
                  <a:pt x="7801" y="5117"/>
                  <a:pt x="50928" y="206730"/>
                  <a:pt x="72624" y="295365"/>
                </a:cubicBezTo>
                <a:cubicBezTo>
                  <a:pt x="94320" y="384000"/>
                  <a:pt x="124482" y="498301"/>
                  <a:pt x="131361" y="531903"/>
                </a:cubicBezTo>
                <a:cubicBezTo>
                  <a:pt x="138240" y="565505"/>
                  <a:pt x="124482" y="522643"/>
                  <a:pt x="113899" y="496978"/>
                </a:cubicBezTo>
                <a:cubicBezTo>
                  <a:pt x="103316" y="471313"/>
                  <a:pt x="81355" y="416544"/>
                  <a:pt x="67861" y="377915"/>
                </a:cubicBezTo>
                <a:cubicBezTo>
                  <a:pt x="54367" y="339286"/>
                  <a:pt x="48811" y="330290"/>
                  <a:pt x="32936" y="265203"/>
                </a:cubicBezTo>
                <a:cubicBezTo>
                  <a:pt x="17061" y="200116"/>
                  <a:pt x="-5429" y="-4937"/>
                  <a:pt x="118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7384F4FF-22AB-45EC-A2E9-2C80365162C6}"/>
              </a:ext>
            </a:extLst>
          </p:cNvPr>
          <p:cNvSpPr/>
          <p:nvPr/>
        </p:nvSpPr>
        <p:spPr>
          <a:xfrm>
            <a:off x="4976649" y="2458842"/>
            <a:ext cx="64855" cy="642473"/>
          </a:xfrm>
          <a:custGeom>
            <a:avLst/>
            <a:gdLst>
              <a:gd name="connsiteX0" fmla="*/ 164 w 64855"/>
              <a:gd name="connsiteY0" fmla="*/ 196 h 642473"/>
              <a:gd name="connsiteX1" fmla="*/ 33501 w 64855"/>
              <a:gd name="connsiteY1" fmla="*/ 285946 h 642473"/>
              <a:gd name="connsiteX2" fmla="*/ 35089 w 64855"/>
              <a:gd name="connsiteY2" fmla="*/ 376433 h 642473"/>
              <a:gd name="connsiteX3" fmla="*/ 16039 w 64855"/>
              <a:gd name="connsiteY3" fmla="*/ 628846 h 642473"/>
              <a:gd name="connsiteX4" fmla="*/ 22389 w 64855"/>
              <a:gd name="connsiteY4" fmla="*/ 584396 h 642473"/>
              <a:gd name="connsiteX5" fmla="*/ 63664 w 64855"/>
              <a:gd name="connsiteY5" fmla="*/ 379608 h 642473"/>
              <a:gd name="connsiteX6" fmla="*/ 49376 w 64855"/>
              <a:gd name="connsiteY6" fmla="*/ 243083 h 642473"/>
              <a:gd name="connsiteX7" fmla="*/ 164 w 64855"/>
              <a:gd name="connsiteY7" fmla="*/ 196 h 64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55" h="642473">
                <a:moveTo>
                  <a:pt x="164" y="196"/>
                </a:moveTo>
                <a:cubicBezTo>
                  <a:pt x="-2482" y="7340"/>
                  <a:pt x="27680" y="223240"/>
                  <a:pt x="33501" y="285946"/>
                </a:cubicBezTo>
                <a:cubicBezTo>
                  <a:pt x="39322" y="348652"/>
                  <a:pt x="37999" y="319283"/>
                  <a:pt x="35089" y="376433"/>
                </a:cubicBezTo>
                <a:cubicBezTo>
                  <a:pt x="32179" y="433583"/>
                  <a:pt x="18156" y="594186"/>
                  <a:pt x="16039" y="628846"/>
                </a:cubicBezTo>
                <a:cubicBezTo>
                  <a:pt x="13922" y="663507"/>
                  <a:pt x="14452" y="625936"/>
                  <a:pt x="22389" y="584396"/>
                </a:cubicBezTo>
                <a:cubicBezTo>
                  <a:pt x="30327" y="542856"/>
                  <a:pt x="59166" y="436493"/>
                  <a:pt x="63664" y="379608"/>
                </a:cubicBezTo>
                <a:cubicBezTo>
                  <a:pt x="68162" y="322723"/>
                  <a:pt x="59166" y="303143"/>
                  <a:pt x="49376" y="243083"/>
                </a:cubicBezTo>
                <a:cubicBezTo>
                  <a:pt x="39586" y="183023"/>
                  <a:pt x="2810" y="-6948"/>
                  <a:pt x="164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034D5CCD-01BB-49F3-8FE9-F7C40E008CAF}"/>
              </a:ext>
            </a:extLst>
          </p:cNvPr>
          <p:cNvSpPr/>
          <p:nvPr/>
        </p:nvSpPr>
        <p:spPr>
          <a:xfrm>
            <a:off x="4935074" y="2549905"/>
            <a:ext cx="34341" cy="556328"/>
          </a:xfrm>
          <a:custGeom>
            <a:avLst/>
            <a:gdLst>
              <a:gd name="connsiteX0" fmla="*/ 21101 w 34341"/>
              <a:gd name="connsiteY0" fmla="*/ 2795 h 556328"/>
              <a:gd name="connsiteX1" fmla="*/ 33801 w 34341"/>
              <a:gd name="connsiteY1" fmla="*/ 259970 h 556328"/>
              <a:gd name="connsiteX2" fmla="*/ 464 w 34341"/>
              <a:gd name="connsiteY2" fmla="*/ 542545 h 556328"/>
              <a:gd name="connsiteX3" fmla="*/ 14751 w 34341"/>
              <a:gd name="connsiteY3" fmla="*/ 474283 h 556328"/>
              <a:gd name="connsiteX4" fmla="*/ 21101 w 34341"/>
              <a:gd name="connsiteY4" fmla="*/ 144083 h 556328"/>
              <a:gd name="connsiteX5" fmla="*/ 21101 w 34341"/>
              <a:gd name="connsiteY5" fmla="*/ 2795 h 55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41" h="556328">
                <a:moveTo>
                  <a:pt x="21101" y="2795"/>
                </a:moveTo>
                <a:cubicBezTo>
                  <a:pt x="23218" y="22109"/>
                  <a:pt x="37241" y="170012"/>
                  <a:pt x="33801" y="259970"/>
                </a:cubicBezTo>
                <a:cubicBezTo>
                  <a:pt x="30362" y="349928"/>
                  <a:pt x="3639" y="506826"/>
                  <a:pt x="464" y="542545"/>
                </a:cubicBezTo>
                <a:cubicBezTo>
                  <a:pt x="-2711" y="578264"/>
                  <a:pt x="11312" y="540693"/>
                  <a:pt x="14751" y="474283"/>
                </a:cubicBezTo>
                <a:cubicBezTo>
                  <a:pt x="18190" y="407873"/>
                  <a:pt x="20307" y="220283"/>
                  <a:pt x="21101" y="144083"/>
                </a:cubicBezTo>
                <a:cubicBezTo>
                  <a:pt x="21895" y="67883"/>
                  <a:pt x="18984" y="-16519"/>
                  <a:pt x="21101" y="2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90197B33-AA19-4CC8-9C4F-AE61768A58A9}"/>
              </a:ext>
            </a:extLst>
          </p:cNvPr>
          <p:cNvSpPr/>
          <p:nvPr/>
        </p:nvSpPr>
        <p:spPr>
          <a:xfrm>
            <a:off x="4912084" y="3109656"/>
            <a:ext cx="115914" cy="203107"/>
          </a:xfrm>
          <a:custGeom>
            <a:avLst/>
            <a:gdLst>
              <a:gd name="connsiteX0" fmla="*/ 1229 w 115914"/>
              <a:gd name="connsiteY0" fmla="*/ 1844 h 203107"/>
              <a:gd name="connsiteX1" fmla="*/ 28216 w 115914"/>
              <a:gd name="connsiteY1" fmla="*/ 66932 h 203107"/>
              <a:gd name="connsiteX2" fmla="*/ 112354 w 115914"/>
              <a:gd name="connsiteY2" fmla="*/ 198694 h 203107"/>
              <a:gd name="connsiteX3" fmla="*/ 96479 w 115914"/>
              <a:gd name="connsiteY3" fmla="*/ 168532 h 203107"/>
              <a:gd name="connsiteX4" fmla="*/ 61554 w 115914"/>
              <a:gd name="connsiteY4" fmla="*/ 135194 h 203107"/>
              <a:gd name="connsiteX5" fmla="*/ 1229 w 115914"/>
              <a:gd name="connsiteY5" fmla="*/ 1844 h 20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14" h="203107">
                <a:moveTo>
                  <a:pt x="1229" y="1844"/>
                </a:moveTo>
                <a:cubicBezTo>
                  <a:pt x="-4327" y="-9533"/>
                  <a:pt x="9695" y="34124"/>
                  <a:pt x="28216" y="66932"/>
                </a:cubicBezTo>
                <a:cubicBezTo>
                  <a:pt x="46737" y="99740"/>
                  <a:pt x="100977" y="181761"/>
                  <a:pt x="112354" y="198694"/>
                </a:cubicBezTo>
                <a:cubicBezTo>
                  <a:pt x="123731" y="215627"/>
                  <a:pt x="104946" y="179115"/>
                  <a:pt x="96479" y="168532"/>
                </a:cubicBezTo>
                <a:cubicBezTo>
                  <a:pt x="88012" y="157949"/>
                  <a:pt x="73460" y="156890"/>
                  <a:pt x="61554" y="135194"/>
                </a:cubicBezTo>
                <a:cubicBezTo>
                  <a:pt x="49648" y="113498"/>
                  <a:pt x="6785" y="13221"/>
                  <a:pt x="1229" y="1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514E35B8-9022-49C3-AFCF-8B4FE2C60B3C}"/>
              </a:ext>
            </a:extLst>
          </p:cNvPr>
          <p:cNvSpPr/>
          <p:nvPr/>
        </p:nvSpPr>
        <p:spPr>
          <a:xfrm>
            <a:off x="5063746" y="2311838"/>
            <a:ext cx="33743" cy="513086"/>
          </a:xfrm>
          <a:custGeom>
            <a:avLst/>
            <a:gdLst>
              <a:gd name="connsiteX0" fmla="*/ 8317 w 33743"/>
              <a:gd name="connsiteY0" fmla="*/ 2737 h 513086"/>
              <a:gd name="connsiteX1" fmla="*/ 27367 w 33743"/>
              <a:gd name="connsiteY1" fmla="*/ 129737 h 513086"/>
              <a:gd name="connsiteX2" fmla="*/ 25779 w 33743"/>
              <a:gd name="connsiteY2" fmla="*/ 296425 h 513086"/>
              <a:gd name="connsiteX3" fmla="*/ 33717 w 33743"/>
              <a:gd name="connsiteY3" fmla="*/ 501212 h 513086"/>
              <a:gd name="connsiteX4" fmla="*/ 22604 w 33743"/>
              <a:gd name="connsiteY4" fmla="*/ 463112 h 513086"/>
              <a:gd name="connsiteX5" fmla="*/ 379 w 33743"/>
              <a:gd name="connsiteY5" fmla="*/ 251975 h 513086"/>
              <a:gd name="connsiteX6" fmla="*/ 8317 w 33743"/>
              <a:gd name="connsiteY6" fmla="*/ 2737 h 51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3" h="513086">
                <a:moveTo>
                  <a:pt x="8317" y="2737"/>
                </a:moveTo>
                <a:cubicBezTo>
                  <a:pt x="12815" y="-17636"/>
                  <a:pt x="24457" y="80789"/>
                  <a:pt x="27367" y="129737"/>
                </a:cubicBezTo>
                <a:cubicBezTo>
                  <a:pt x="30277" y="178685"/>
                  <a:pt x="24721" y="234513"/>
                  <a:pt x="25779" y="296425"/>
                </a:cubicBezTo>
                <a:cubicBezTo>
                  <a:pt x="26837" y="358337"/>
                  <a:pt x="34246" y="473431"/>
                  <a:pt x="33717" y="501212"/>
                </a:cubicBezTo>
                <a:cubicBezTo>
                  <a:pt x="33188" y="528993"/>
                  <a:pt x="28160" y="504651"/>
                  <a:pt x="22604" y="463112"/>
                </a:cubicBezTo>
                <a:cubicBezTo>
                  <a:pt x="17048" y="421573"/>
                  <a:pt x="2231" y="326587"/>
                  <a:pt x="379" y="251975"/>
                </a:cubicBezTo>
                <a:cubicBezTo>
                  <a:pt x="-1473" y="177363"/>
                  <a:pt x="3819" y="23110"/>
                  <a:pt x="8317" y="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1E52591D-3464-48B4-8DD8-0B4069A8B192}"/>
              </a:ext>
            </a:extLst>
          </p:cNvPr>
          <p:cNvSpPr/>
          <p:nvPr/>
        </p:nvSpPr>
        <p:spPr>
          <a:xfrm>
            <a:off x="5033669" y="2765381"/>
            <a:ext cx="95420" cy="310755"/>
          </a:xfrm>
          <a:custGeom>
            <a:avLst/>
            <a:gdLst>
              <a:gd name="connsiteX0" fmla="*/ 76494 w 95420"/>
              <a:gd name="connsiteY0" fmla="*/ 44 h 310755"/>
              <a:gd name="connsiteX1" fmla="*/ 82844 w 95420"/>
              <a:gd name="connsiteY1" fmla="*/ 93707 h 310755"/>
              <a:gd name="connsiteX2" fmla="*/ 70144 w 95420"/>
              <a:gd name="connsiteY2" fmla="*/ 128632 h 310755"/>
              <a:gd name="connsiteX3" fmla="*/ 44744 w 95420"/>
              <a:gd name="connsiteY3" fmla="*/ 176257 h 310755"/>
              <a:gd name="connsiteX4" fmla="*/ 294 w 95420"/>
              <a:gd name="connsiteY4" fmla="*/ 309607 h 310755"/>
              <a:gd name="connsiteX5" fmla="*/ 28869 w 95420"/>
              <a:gd name="connsiteY5" fmla="*/ 233407 h 310755"/>
              <a:gd name="connsiteX6" fmla="*/ 93956 w 95420"/>
              <a:gd name="connsiteY6" fmla="*/ 106407 h 310755"/>
              <a:gd name="connsiteX7" fmla="*/ 76494 w 95420"/>
              <a:gd name="connsiteY7" fmla="*/ 44 h 3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20" h="310755">
                <a:moveTo>
                  <a:pt x="76494" y="44"/>
                </a:moveTo>
                <a:cubicBezTo>
                  <a:pt x="74642" y="-2073"/>
                  <a:pt x="83902" y="72276"/>
                  <a:pt x="82844" y="93707"/>
                </a:cubicBezTo>
                <a:cubicBezTo>
                  <a:pt x="81786" y="115138"/>
                  <a:pt x="76494" y="114874"/>
                  <a:pt x="70144" y="128632"/>
                </a:cubicBezTo>
                <a:cubicBezTo>
                  <a:pt x="63794" y="142390"/>
                  <a:pt x="56386" y="146095"/>
                  <a:pt x="44744" y="176257"/>
                </a:cubicBezTo>
                <a:cubicBezTo>
                  <a:pt x="33102" y="206419"/>
                  <a:pt x="2940" y="300082"/>
                  <a:pt x="294" y="309607"/>
                </a:cubicBezTo>
                <a:cubicBezTo>
                  <a:pt x="-2352" y="319132"/>
                  <a:pt x="13259" y="267274"/>
                  <a:pt x="28869" y="233407"/>
                </a:cubicBezTo>
                <a:cubicBezTo>
                  <a:pt x="44479" y="199540"/>
                  <a:pt x="86548" y="140009"/>
                  <a:pt x="93956" y="106407"/>
                </a:cubicBezTo>
                <a:cubicBezTo>
                  <a:pt x="101364" y="72805"/>
                  <a:pt x="78346" y="2161"/>
                  <a:pt x="76494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83A5897B-46ED-466E-8357-3FC1BEFCB95F}"/>
              </a:ext>
            </a:extLst>
          </p:cNvPr>
          <p:cNvSpPr/>
          <p:nvPr/>
        </p:nvSpPr>
        <p:spPr>
          <a:xfrm>
            <a:off x="5033780" y="2826889"/>
            <a:ext cx="25064" cy="222871"/>
          </a:xfrm>
          <a:custGeom>
            <a:avLst/>
            <a:gdLst>
              <a:gd name="connsiteX0" fmla="*/ 183 w 25064"/>
              <a:gd name="connsiteY0" fmla="*/ 449 h 222871"/>
              <a:gd name="connsiteX1" fmla="*/ 12883 w 25064"/>
              <a:gd name="connsiteY1" fmla="*/ 154436 h 222871"/>
              <a:gd name="connsiteX2" fmla="*/ 11295 w 25064"/>
              <a:gd name="connsiteY2" fmla="*/ 222699 h 222871"/>
              <a:gd name="connsiteX3" fmla="*/ 17645 w 25064"/>
              <a:gd name="connsiteY3" fmla="*/ 171899 h 222871"/>
              <a:gd name="connsiteX4" fmla="*/ 23995 w 25064"/>
              <a:gd name="connsiteY4" fmla="*/ 108399 h 222871"/>
              <a:gd name="connsiteX5" fmla="*/ 183 w 25064"/>
              <a:gd name="connsiteY5" fmla="*/ 449 h 22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4" h="222871">
                <a:moveTo>
                  <a:pt x="183" y="449"/>
                </a:moveTo>
                <a:cubicBezTo>
                  <a:pt x="-1669" y="8122"/>
                  <a:pt x="11031" y="117394"/>
                  <a:pt x="12883" y="154436"/>
                </a:cubicBezTo>
                <a:cubicBezTo>
                  <a:pt x="14735" y="191478"/>
                  <a:pt x="10501" y="219789"/>
                  <a:pt x="11295" y="222699"/>
                </a:cubicBezTo>
                <a:cubicBezTo>
                  <a:pt x="12089" y="225609"/>
                  <a:pt x="15528" y="190949"/>
                  <a:pt x="17645" y="171899"/>
                </a:cubicBezTo>
                <a:cubicBezTo>
                  <a:pt x="19762" y="152849"/>
                  <a:pt x="27964" y="131153"/>
                  <a:pt x="23995" y="108399"/>
                </a:cubicBezTo>
                <a:cubicBezTo>
                  <a:pt x="20026" y="85645"/>
                  <a:pt x="2035" y="-7224"/>
                  <a:pt x="183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1B3DEED4-F10D-4FBC-BACE-B887D0741A7D}"/>
              </a:ext>
            </a:extLst>
          </p:cNvPr>
          <p:cNvSpPr/>
          <p:nvPr/>
        </p:nvSpPr>
        <p:spPr>
          <a:xfrm>
            <a:off x="4885990" y="1876240"/>
            <a:ext cx="80159" cy="428207"/>
          </a:xfrm>
          <a:custGeom>
            <a:avLst/>
            <a:gdLst>
              <a:gd name="connsiteX0" fmla="*/ 335 w 80159"/>
              <a:gd name="connsiteY0" fmla="*/ 185 h 428207"/>
              <a:gd name="connsiteX1" fmla="*/ 40023 w 80159"/>
              <a:gd name="connsiteY1" fmla="*/ 139885 h 428207"/>
              <a:gd name="connsiteX2" fmla="*/ 54310 w 80159"/>
              <a:gd name="connsiteY2" fmla="*/ 214498 h 428207"/>
              <a:gd name="connsiteX3" fmla="*/ 79710 w 80159"/>
              <a:gd name="connsiteY3" fmla="*/ 420873 h 428207"/>
              <a:gd name="connsiteX4" fmla="*/ 67010 w 80159"/>
              <a:gd name="connsiteY4" fmla="*/ 362135 h 428207"/>
              <a:gd name="connsiteX5" fmla="*/ 24148 w 80159"/>
              <a:gd name="connsiteY5" fmla="*/ 171635 h 428207"/>
              <a:gd name="connsiteX6" fmla="*/ 335 w 80159"/>
              <a:gd name="connsiteY6" fmla="*/ 185 h 42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59" h="428207">
                <a:moveTo>
                  <a:pt x="335" y="185"/>
                </a:moveTo>
                <a:cubicBezTo>
                  <a:pt x="2981" y="-5107"/>
                  <a:pt x="31027" y="104166"/>
                  <a:pt x="40023" y="139885"/>
                </a:cubicBezTo>
                <a:cubicBezTo>
                  <a:pt x="49019" y="175604"/>
                  <a:pt x="47695" y="167667"/>
                  <a:pt x="54310" y="214498"/>
                </a:cubicBezTo>
                <a:cubicBezTo>
                  <a:pt x="60925" y="261329"/>
                  <a:pt x="77593" y="396267"/>
                  <a:pt x="79710" y="420873"/>
                </a:cubicBezTo>
                <a:cubicBezTo>
                  <a:pt x="81827" y="445479"/>
                  <a:pt x="76270" y="403675"/>
                  <a:pt x="67010" y="362135"/>
                </a:cubicBezTo>
                <a:cubicBezTo>
                  <a:pt x="57750" y="320595"/>
                  <a:pt x="37112" y="230637"/>
                  <a:pt x="24148" y="171635"/>
                </a:cubicBezTo>
                <a:cubicBezTo>
                  <a:pt x="11184" y="112633"/>
                  <a:pt x="-2311" y="5477"/>
                  <a:pt x="335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95ECE300-734D-48CA-954F-C1A6B4AE7196}"/>
              </a:ext>
            </a:extLst>
          </p:cNvPr>
          <p:cNvSpPr/>
          <p:nvPr/>
        </p:nvSpPr>
        <p:spPr>
          <a:xfrm>
            <a:off x="5065877" y="1785936"/>
            <a:ext cx="58474" cy="466947"/>
          </a:xfrm>
          <a:custGeom>
            <a:avLst/>
            <a:gdLst>
              <a:gd name="connsiteX0" fmla="*/ 3011 w 58474"/>
              <a:gd name="connsiteY0" fmla="*/ 2 h 466947"/>
              <a:gd name="connsiteX1" fmla="*/ 29998 w 58474"/>
              <a:gd name="connsiteY1" fmla="*/ 153989 h 466947"/>
              <a:gd name="connsiteX2" fmla="*/ 55398 w 58474"/>
              <a:gd name="connsiteY2" fmla="*/ 336552 h 466947"/>
              <a:gd name="connsiteX3" fmla="*/ 55398 w 58474"/>
              <a:gd name="connsiteY3" fmla="*/ 466727 h 466947"/>
              <a:gd name="connsiteX4" fmla="*/ 31586 w 58474"/>
              <a:gd name="connsiteY4" fmla="*/ 361952 h 466947"/>
              <a:gd name="connsiteX5" fmla="*/ 6186 w 58474"/>
              <a:gd name="connsiteY5" fmla="*/ 157164 h 466947"/>
              <a:gd name="connsiteX6" fmla="*/ 3011 w 58474"/>
              <a:gd name="connsiteY6" fmla="*/ 2 h 4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74" h="466947">
                <a:moveTo>
                  <a:pt x="3011" y="2"/>
                </a:moveTo>
                <a:cubicBezTo>
                  <a:pt x="6980" y="-527"/>
                  <a:pt x="21267" y="97897"/>
                  <a:pt x="29998" y="153989"/>
                </a:cubicBezTo>
                <a:cubicBezTo>
                  <a:pt x="38729" y="210081"/>
                  <a:pt x="51165" y="284429"/>
                  <a:pt x="55398" y="336552"/>
                </a:cubicBezTo>
                <a:cubicBezTo>
                  <a:pt x="59631" y="388675"/>
                  <a:pt x="59367" y="462494"/>
                  <a:pt x="55398" y="466727"/>
                </a:cubicBezTo>
                <a:cubicBezTo>
                  <a:pt x="51429" y="470960"/>
                  <a:pt x="39788" y="413546"/>
                  <a:pt x="31586" y="361952"/>
                </a:cubicBezTo>
                <a:cubicBezTo>
                  <a:pt x="23384" y="310358"/>
                  <a:pt x="14388" y="212727"/>
                  <a:pt x="6186" y="157164"/>
                </a:cubicBezTo>
                <a:cubicBezTo>
                  <a:pt x="-2016" y="101602"/>
                  <a:pt x="-958" y="531"/>
                  <a:pt x="301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FF433B93-0FFF-4EF1-AA45-2C8AE4A8C7EC}"/>
              </a:ext>
            </a:extLst>
          </p:cNvPr>
          <p:cNvSpPr/>
          <p:nvPr/>
        </p:nvSpPr>
        <p:spPr>
          <a:xfrm>
            <a:off x="5137139" y="2169894"/>
            <a:ext cx="190521" cy="703107"/>
          </a:xfrm>
          <a:custGeom>
            <a:avLst/>
            <a:gdLst>
              <a:gd name="connsiteX0" fmla="*/ 11 w 190521"/>
              <a:gd name="connsiteY0" fmla="*/ 219 h 703107"/>
              <a:gd name="connsiteX1" fmla="*/ 50811 w 190521"/>
              <a:gd name="connsiteY1" fmla="*/ 136744 h 703107"/>
              <a:gd name="connsiteX2" fmla="*/ 74624 w 190521"/>
              <a:gd name="connsiteY2" fmla="*/ 185956 h 703107"/>
              <a:gd name="connsiteX3" fmla="*/ 92086 w 190521"/>
              <a:gd name="connsiteY3" fmla="*/ 262156 h 703107"/>
              <a:gd name="connsiteX4" fmla="*/ 141299 w 190521"/>
              <a:gd name="connsiteY4" fmla="*/ 384394 h 703107"/>
              <a:gd name="connsiteX5" fmla="*/ 149236 w 190521"/>
              <a:gd name="connsiteY5" fmla="*/ 425669 h 703107"/>
              <a:gd name="connsiteX6" fmla="*/ 177811 w 190521"/>
              <a:gd name="connsiteY6" fmla="*/ 527269 h 703107"/>
              <a:gd name="connsiteX7" fmla="*/ 188924 w 190521"/>
              <a:gd name="connsiteY7" fmla="*/ 700306 h 703107"/>
              <a:gd name="connsiteX8" fmla="*/ 184161 w 190521"/>
              <a:gd name="connsiteY8" fmla="*/ 617756 h 703107"/>
              <a:gd name="connsiteX9" fmla="*/ 131774 w 190521"/>
              <a:gd name="connsiteY9" fmla="*/ 405031 h 703107"/>
              <a:gd name="connsiteX10" fmla="*/ 55574 w 190521"/>
              <a:gd name="connsiteY10" fmla="*/ 171669 h 703107"/>
              <a:gd name="connsiteX11" fmla="*/ 11 w 190521"/>
              <a:gd name="connsiteY11" fmla="*/ 219 h 70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21" h="703107">
                <a:moveTo>
                  <a:pt x="11" y="219"/>
                </a:moveTo>
                <a:cubicBezTo>
                  <a:pt x="-783" y="-5602"/>
                  <a:pt x="38376" y="105788"/>
                  <a:pt x="50811" y="136744"/>
                </a:cubicBezTo>
                <a:cubicBezTo>
                  <a:pt x="63246" y="167700"/>
                  <a:pt x="67745" y="165054"/>
                  <a:pt x="74624" y="185956"/>
                </a:cubicBezTo>
                <a:cubicBezTo>
                  <a:pt x="81503" y="206858"/>
                  <a:pt x="80974" y="229083"/>
                  <a:pt x="92086" y="262156"/>
                </a:cubicBezTo>
                <a:cubicBezTo>
                  <a:pt x="103198" y="295229"/>
                  <a:pt x="131774" y="357142"/>
                  <a:pt x="141299" y="384394"/>
                </a:cubicBezTo>
                <a:cubicBezTo>
                  <a:pt x="150824" y="411646"/>
                  <a:pt x="143151" y="401857"/>
                  <a:pt x="149236" y="425669"/>
                </a:cubicBezTo>
                <a:cubicBezTo>
                  <a:pt x="155321" y="449482"/>
                  <a:pt x="171196" y="481496"/>
                  <a:pt x="177811" y="527269"/>
                </a:cubicBezTo>
                <a:cubicBezTo>
                  <a:pt x="184426" y="573042"/>
                  <a:pt x="187866" y="685225"/>
                  <a:pt x="188924" y="700306"/>
                </a:cubicBezTo>
                <a:cubicBezTo>
                  <a:pt x="189982" y="715387"/>
                  <a:pt x="193686" y="666969"/>
                  <a:pt x="184161" y="617756"/>
                </a:cubicBezTo>
                <a:cubicBezTo>
                  <a:pt x="174636" y="568543"/>
                  <a:pt x="153205" y="479379"/>
                  <a:pt x="131774" y="405031"/>
                </a:cubicBezTo>
                <a:cubicBezTo>
                  <a:pt x="110343" y="330683"/>
                  <a:pt x="79386" y="235433"/>
                  <a:pt x="55574" y="171669"/>
                </a:cubicBezTo>
                <a:cubicBezTo>
                  <a:pt x="31762" y="107905"/>
                  <a:pt x="805" y="6040"/>
                  <a:pt x="11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5F09077F-A084-462B-9456-71D0511C3F34}"/>
              </a:ext>
            </a:extLst>
          </p:cNvPr>
          <p:cNvSpPr/>
          <p:nvPr/>
        </p:nvSpPr>
        <p:spPr>
          <a:xfrm>
            <a:off x="5424133" y="2158878"/>
            <a:ext cx="53629" cy="395550"/>
          </a:xfrm>
          <a:custGeom>
            <a:avLst/>
            <a:gdLst>
              <a:gd name="connsiteX0" fmla="*/ 355 w 53629"/>
              <a:gd name="connsiteY0" fmla="*/ 122 h 395550"/>
              <a:gd name="connsiteX1" fmla="*/ 35280 w 53629"/>
              <a:gd name="connsiteY1" fmla="*/ 106485 h 395550"/>
              <a:gd name="connsiteX2" fmla="*/ 47980 w 53629"/>
              <a:gd name="connsiteY2" fmla="*/ 238247 h 395550"/>
              <a:gd name="connsiteX3" fmla="*/ 51155 w 53629"/>
              <a:gd name="connsiteY3" fmla="*/ 390647 h 395550"/>
              <a:gd name="connsiteX4" fmla="*/ 51155 w 53629"/>
              <a:gd name="connsiteY4" fmla="*/ 336672 h 395550"/>
              <a:gd name="connsiteX5" fmla="*/ 19405 w 53629"/>
              <a:gd name="connsiteY5" fmla="*/ 127122 h 395550"/>
              <a:gd name="connsiteX6" fmla="*/ 355 w 53629"/>
              <a:gd name="connsiteY6" fmla="*/ 122 h 3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29" h="395550">
                <a:moveTo>
                  <a:pt x="355" y="122"/>
                </a:moveTo>
                <a:cubicBezTo>
                  <a:pt x="3001" y="-3318"/>
                  <a:pt x="27343" y="66798"/>
                  <a:pt x="35280" y="106485"/>
                </a:cubicBezTo>
                <a:cubicBezTo>
                  <a:pt x="43217" y="146172"/>
                  <a:pt x="45334" y="190887"/>
                  <a:pt x="47980" y="238247"/>
                </a:cubicBezTo>
                <a:cubicBezTo>
                  <a:pt x="50626" y="285607"/>
                  <a:pt x="50626" y="374243"/>
                  <a:pt x="51155" y="390647"/>
                </a:cubicBezTo>
                <a:cubicBezTo>
                  <a:pt x="51684" y="407051"/>
                  <a:pt x="56447" y="380593"/>
                  <a:pt x="51155" y="336672"/>
                </a:cubicBezTo>
                <a:cubicBezTo>
                  <a:pt x="45863" y="292751"/>
                  <a:pt x="28401" y="177393"/>
                  <a:pt x="19405" y="127122"/>
                </a:cubicBezTo>
                <a:cubicBezTo>
                  <a:pt x="10409" y="76851"/>
                  <a:pt x="-2291" y="3562"/>
                  <a:pt x="355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C3E4D98B-DD34-48CA-9A31-0C23140186CF}"/>
              </a:ext>
            </a:extLst>
          </p:cNvPr>
          <p:cNvSpPr/>
          <p:nvPr/>
        </p:nvSpPr>
        <p:spPr>
          <a:xfrm>
            <a:off x="5049639" y="1683775"/>
            <a:ext cx="398408" cy="494097"/>
          </a:xfrm>
          <a:custGeom>
            <a:avLst/>
            <a:gdLst>
              <a:gd name="connsiteX0" fmla="*/ 3374 w 398408"/>
              <a:gd name="connsiteY0" fmla="*/ 6913 h 494097"/>
              <a:gd name="connsiteX1" fmla="*/ 95449 w 398408"/>
              <a:gd name="connsiteY1" fmla="*/ 100575 h 494097"/>
              <a:gd name="connsiteX2" fmla="*/ 263724 w 398408"/>
              <a:gd name="connsiteY2" fmla="*/ 297425 h 494097"/>
              <a:gd name="connsiteX3" fmla="*/ 392311 w 398408"/>
              <a:gd name="connsiteY3" fmla="*/ 487925 h 494097"/>
              <a:gd name="connsiteX4" fmla="*/ 360561 w 398408"/>
              <a:gd name="connsiteY4" fmla="*/ 432363 h 494097"/>
              <a:gd name="connsiteX5" fmla="*/ 211336 w 398408"/>
              <a:gd name="connsiteY5" fmla="*/ 281550 h 494097"/>
              <a:gd name="connsiteX6" fmla="*/ 3374 w 398408"/>
              <a:gd name="connsiteY6" fmla="*/ 6913 h 49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408" h="494097">
                <a:moveTo>
                  <a:pt x="3374" y="6913"/>
                </a:moveTo>
                <a:cubicBezTo>
                  <a:pt x="-15940" y="-23249"/>
                  <a:pt x="52057" y="52156"/>
                  <a:pt x="95449" y="100575"/>
                </a:cubicBezTo>
                <a:cubicBezTo>
                  <a:pt x="138841" y="148994"/>
                  <a:pt x="214247" y="232867"/>
                  <a:pt x="263724" y="297425"/>
                </a:cubicBezTo>
                <a:cubicBezTo>
                  <a:pt x="313201" y="361983"/>
                  <a:pt x="376172" y="465435"/>
                  <a:pt x="392311" y="487925"/>
                </a:cubicBezTo>
                <a:cubicBezTo>
                  <a:pt x="408451" y="510415"/>
                  <a:pt x="390724" y="466759"/>
                  <a:pt x="360561" y="432363"/>
                </a:cubicBezTo>
                <a:cubicBezTo>
                  <a:pt x="330398" y="397967"/>
                  <a:pt x="272984" y="348225"/>
                  <a:pt x="211336" y="281550"/>
                </a:cubicBezTo>
                <a:cubicBezTo>
                  <a:pt x="149688" y="214875"/>
                  <a:pt x="22688" y="37075"/>
                  <a:pt x="3374" y="6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3D7F2C3B-AA4F-412A-A3EE-1FA39E5D2194}"/>
              </a:ext>
            </a:extLst>
          </p:cNvPr>
          <p:cNvSpPr/>
          <p:nvPr/>
        </p:nvSpPr>
        <p:spPr>
          <a:xfrm>
            <a:off x="5455376" y="2182123"/>
            <a:ext cx="171022" cy="386280"/>
          </a:xfrm>
          <a:custGeom>
            <a:avLst/>
            <a:gdLst>
              <a:gd name="connsiteX0" fmla="*/ 862 w 171022"/>
              <a:gd name="connsiteY0" fmla="*/ 690 h 386280"/>
              <a:gd name="connsiteX1" fmla="*/ 104049 w 171022"/>
              <a:gd name="connsiteY1" fmla="*/ 189602 h 386280"/>
              <a:gd name="connsiteX2" fmla="*/ 167549 w 171022"/>
              <a:gd name="connsiteY2" fmla="*/ 381690 h 386280"/>
              <a:gd name="connsiteX3" fmla="*/ 151674 w 171022"/>
              <a:gd name="connsiteY3" fmla="*/ 310252 h 386280"/>
              <a:gd name="connsiteX4" fmla="*/ 59599 w 171022"/>
              <a:gd name="connsiteY4" fmla="*/ 132452 h 386280"/>
              <a:gd name="connsiteX5" fmla="*/ 862 w 171022"/>
              <a:gd name="connsiteY5" fmla="*/ 690 h 38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022" h="386280">
                <a:moveTo>
                  <a:pt x="862" y="690"/>
                </a:moveTo>
                <a:cubicBezTo>
                  <a:pt x="8270" y="10215"/>
                  <a:pt x="76268" y="126102"/>
                  <a:pt x="104049" y="189602"/>
                </a:cubicBezTo>
                <a:cubicBezTo>
                  <a:pt x="131830" y="253102"/>
                  <a:pt x="159612" y="361582"/>
                  <a:pt x="167549" y="381690"/>
                </a:cubicBezTo>
                <a:cubicBezTo>
                  <a:pt x="175486" y="401798"/>
                  <a:pt x="169666" y="351792"/>
                  <a:pt x="151674" y="310252"/>
                </a:cubicBezTo>
                <a:cubicBezTo>
                  <a:pt x="133682" y="268712"/>
                  <a:pt x="83676" y="182458"/>
                  <a:pt x="59599" y="132452"/>
                </a:cubicBezTo>
                <a:cubicBezTo>
                  <a:pt x="35522" y="82446"/>
                  <a:pt x="-6546" y="-8835"/>
                  <a:pt x="862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02FD5236-5EBE-45C2-BD35-E83C9D60A627}"/>
              </a:ext>
            </a:extLst>
          </p:cNvPr>
          <p:cNvSpPr/>
          <p:nvPr/>
        </p:nvSpPr>
        <p:spPr>
          <a:xfrm>
            <a:off x="5694308" y="2245006"/>
            <a:ext cx="69922" cy="560064"/>
          </a:xfrm>
          <a:custGeom>
            <a:avLst/>
            <a:gdLst>
              <a:gd name="connsiteX0" fmla="*/ 55 w 69922"/>
              <a:gd name="connsiteY0" fmla="*/ 2894 h 560064"/>
              <a:gd name="connsiteX1" fmla="*/ 28630 w 69922"/>
              <a:gd name="connsiteY1" fmla="*/ 131482 h 560064"/>
              <a:gd name="connsiteX2" fmla="*/ 31805 w 69922"/>
              <a:gd name="connsiteY2" fmla="*/ 220382 h 560064"/>
              <a:gd name="connsiteX3" fmla="*/ 65142 w 69922"/>
              <a:gd name="connsiteY3" fmla="*/ 539469 h 560064"/>
              <a:gd name="connsiteX4" fmla="*/ 65142 w 69922"/>
              <a:gd name="connsiteY4" fmla="*/ 499782 h 560064"/>
              <a:gd name="connsiteX5" fmla="*/ 22280 w 69922"/>
              <a:gd name="connsiteY5" fmla="*/ 266419 h 560064"/>
              <a:gd name="connsiteX6" fmla="*/ 55 w 69922"/>
              <a:gd name="connsiteY6" fmla="*/ 2894 h 5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22" h="560064">
                <a:moveTo>
                  <a:pt x="55" y="2894"/>
                </a:moveTo>
                <a:cubicBezTo>
                  <a:pt x="1113" y="-19595"/>
                  <a:pt x="23338" y="95234"/>
                  <a:pt x="28630" y="131482"/>
                </a:cubicBezTo>
                <a:cubicBezTo>
                  <a:pt x="33922" y="167730"/>
                  <a:pt x="25720" y="152384"/>
                  <a:pt x="31805" y="220382"/>
                </a:cubicBezTo>
                <a:cubicBezTo>
                  <a:pt x="37890" y="288380"/>
                  <a:pt x="59586" y="492902"/>
                  <a:pt x="65142" y="539469"/>
                </a:cubicBezTo>
                <a:cubicBezTo>
                  <a:pt x="70698" y="586036"/>
                  <a:pt x="72286" y="545290"/>
                  <a:pt x="65142" y="499782"/>
                </a:cubicBezTo>
                <a:cubicBezTo>
                  <a:pt x="57998" y="454274"/>
                  <a:pt x="31276" y="349498"/>
                  <a:pt x="22280" y="266419"/>
                </a:cubicBezTo>
                <a:cubicBezTo>
                  <a:pt x="13284" y="183340"/>
                  <a:pt x="-1003" y="25383"/>
                  <a:pt x="55" y="2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DE416AEF-024F-4687-857B-75D6D305A65D}"/>
              </a:ext>
            </a:extLst>
          </p:cNvPr>
          <p:cNvSpPr/>
          <p:nvPr/>
        </p:nvSpPr>
        <p:spPr>
          <a:xfrm>
            <a:off x="5623633" y="2530451"/>
            <a:ext cx="49073" cy="393460"/>
          </a:xfrm>
          <a:custGeom>
            <a:avLst/>
            <a:gdLst>
              <a:gd name="connsiteX0" fmla="*/ 880 w 49073"/>
              <a:gd name="connsiteY0" fmla="*/ 24 h 393460"/>
              <a:gd name="connsiteX1" fmla="*/ 45330 w 49073"/>
              <a:gd name="connsiteY1" fmla="*/ 130199 h 393460"/>
              <a:gd name="connsiteX2" fmla="*/ 45330 w 49073"/>
              <a:gd name="connsiteY2" fmla="*/ 387374 h 393460"/>
              <a:gd name="connsiteX3" fmla="*/ 34217 w 49073"/>
              <a:gd name="connsiteY3" fmla="*/ 296887 h 393460"/>
              <a:gd name="connsiteX4" fmla="*/ 16755 w 49073"/>
              <a:gd name="connsiteY4" fmla="*/ 120674 h 393460"/>
              <a:gd name="connsiteX5" fmla="*/ 880 w 49073"/>
              <a:gd name="connsiteY5" fmla="*/ 24 h 3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73" h="393460">
                <a:moveTo>
                  <a:pt x="880" y="24"/>
                </a:moveTo>
                <a:cubicBezTo>
                  <a:pt x="5642" y="1611"/>
                  <a:pt x="37922" y="65641"/>
                  <a:pt x="45330" y="130199"/>
                </a:cubicBezTo>
                <a:cubicBezTo>
                  <a:pt x="52738" y="194757"/>
                  <a:pt x="47182" y="359593"/>
                  <a:pt x="45330" y="387374"/>
                </a:cubicBezTo>
                <a:cubicBezTo>
                  <a:pt x="43478" y="415155"/>
                  <a:pt x="38980" y="341337"/>
                  <a:pt x="34217" y="296887"/>
                </a:cubicBezTo>
                <a:cubicBezTo>
                  <a:pt x="29455" y="252437"/>
                  <a:pt x="21517" y="167770"/>
                  <a:pt x="16755" y="120674"/>
                </a:cubicBezTo>
                <a:cubicBezTo>
                  <a:pt x="11993" y="73578"/>
                  <a:pt x="-3882" y="-1563"/>
                  <a:pt x="88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20181526-283F-4171-A3AA-DEBFA412F2DB}"/>
              </a:ext>
            </a:extLst>
          </p:cNvPr>
          <p:cNvSpPr/>
          <p:nvPr/>
        </p:nvSpPr>
        <p:spPr>
          <a:xfrm>
            <a:off x="5679998" y="2722528"/>
            <a:ext cx="38169" cy="300850"/>
          </a:xfrm>
          <a:custGeom>
            <a:avLst/>
            <a:gdLst>
              <a:gd name="connsiteX0" fmla="*/ 77 w 38169"/>
              <a:gd name="connsiteY0" fmla="*/ 35 h 300850"/>
              <a:gd name="connsiteX1" fmla="*/ 27065 w 38169"/>
              <a:gd name="connsiteY1" fmla="*/ 125447 h 300850"/>
              <a:gd name="connsiteX2" fmla="*/ 31827 w 38169"/>
              <a:gd name="connsiteY2" fmla="*/ 198472 h 300850"/>
              <a:gd name="connsiteX3" fmla="*/ 9602 w 38169"/>
              <a:gd name="connsiteY3" fmla="*/ 300072 h 300850"/>
              <a:gd name="connsiteX4" fmla="*/ 23890 w 38169"/>
              <a:gd name="connsiteY4" fmla="*/ 239747 h 300850"/>
              <a:gd name="connsiteX5" fmla="*/ 36590 w 38169"/>
              <a:gd name="connsiteY5" fmla="*/ 138147 h 300850"/>
              <a:gd name="connsiteX6" fmla="*/ 77 w 38169"/>
              <a:gd name="connsiteY6" fmla="*/ 35 h 30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9" h="300850">
                <a:moveTo>
                  <a:pt x="77" y="35"/>
                </a:moveTo>
                <a:cubicBezTo>
                  <a:pt x="-1511" y="-2082"/>
                  <a:pt x="21773" y="92374"/>
                  <a:pt x="27065" y="125447"/>
                </a:cubicBezTo>
                <a:cubicBezTo>
                  <a:pt x="32357" y="158520"/>
                  <a:pt x="34737" y="169368"/>
                  <a:pt x="31827" y="198472"/>
                </a:cubicBezTo>
                <a:cubicBezTo>
                  <a:pt x="28917" y="227576"/>
                  <a:pt x="10925" y="293193"/>
                  <a:pt x="9602" y="300072"/>
                </a:cubicBezTo>
                <a:cubicBezTo>
                  <a:pt x="8279" y="306951"/>
                  <a:pt x="19392" y="266734"/>
                  <a:pt x="23890" y="239747"/>
                </a:cubicBezTo>
                <a:cubicBezTo>
                  <a:pt x="28388" y="212760"/>
                  <a:pt x="42940" y="173866"/>
                  <a:pt x="36590" y="138147"/>
                </a:cubicBezTo>
                <a:cubicBezTo>
                  <a:pt x="30240" y="102428"/>
                  <a:pt x="1665" y="2152"/>
                  <a:pt x="7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F56DD890-88F1-4CAB-91FC-9192E6C0B0D2}"/>
              </a:ext>
            </a:extLst>
          </p:cNvPr>
          <p:cNvSpPr/>
          <p:nvPr/>
        </p:nvSpPr>
        <p:spPr>
          <a:xfrm>
            <a:off x="5707461" y="2580902"/>
            <a:ext cx="54558" cy="439547"/>
          </a:xfrm>
          <a:custGeom>
            <a:avLst/>
            <a:gdLst>
              <a:gd name="connsiteX0" fmla="*/ 48814 w 54558"/>
              <a:gd name="connsiteY0" fmla="*/ 373 h 439547"/>
              <a:gd name="connsiteX1" fmla="*/ 48814 w 54558"/>
              <a:gd name="connsiteY1" fmla="*/ 117848 h 439547"/>
              <a:gd name="connsiteX2" fmla="*/ 47227 w 54558"/>
              <a:gd name="connsiteY2" fmla="*/ 198811 h 439547"/>
              <a:gd name="connsiteX3" fmla="*/ 51989 w 54558"/>
              <a:gd name="connsiteY3" fmla="*/ 270248 h 439547"/>
              <a:gd name="connsiteX4" fmla="*/ 1189 w 54558"/>
              <a:gd name="connsiteY4" fmla="*/ 436936 h 439547"/>
              <a:gd name="connsiteX5" fmla="*/ 17064 w 54558"/>
              <a:gd name="connsiteY5" fmla="*/ 363911 h 439547"/>
              <a:gd name="connsiteX6" fmla="*/ 28177 w 54558"/>
              <a:gd name="connsiteY6" fmla="*/ 254373 h 439547"/>
              <a:gd name="connsiteX7" fmla="*/ 32939 w 54558"/>
              <a:gd name="connsiteY7" fmla="*/ 86098 h 439547"/>
              <a:gd name="connsiteX8" fmla="*/ 48814 w 54558"/>
              <a:gd name="connsiteY8" fmla="*/ 373 h 43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58" h="439547">
                <a:moveTo>
                  <a:pt x="48814" y="373"/>
                </a:moveTo>
                <a:cubicBezTo>
                  <a:pt x="51460" y="5665"/>
                  <a:pt x="49079" y="84775"/>
                  <a:pt x="48814" y="117848"/>
                </a:cubicBezTo>
                <a:cubicBezTo>
                  <a:pt x="48549" y="150921"/>
                  <a:pt x="46698" y="173411"/>
                  <a:pt x="47227" y="198811"/>
                </a:cubicBezTo>
                <a:cubicBezTo>
                  <a:pt x="47756" y="224211"/>
                  <a:pt x="59662" y="230560"/>
                  <a:pt x="51989" y="270248"/>
                </a:cubicBezTo>
                <a:cubicBezTo>
                  <a:pt x="44316" y="309936"/>
                  <a:pt x="7010" y="421326"/>
                  <a:pt x="1189" y="436936"/>
                </a:cubicBezTo>
                <a:cubicBezTo>
                  <a:pt x="-4632" y="452546"/>
                  <a:pt x="12566" y="394338"/>
                  <a:pt x="17064" y="363911"/>
                </a:cubicBezTo>
                <a:cubicBezTo>
                  <a:pt x="21562" y="333484"/>
                  <a:pt x="25531" y="300675"/>
                  <a:pt x="28177" y="254373"/>
                </a:cubicBezTo>
                <a:cubicBezTo>
                  <a:pt x="30823" y="208071"/>
                  <a:pt x="29764" y="124992"/>
                  <a:pt x="32939" y="86098"/>
                </a:cubicBezTo>
                <a:cubicBezTo>
                  <a:pt x="36114" y="47204"/>
                  <a:pt x="46168" y="-4919"/>
                  <a:pt x="48814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F1C1DBA1-2069-45B9-947F-428086FE3AA4}"/>
              </a:ext>
            </a:extLst>
          </p:cNvPr>
          <p:cNvSpPr/>
          <p:nvPr/>
        </p:nvSpPr>
        <p:spPr>
          <a:xfrm>
            <a:off x="5372198" y="2851053"/>
            <a:ext cx="461190" cy="362541"/>
          </a:xfrm>
          <a:custGeom>
            <a:avLst/>
            <a:gdLst>
              <a:gd name="connsiteX0" fmla="*/ 458690 w 461190"/>
              <a:gd name="connsiteY0" fmla="*/ 1685 h 362541"/>
              <a:gd name="connsiteX1" fmla="*/ 374552 w 461190"/>
              <a:gd name="connsiteY1" fmla="*/ 165197 h 362541"/>
              <a:gd name="connsiteX2" fmla="*/ 352327 w 461190"/>
              <a:gd name="connsiteY2" fmla="*/ 184247 h 362541"/>
              <a:gd name="connsiteX3" fmla="*/ 288827 w 461190"/>
              <a:gd name="connsiteY3" fmla="*/ 246160 h 362541"/>
              <a:gd name="connsiteX4" fmla="*/ 231677 w 461190"/>
              <a:gd name="connsiteY4" fmla="*/ 295372 h 362541"/>
              <a:gd name="connsiteX5" fmla="*/ 158652 w 461190"/>
              <a:gd name="connsiteY5" fmla="*/ 327122 h 362541"/>
              <a:gd name="connsiteX6" fmla="*/ 1490 w 461190"/>
              <a:gd name="connsiteY6" fmla="*/ 362047 h 362541"/>
              <a:gd name="connsiteX7" fmla="*/ 90390 w 461190"/>
              <a:gd name="connsiteY7" fmla="*/ 342997 h 362541"/>
              <a:gd name="connsiteX8" fmla="*/ 266602 w 461190"/>
              <a:gd name="connsiteY8" fmla="*/ 281085 h 362541"/>
              <a:gd name="connsiteX9" fmla="*/ 458690 w 461190"/>
              <a:gd name="connsiteY9" fmla="*/ 1685 h 3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190" h="362541">
                <a:moveTo>
                  <a:pt x="458690" y="1685"/>
                </a:moveTo>
                <a:cubicBezTo>
                  <a:pt x="476682" y="-17630"/>
                  <a:pt x="392279" y="134770"/>
                  <a:pt x="374552" y="165197"/>
                </a:cubicBezTo>
                <a:cubicBezTo>
                  <a:pt x="356825" y="195624"/>
                  <a:pt x="366614" y="170753"/>
                  <a:pt x="352327" y="184247"/>
                </a:cubicBezTo>
                <a:cubicBezTo>
                  <a:pt x="338040" y="197741"/>
                  <a:pt x="308935" y="227639"/>
                  <a:pt x="288827" y="246160"/>
                </a:cubicBezTo>
                <a:cubicBezTo>
                  <a:pt x="268719" y="264681"/>
                  <a:pt x="253373" y="281878"/>
                  <a:pt x="231677" y="295372"/>
                </a:cubicBezTo>
                <a:cubicBezTo>
                  <a:pt x="209981" y="308866"/>
                  <a:pt x="197016" y="316010"/>
                  <a:pt x="158652" y="327122"/>
                </a:cubicBezTo>
                <a:cubicBezTo>
                  <a:pt x="120288" y="338234"/>
                  <a:pt x="12867" y="359401"/>
                  <a:pt x="1490" y="362047"/>
                </a:cubicBezTo>
                <a:cubicBezTo>
                  <a:pt x="-9887" y="364693"/>
                  <a:pt x="46205" y="356491"/>
                  <a:pt x="90390" y="342997"/>
                </a:cubicBezTo>
                <a:cubicBezTo>
                  <a:pt x="134575" y="329503"/>
                  <a:pt x="204425" y="334002"/>
                  <a:pt x="266602" y="281085"/>
                </a:cubicBezTo>
                <a:cubicBezTo>
                  <a:pt x="328779" y="228168"/>
                  <a:pt x="440698" y="21000"/>
                  <a:pt x="458690" y="1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64454E2F-7195-4C81-9F4D-647519C89800}"/>
              </a:ext>
            </a:extLst>
          </p:cNvPr>
          <p:cNvSpPr/>
          <p:nvPr/>
        </p:nvSpPr>
        <p:spPr>
          <a:xfrm>
            <a:off x="5510537" y="2930525"/>
            <a:ext cx="329880" cy="242075"/>
          </a:xfrm>
          <a:custGeom>
            <a:avLst/>
            <a:gdLst>
              <a:gd name="connsiteX0" fmla="*/ 329876 w 329880"/>
              <a:gd name="connsiteY0" fmla="*/ 0 h 242075"/>
              <a:gd name="connsiteX1" fmla="*/ 263201 w 329880"/>
              <a:gd name="connsiteY1" fmla="*/ 85725 h 242075"/>
              <a:gd name="connsiteX2" fmla="*/ 153663 w 329880"/>
              <a:gd name="connsiteY2" fmla="*/ 174625 h 242075"/>
              <a:gd name="connsiteX3" fmla="*/ 110801 w 329880"/>
              <a:gd name="connsiteY3" fmla="*/ 203200 h 242075"/>
              <a:gd name="connsiteX4" fmla="*/ 1263 w 329880"/>
              <a:gd name="connsiteY4" fmla="*/ 241300 h 242075"/>
              <a:gd name="connsiteX5" fmla="*/ 61588 w 329880"/>
              <a:gd name="connsiteY5" fmla="*/ 222250 h 242075"/>
              <a:gd name="connsiteX6" fmla="*/ 213988 w 329880"/>
              <a:gd name="connsiteY6" fmla="*/ 147638 h 242075"/>
              <a:gd name="connsiteX7" fmla="*/ 266376 w 329880"/>
              <a:gd name="connsiteY7" fmla="*/ 85725 h 242075"/>
              <a:gd name="connsiteX8" fmla="*/ 329876 w 329880"/>
              <a:gd name="connsiteY8" fmla="*/ 0 h 24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880" h="242075">
                <a:moveTo>
                  <a:pt x="329876" y="0"/>
                </a:moveTo>
                <a:cubicBezTo>
                  <a:pt x="329347" y="0"/>
                  <a:pt x="292570" y="56621"/>
                  <a:pt x="263201" y="85725"/>
                </a:cubicBezTo>
                <a:cubicBezTo>
                  <a:pt x="233832" y="114829"/>
                  <a:pt x="179063" y="155046"/>
                  <a:pt x="153663" y="174625"/>
                </a:cubicBezTo>
                <a:cubicBezTo>
                  <a:pt x="128263" y="194204"/>
                  <a:pt x="136201" y="192088"/>
                  <a:pt x="110801" y="203200"/>
                </a:cubicBezTo>
                <a:cubicBezTo>
                  <a:pt x="85401" y="214312"/>
                  <a:pt x="9465" y="238125"/>
                  <a:pt x="1263" y="241300"/>
                </a:cubicBezTo>
                <a:cubicBezTo>
                  <a:pt x="-6939" y="244475"/>
                  <a:pt x="26134" y="237860"/>
                  <a:pt x="61588" y="222250"/>
                </a:cubicBezTo>
                <a:cubicBezTo>
                  <a:pt x="97042" y="206640"/>
                  <a:pt x="179857" y="170392"/>
                  <a:pt x="213988" y="147638"/>
                </a:cubicBezTo>
                <a:cubicBezTo>
                  <a:pt x="248119" y="124884"/>
                  <a:pt x="249443" y="110331"/>
                  <a:pt x="266376" y="85725"/>
                </a:cubicBezTo>
                <a:cubicBezTo>
                  <a:pt x="283309" y="61119"/>
                  <a:pt x="330405" y="0"/>
                  <a:pt x="3298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3DBC1258-81BF-45EE-9206-C82C0339B270}"/>
              </a:ext>
            </a:extLst>
          </p:cNvPr>
          <p:cNvSpPr/>
          <p:nvPr/>
        </p:nvSpPr>
        <p:spPr>
          <a:xfrm>
            <a:off x="5574997" y="3070085"/>
            <a:ext cx="299358" cy="545654"/>
          </a:xfrm>
          <a:custGeom>
            <a:avLst/>
            <a:gdLst>
              <a:gd name="connsiteX0" fmla="*/ 298753 w 299358"/>
              <a:gd name="connsiteY0" fmla="*/ 140 h 545654"/>
              <a:gd name="connsiteX1" fmla="*/ 189216 w 299358"/>
              <a:gd name="connsiteY1" fmla="*/ 100153 h 545654"/>
              <a:gd name="connsiteX2" fmla="*/ 117778 w 299358"/>
              <a:gd name="connsiteY2" fmla="*/ 200165 h 545654"/>
              <a:gd name="connsiteX3" fmla="*/ 55866 w 299358"/>
              <a:gd name="connsiteY3" fmla="*/ 354153 h 545654"/>
              <a:gd name="connsiteX4" fmla="*/ 3478 w 299358"/>
              <a:gd name="connsiteY4" fmla="*/ 533540 h 545654"/>
              <a:gd name="connsiteX5" fmla="*/ 8241 w 299358"/>
              <a:gd name="connsiteY5" fmla="*/ 508140 h 545654"/>
              <a:gd name="connsiteX6" fmla="*/ 35228 w 299358"/>
              <a:gd name="connsiteY6" fmla="*/ 336690 h 545654"/>
              <a:gd name="connsiteX7" fmla="*/ 82853 w 299358"/>
              <a:gd name="connsiteY7" fmla="*/ 212865 h 545654"/>
              <a:gd name="connsiteX8" fmla="*/ 136828 w 299358"/>
              <a:gd name="connsiteY8" fmla="*/ 122378 h 545654"/>
              <a:gd name="connsiteX9" fmla="*/ 298753 w 299358"/>
              <a:gd name="connsiteY9" fmla="*/ 140 h 54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358" h="545654">
                <a:moveTo>
                  <a:pt x="298753" y="140"/>
                </a:moveTo>
                <a:cubicBezTo>
                  <a:pt x="307484" y="-3564"/>
                  <a:pt x="219378" y="66816"/>
                  <a:pt x="189216" y="100153"/>
                </a:cubicBezTo>
                <a:cubicBezTo>
                  <a:pt x="159054" y="133490"/>
                  <a:pt x="140003" y="157832"/>
                  <a:pt x="117778" y="200165"/>
                </a:cubicBezTo>
                <a:cubicBezTo>
                  <a:pt x="95553" y="242498"/>
                  <a:pt x="74916" y="298591"/>
                  <a:pt x="55866" y="354153"/>
                </a:cubicBezTo>
                <a:cubicBezTo>
                  <a:pt x="36816" y="409716"/>
                  <a:pt x="11415" y="507876"/>
                  <a:pt x="3478" y="533540"/>
                </a:cubicBezTo>
                <a:cubicBezTo>
                  <a:pt x="-4460" y="559205"/>
                  <a:pt x="2949" y="540948"/>
                  <a:pt x="8241" y="508140"/>
                </a:cubicBezTo>
                <a:cubicBezTo>
                  <a:pt x="13533" y="475332"/>
                  <a:pt x="22793" y="385903"/>
                  <a:pt x="35228" y="336690"/>
                </a:cubicBezTo>
                <a:cubicBezTo>
                  <a:pt x="47663" y="287477"/>
                  <a:pt x="65920" y="248584"/>
                  <a:pt x="82853" y="212865"/>
                </a:cubicBezTo>
                <a:cubicBezTo>
                  <a:pt x="99786" y="177146"/>
                  <a:pt x="102697" y="157303"/>
                  <a:pt x="136828" y="122378"/>
                </a:cubicBezTo>
                <a:cubicBezTo>
                  <a:pt x="170959" y="87453"/>
                  <a:pt x="290022" y="3844"/>
                  <a:pt x="298753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CCA290D1-1E7B-40C9-81DA-2BEF5CC500F8}"/>
              </a:ext>
            </a:extLst>
          </p:cNvPr>
          <p:cNvSpPr/>
          <p:nvPr/>
        </p:nvSpPr>
        <p:spPr>
          <a:xfrm>
            <a:off x="5624606" y="3147162"/>
            <a:ext cx="210469" cy="273790"/>
          </a:xfrm>
          <a:custGeom>
            <a:avLst/>
            <a:gdLst>
              <a:gd name="connsiteX0" fmla="*/ 209457 w 210469"/>
              <a:gd name="connsiteY0" fmla="*/ 851 h 273790"/>
              <a:gd name="connsiteX1" fmla="*/ 111032 w 210469"/>
              <a:gd name="connsiteY1" fmla="*/ 89751 h 273790"/>
              <a:gd name="connsiteX2" fmla="*/ 6257 w 210469"/>
              <a:gd name="connsiteY2" fmla="*/ 267551 h 273790"/>
              <a:gd name="connsiteX3" fmla="*/ 15782 w 210469"/>
              <a:gd name="connsiteY3" fmla="*/ 224688 h 273790"/>
              <a:gd name="connsiteX4" fmla="*/ 47532 w 210469"/>
              <a:gd name="connsiteY4" fmla="*/ 138963 h 273790"/>
              <a:gd name="connsiteX5" fmla="*/ 209457 w 210469"/>
              <a:gd name="connsiteY5" fmla="*/ 851 h 27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69" h="273790">
                <a:moveTo>
                  <a:pt x="209457" y="851"/>
                </a:moveTo>
                <a:cubicBezTo>
                  <a:pt x="220040" y="-7351"/>
                  <a:pt x="144899" y="45301"/>
                  <a:pt x="111032" y="89751"/>
                </a:cubicBezTo>
                <a:cubicBezTo>
                  <a:pt x="77165" y="134201"/>
                  <a:pt x="22132" y="245061"/>
                  <a:pt x="6257" y="267551"/>
                </a:cubicBezTo>
                <a:cubicBezTo>
                  <a:pt x="-9618" y="290041"/>
                  <a:pt x="8903" y="246119"/>
                  <a:pt x="15782" y="224688"/>
                </a:cubicBezTo>
                <a:cubicBezTo>
                  <a:pt x="22661" y="203257"/>
                  <a:pt x="17370" y="173623"/>
                  <a:pt x="47532" y="138963"/>
                </a:cubicBezTo>
                <a:cubicBezTo>
                  <a:pt x="77694" y="104303"/>
                  <a:pt x="198874" y="9053"/>
                  <a:pt x="209457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1E7103A1-61F4-4404-B8D0-998637178774}"/>
              </a:ext>
            </a:extLst>
          </p:cNvPr>
          <p:cNvSpPr/>
          <p:nvPr/>
        </p:nvSpPr>
        <p:spPr>
          <a:xfrm>
            <a:off x="5721931" y="3147299"/>
            <a:ext cx="114551" cy="476004"/>
          </a:xfrm>
          <a:custGeom>
            <a:avLst/>
            <a:gdLst>
              <a:gd name="connsiteX0" fmla="*/ 113719 w 114551"/>
              <a:gd name="connsiteY0" fmla="*/ 2301 h 476004"/>
              <a:gd name="connsiteX1" fmla="*/ 53394 w 114551"/>
              <a:gd name="connsiteY1" fmla="*/ 165814 h 476004"/>
              <a:gd name="connsiteX2" fmla="*/ 31169 w 114551"/>
              <a:gd name="connsiteY2" fmla="*/ 267414 h 476004"/>
              <a:gd name="connsiteX3" fmla="*/ 34344 w 114551"/>
              <a:gd name="connsiteY3" fmla="*/ 315039 h 476004"/>
              <a:gd name="connsiteX4" fmla="*/ 31169 w 114551"/>
              <a:gd name="connsiteY4" fmla="*/ 472201 h 476004"/>
              <a:gd name="connsiteX5" fmla="*/ 24819 w 114551"/>
              <a:gd name="connsiteY5" fmla="*/ 416639 h 476004"/>
              <a:gd name="connsiteX6" fmla="*/ 4182 w 114551"/>
              <a:gd name="connsiteY6" fmla="*/ 297576 h 476004"/>
              <a:gd name="connsiteX7" fmla="*/ 113719 w 114551"/>
              <a:gd name="connsiteY7" fmla="*/ 2301 h 47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51" h="476004">
                <a:moveTo>
                  <a:pt x="113719" y="2301"/>
                </a:moveTo>
                <a:cubicBezTo>
                  <a:pt x="121921" y="-19659"/>
                  <a:pt x="67152" y="121628"/>
                  <a:pt x="53394" y="165814"/>
                </a:cubicBezTo>
                <a:cubicBezTo>
                  <a:pt x="39636" y="210000"/>
                  <a:pt x="34344" y="242543"/>
                  <a:pt x="31169" y="267414"/>
                </a:cubicBezTo>
                <a:cubicBezTo>
                  <a:pt x="27994" y="292285"/>
                  <a:pt x="34344" y="280908"/>
                  <a:pt x="34344" y="315039"/>
                </a:cubicBezTo>
                <a:cubicBezTo>
                  <a:pt x="34344" y="349170"/>
                  <a:pt x="32756" y="455268"/>
                  <a:pt x="31169" y="472201"/>
                </a:cubicBezTo>
                <a:cubicBezTo>
                  <a:pt x="29581" y="489134"/>
                  <a:pt x="29317" y="445743"/>
                  <a:pt x="24819" y="416639"/>
                </a:cubicBezTo>
                <a:cubicBezTo>
                  <a:pt x="20321" y="387535"/>
                  <a:pt x="-11164" y="365838"/>
                  <a:pt x="4182" y="297576"/>
                </a:cubicBezTo>
                <a:cubicBezTo>
                  <a:pt x="19528" y="229314"/>
                  <a:pt x="105517" y="24261"/>
                  <a:pt x="113719" y="2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5DBEEFD4-0A95-47C9-BD31-0404BE64C4D0}"/>
              </a:ext>
            </a:extLst>
          </p:cNvPr>
          <p:cNvSpPr/>
          <p:nvPr/>
        </p:nvSpPr>
        <p:spPr>
          <a:xfrm>
            <a:off x="5596640" y="3114517"/>
            <a:ext cx="467617" cy="585040"/>
          </a:xfrm>
          <a:custGeom>
            <a:avLst/>
            <a:gdLst>
              <a:gd name="connsiteX0" fmla="*/ 467610 w 467617"/>
              <a:gd name="connsiteY0" fmla="*/ 158 h 585040"/>
              <a:gd name="connsiteX1" fmla="*/ 404110 w 467617"/>
              <a:gd name="connsiteY1" fmla="*/ 166846 h 585040"/>
              <a:gd name="connsiteX2" fmla="*/ 254885 w 467617"/>
              <a:gd name="connsiteY2" fmla="*/ 404971 h 585040"/>
              <a:gd name="connsiteX3" fmla="*/ 170748 w 467617"/>
              <a:gd name="connsiteY3" fmla="*/ 495458 h 585040"/>
              <a:gd name="connsiteX4" fmla="*/ 5648 w 467617"/>
              <a:gd name="connsiteY4" fmla="*/ 576421 h 585040"/>
              <a:gd name="connsiteX5" fmla="*/ 59623 w 467617"/>
              <a:gd name="connsiteY5" fmla="*/ 563721 h 585040"/>
              <a:gd name="connsiteX6" fmla="*/ 264410 w 467617"/>
              <a:gd name="connsiteY6" fmla="*/ 408146 h 585040"/>
              <a:gd name="connsiteX7" fmla="*/ 400935 w 467617"/>
              <a:gd name="connsiteY7" fmla="*/ 195421 h 585040"/>
              <a:gd name="connsiteX8" fmla="*/ 467610 w 467617"/>
              <a:gd name="connsiteY8" fmla="*/ 158 h 58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17" h="585040">
                <a:moveTo>
                  <a:pt x="467610" y="158"/>
                </a:moveTo>
                <a:cubicBezTo>
                  <a:pt x="468139" y="-4605"/>
                  <a:pt x="439564" y="99377"/>
                  <a:pt x="404110" y="166846"/>
                </a:cubicBezTo>
                <a:cubicBezTo>
                  <a:pt x="368656" y="234315"/>
                  <a:pt x="293779" y="350202"/>
                  <a:pt x="254885" y="404971"/>
                </a:cubicBezTo>
                <a:cubicBezTo>
                  <a:pt x="215991" y="459740"/>
                  <a:pt x="212287" y="466883"/>
                  <a:pt x="170748" y="495458"/>
                </a:cubicBezTo>
                <a:cubicBezTo>
                  <a:pt x="129209" y="524033"/>
                  <a:pt x="24169" y="565044"/>
                  <a:pt x="5648" y="576421"/>
                </a:cubicBezTo>
                <a:cubicBezTo>
                  <a:pt x="-12873" y="587798"/>
                  <a:pt x="16496" y="591767"/>
                  <a:pt x="59623" y="563721"/>
                </a:cubicBezTo>
                <a:cubicBezTo>
                  <a:pt x="102750" y="535675"/>
                  <a:pt x="207525" y="469529"/>
                  <a:pt x="264410" y="408146"/>
                </a:cubicBezTo>
                <a:cubicBezTo>
                  <a:pt x="321295" y="346763"/>
                  <a:pt x="367068" y="262890"/>
                  <a:pt x="400935" y="195421"/>
                </a:cubicBezTo>
                <a:cubicBezTo>
                  <a:pt x="434802" y="127952"/>
                  <a:pt x="467081" y="4921"/>
                  <a:pt x="467610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205EDBAD-03F9-4FC4-8066-E448EDF33588}"/>
              </a:ext>
            </a:extLst>
          </p:cNvPr>
          <p:cNvSpPr/>
          <p:nvPr/>
        </p:nvSpPr>
        <p:spPr>
          <a:xfrm>
            <a:off x="5605524" y="3276458"/>
            <a:ext cx="436501" cy="432898"/>
          </a:xfrm>
          <a:custGeom>
            <a:avLst/>
            <a:gdLst>
              <a:gd name="connsiteX0" fmla="*/ 436501 w 436501"/>
              <a:gd name="connsiteY0" fmla="*/ 142 h 432898"/>
              <a:gd name="connsiteX1" fmla="*/ 303151 w 436501"/>
              <a:gd name="connsiteY1" fmla="*/ 181117 h 432898"/>
              <a:gd name="connsiteX2" fmla="*/ 14226 w 436501"/>
              <a:gd name="connsiteY2" fmla="*/ 419242 h 432898"/>
              <a:gd name="connsiteX3" fmla="*/ 58676 w 436501"/>
              <a:gd name="connsiteY3" fmla="*/ 392255 h 432898"/>
              <a:gd name="connsiteX4" fmla="*/ 184089 w 436501"/>
              <a:gd name="connsiteY4" fmla="*/ 295417 h 432898"/>
              <a:gd name="connsiteX5" fmla="*/ 303151 w 436501"/>
              <a:gd name="connsiteY5" fmla="*/ 209692 h 432898"/>
              <a:gd name="connsiteX6" fmla="*/ 436501 w 436501"/>
              <a:gd name="connsiteY6" fmla="*/ 142 h 43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01" h="432898">
                <a:moveTo>
                  <a:pt x="436501" y="142"/>
                </a:moveTo>
                <a:cubicBezTo>
                  <a:pt x="436501" y="-4620"/>
                  <a:pt x="373530" y="111267"/>
                  <a:pt x="303151" y="181117"/>
                </a:cubicBezTo>
                <a:cubicBezTo>
                  <a:pt x="232772" y="250967"/>
                  <a:pt x="54972" y="384052"/>
                  <a:pt x="14226" y="419242"/>
                </a:cubicBezTo>
                <a:cubicBezTo>
                  <a:pt x="-26520" y="454432"/>
                  <a:pt x="30365" y="412893"/>
                  <a:pt x="58676" y="392255"/>
                </a:cubicBezTo>
                <a:cubicBezTo>
                  <a:pt x="86986" y="371618"/>
                  <a:pt x="143343" y="325844"/>
                  <a:pt x="184089" y="295417"/>
                </a:cubicBezTo>
                <a:cubicBezTo>
                  <a:pt x="224835" y="264990"/>
                  <a:pt x="260553" y="261550"/>
                  <a:pt x="303151" y="209692"/>
                </a:cubicBezTo>
                <a:cubicBezTo>
                  <a:pt x="345749" y="157834"/>
                  <a:pt x="436501" y="4904"/>
                  <a:pt x="436501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3CEB1062-2DE3-4DDA-A960-98F70447E3E3}"/>
              </a:ext>
            </a:extLst>
          </p:cNvPr>
          <p:cNvSpPr/>
          <p:nvPr/>
        </p:nvSpPr>
        <p:spPr>
          <a:xfrm>
            <a:off x="5765622" y="3220756"/>
            <a:ext cx="132760" cy="639709"/>
          </a:xfrm>
          <a:custGeom>
            <a:avLst/>
            <a:gdLst>
              <a:gd name="connsiteX0" fmla="*/ 108128 w 132760"/>
              <a:gd name="connsiteY0" fmla="*/ 282 h 639709"/>
              <a:gd name="connsiteX1" fmla="*/ 44628 w 132760"/>
              <a:gd name="connsiteY1" fmla="*/ 173319 h 639709"/>
              <a:gd name="connsiteX2" fmla="*/ 20816 w 132760"/>
              <a:gd name="connsiteY2" fmla="*/ 298732 h 639709"/>
              <a:gd name="connsiteX3" fmla="*/ 11291 w 132760"/>
              <a:gd name="connsiteY3" fmla="*/ 397157 h 639709"/>
              <a:gd name="connsiteX4" fmla="*/ 19228 w 132760"/>
              <a:gd name="connsiteY4" fmla="*/ 471769 h 639709"/>
              <a:gd name="connsiteX5" fmla="*/ 52566 w 132760"/>
              <a:gd name="connsiteY5" fmla="*/ 547969 h 639709"/>
              <a:gd name="connsiteX6" fmla="*/ 130353 w 132760"/>
              <a:gd name="connsiteY6" fmla="*/ 636869 h 639709"/>
              <a:gd name="connsiteX7" fmla="*/ 114478 w 132760"/>
              <a:gd name="connsiteY7" fmla="*/ 619407 h 639709"/>
              <a:gd name="connsiteX8" fmla="*/ 38278 w 132760"/>
              <a:gd name="connsiteY8" fmla="*/ 528919 h 639709"/>
              <a:gd name="connsiteX9" fmla="*/ 8116 w 132760"/>
              <a:gd name="connsiteY9" fmla="*/ 398744 h 639709"/>
              <a:gd name="connsiteX10" fmla="*/ 9703 w 132760"/>
              <a:gd name="connsiteY10" fmla="*/ 216182 h 639709"/>
              <a:gd name="connsiteX11" fmla="*/ 108128 w 132760"/>
              <a:gd name="connsiteY11" fmla="*/ 282 h 6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760" h="639709">
                <a:moveTo>
                  <a:pt x="108128" y="282"/>
                </a:moveTo>
                <a:cubicBezTo>
                  <a:pt x="113949" y="-6862"/>
                  <a:pt x="59180" y="123577"/>
                  <a:pt x="44628" y="173319"/>
                </a:cubicBezTo>
                <a:cubicBezTo>
                  <a:pt x="30076" y="223061"/>
                  <a:pt x="26372" y="261426"/>
                  <a:pt x="20816" y="298732"/>
                </a:cubicBezTo>
                <a:cubicBezTo>
                  <a:pt x="15260" y="336038"/>
                  <a:pt x="11556" y="368318"/>
                  <a:pt x="11291" y="397157"/>
                </a:cubicBezTo>
                <a:cubicBezTo>
                  <a:pt x="11026" y="425996"/>
                  <a:pt x="12349" y="446634"/>
                  <a:pt x="19228" y="471769"/>
                </a:cubicBezTo>
                <a:cubicBezTo>
                  <a:pt x="26107" y="496904"/>
                  <a:pt x="34045" y="520452"/>
                  <a:pt x="52566" y="547969"/>
                </a:cubicBezTo>
                <a:cubicBezTo>
                  <a:pt x="71087" y="575486"/>
                  <a:pt x="120034" y="624963"/>
                  <a:pt x="130353" y="636869"/>
                </a:cubicBezTo>
                <a:cubicBezTo>
                  <a:pt x="140672" y="648775"/>
                  <a:pt x="114478" y="619407"/>
                  <a:pt x="114478" y="619407"/>
                </a:cubicBezTo>
                <a:cubicBezTo>
                  <a:pt x="99132" y="601415"/>
                  <a:pt x="56005" y="565696"/>
                  <a:pt x="38278" y="528919"/>
                </a:cubicBezTo>
                <a:cubicBezTo>
                  <a:pt x="20551" y="492142"/>
                  <a:pt x="12878" y="450867"/>
                  <a:pt x="8116" y="398744"/>
                </a:cubicBezTo>
                <a:cubicBezTo>
                  <a:pt x="3354" y="346621"/>
                  <a:pt x="-8289" y="279417"/>
                  <a:pt x="9703" y="216182"/>
                </a:cubicBezTo>
                <a:cubicBezTo>
                  <a:pt x="27695" y="152947"/>
                  <a:pt x="102307" y="7426"/>
                  <a:pt x="108128" y="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17C3A7CA-8BEA-4012-8100-52FF60E09201}"/>
              </a:ext>
            </a:extLst>
          </p:cNvPr>
          <p:cNvSpPr/>
          <p:nvPr/>
        </p:nvSpPr>
        <p:spPr>
          <a:xfrm>
            <a:off x="5555713" y="3521404"/>
            <a:ext cx="297557" cy="448827"/>
          </a:xfrm>
          <a:custGeom>
            <a:avLst/>
            <a:gdLst>
              <a:gd name="connsiteX0" fmla="*/ 297400 w 297557"/>
              <a:gd name="connsiteY0" fmla="*/ 1259 h 448827"/>
              <a:gd name="connsiteX1" fmla="*/ 225962 w 297557"/>
              <a:gd name="connsiteY1" fmla="*/ 166359 h 448827"/>
              <a:gd name="connsiteX2" fmla="*/ 170400 w 297557"/>
              <a:gd name="connsiteY2" fmla="*/ 255259 h 448827"/>
              <a:gd name="connsiteX3" fmla="*/ 116425 w 297557"/>
              <a:gd name="connsiteY3" fmla="*/ 328284 h 448827"/>
              <a:gd name="connsiteX4" fmla="*/ 2125 w 297557"/>
              <a:gd name="connsiteY4" fmla="*/ 445759 h 448827"/>
              <a:gd name="connsiteX5" fmla="*/ 54512 w 297557"/>
              <a:gd name="connsiteY5" fmla="*/ 401309 h 448827"/>
              <a:gd name="connsiteX6" fmla="*/ 205325 w 297557"/>
              <a:gd name="connsiteY6" fmla="*/ 261609 h 448827"/>
              <a:gd name="connsiteX7" fmla="*/ 297400 w 297557"/>
              <a:gd name="connsiteY7" fmla="*/ 1259 h 44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57" h="448827">
                <a:moveTo>
                  <a:pt x="297400" y="1259"/>
                </a:moveTo>
                <a:cubicBezTo>
                  <a:pt x="300839" y="-14616"/>
                  <a:pt x="247129" y="124026"/>
                  <a:pt x="225962" y="166359"/>
                </a:cubicBezTo>
                <a:cubicBezTo>
                  <a:pt x="204795" y="208692"/>
                  <a:pt x="188656" y="228272"/>
                  <a:pt x="170400" y="255259"/>
                </a:cubicBezTo>
                <a:cubicBezTo>
                  <a:pt x="152144" y="282246"/>
                  <a:pt x="144471" y="296534"/>
                  <a:pt x="116425" y="328284"/>
                </a:cubicBezTo>
                <a:cubicBezTo>
                  <a:pt x="88379" y="360034"/>
                  <a:pt x="12444" y="433588"/>
                  <a:pt x="2125" y="445759"/>
                </a:cubicBezTo>
                <a:cubicBezTo>
                  <a:pt x="-8194" y="457930"/>
                  <a:pt x="20645" y="432001"/>
                  <a:pt x="54512" y="401309"/>
                </a:cubicBezTo>
                <a:cubicBezTo>
                  <a:pt x="88379" y="370617"/>
                  <a:pt x="164579" y="322992"/>
                  <a:pt x="205325" y="261609"/>
                </a:cubicBezTo>
                <a:cubicBezTo>
                  <a:pt x="246071" y="200226"/>
                  <a:pt x="293961" y="17134"/>
                  <a:pt x="297400" y="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8182FBA1-A231-4372-807D-685E7A865646}"/>
              </a:ext>
            </a:extLst>
          </p:cNvPr>
          <p:cNvSpPr/>
          <p:nvPr/>
        </p:nvSpPr>
        <p:spPr>
          <a:xfrm>
            <a:off x="5602253" y="3584319"/>
            <a:ext cx="395326" cy="353638"/>
          </a:xfrm>
          <a:custGeom>
            <a:avLst/>
            <a:gdLst>
              <a:gd name="connsiteX0" fmla="*/ 395322 w 395326"/>
              <a:gd name="connsiteY0" fmla="*/ 256 h 353638"/>
              <a:gd name="connsiteX1" fmla="*/ 246097 w 395326"/>
              <a:gd name="connsiteY1" fmla="*/ 87569 h 353638"/>
              <a:gd name="connsiteX2" fmla="*/ 200060 w 395326"/>
              <a:gd name="connsiteY2" fmla="*/ 132019 h 353638"/>
              <a:gd name="connsiteX3" fmla="*/ 149260 w 395326"/>
              <a:gd name="connsiteY3" fmla="*/ 224094 h 353638"/>
              <a:gd name="connsiteX4" fmla="*/ 1622 w 395326"/>
              <a:gd name="connsiteY4" fmla="*/ 351094 h 353638"/>
              <a:gd name="connsiteX5" fmla="*/ 80997 w 395326"/>
              <a:gd name="connsiteY5" fmla="*/ 293944 h 353638"/>
              <a:gd name="connsiteX6" fmla="*/ 241335 w 395326"/>
              <a:gd name="connsiteY6" fmla="*/ 117731 h 353638"/>
              <a:gd name="connsiteX7" fmla="*/ 395322 w 395326"/>
              <a:gd name="connsiteY7" fmla="*/ 256 h 35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326" h="353638">
                <a:moveTo>
                  <a:pt x="395322" y="256"/>
                </a:moveTo>
                <a:cubicBezTo>
                  <a:pt x="396116" y="-4771"/>
                  <a:pt x="278641" y="65609"/>
                  <a:pt x="246097" y="87569"/>
                </a:cubicBezTo>
                <a:cubicBezTo>
                  <a:pt x="213553" y="109529"/>
                  <a:pt x="216199" y="109265"/>
                  <a:pt x="200060" y="132019"/>
                </a:cubicBezTo>
                <a:cubicBezTo>
                  <a:pt x="183921" y="154773"/>
                  <a:pt x="182333" y="187582"/>
                  <a:pt x="149260" y="224094"/>
                </a:cubicBezTo>
                <a:cubicBezTo>
                  <a:pt x="116187" y="260607"/>
                  <a:pt x="12999" y="339452"/>
                  <a:pt x="1622" y="351094"/>
                </a:cubicBezTo>
                <a:cubicBezTo>
                  <a:pt x="-9755" y="362736"/>
                  <a:pt x="41045" y="332838"/>
                  <a:pt x="80997" y="293944"/>
                </a:cubicBezTo>
                <a:cubicBezTo>
                  <a:pt x="120949" y="255050"/>
                  <a:pt x="189212" y="164827"/>
                  <a:pt x="241335" y="117731"/>
                </a:cubicBezTo>
                <a:cubicBezTo>
                  <a:pt x="293458" y="70635"/>
                  <a:pt x="394528" y="5283"/>
                  <a:pt x="395322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FD02E514-E3F8-4370-9A04-FC3BE161AFF9}"/>
              </a:ext>
            </a:extLst>
          </p:cNvPr>
          <p:cNvSpPr/>
          <p:nvPr/>
        </p:nvSpPr>
        <p:spPr>
          <a:xfrm>
            <a:off x="5484100" y="3676066"/>
            <a:ext cx="304908" cy="48229"/>
          </a:xfrm>
          <a:custGeom>
            <a:avLst/>
            <a:gdLst>
              <a:gd name="connsiteX0" fmla="*/ 713 w 304908"/>
              <a:gd name="connsiteY0" fmla="*/ 8522 h 48229"/>
              <a:gd name="connsiteX1" fmla="*/ 161050 w 304908"/>
              <a:gd name="connsiteY1" fmla="*/ 41859 h 48229"/>
              <a:gd name="connsiteX2" fmla="*/ 299163 w 304908"/>
              <a:gd name="connsiteY2" fmla="*/ 584 h 48229"/>
              <a:gd name="connsiteX3" fmla="*/ 273763 w 304908"/>
              <a:gd name="connsiteY3" fmla="*/ 19634 h 48229"/>
              <a:gd name="connsiteX4" fmla="*/ 227725 w 304908"/>
              <a:gd name="connsiteY4" fmla="*/ 48209 h 48229"/>
              <a:gd name="connsiteX5" fmla="*/ 713 w 304908"/>
              <a:gd name="connsiteY5" fmla="*/ 8522 h 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08" h="48229">
                <a:moveTo>
                  <a:pt x="713" y="8522"/>
                </a:moveTo>
                <a:cubicBezTo>
                  <a:pt x="-10399" y="7464"/>
                  <a:pt x="111308" y="43182"/>
                  <a:pt x="161050" y="41859"/>
                </a:cubicBezTo>
                <a:cubicBezTo>
                  <a:pt x="210792" y="40536"/>
                  <a:pt x="280378" y="4288"/>
                  <a:pt x="299163" y="584"/>
                </a:cubicBezTo>
                <a:cubicBezTo>
                  <a:pt x="317948" y="-3120"/>
                  <a:pt x="285669" y="11697"/>
                  <a:pt x="273763" y="19634"/>
                </a:cubicBezTo>
                <a:cubicBezTo>
                  <a:pt x="261857" y="27571"/>
                  <a:pt x="269794" y="47151"/>
                  <a:pt x="227725" y="48209"/>
                </a:cubicBezTo>
                <a:cubicBezTo>
                  <a:pt x="185656" y="49267"/>
                  <a:pt x="11825" y="9580"/>
                  <a:pt x="713" y="8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71D87029-721C-4746-8EEB-E67EA53E63AF}"/>
              </a:ext>
            </a:extLst>
          </p:cNvPr>
          <p:cNvSpPr/>
          <p:nvPr/>
        </p:nvSpPr>
        <p:spPr>
          <a:xfrm>
            <a:off x="5627159" y="3659464"/>
            <a:ext cx="581467" cy="351958"/>
          </a:xfrm>
          <a:custGeom>
            <a:avLst/>
            <a:gdLst>
              <a:gd name="connsiteX0" fmla="*/ 3704 w 581467"/>
              <a:gd name="connsiteY0" fmla="*/ 345799 h 351958"/>
              <a:gd name="connsiteX1" fmla="*/ 194204 w 581467"/>
              <a:gd name="connsiteY1" fmla="*/ 306111 h 351958"/>
              <a:gd name="connsiteX2" fmla="*/ 337079 w 581467"/>
              <a:gd name="connsiteY2" fmla="*/ 217211 h 351958"/>
              <a:gd name="connsiteX3" fmla="*/ 568854 w 581467"/>
              <a:gd name="connsiteY3" fmla="*/ 9249 h 351958"/>
              <a:gd name="connsiteX4" fmla="*/ 532341 w 581467"/>
              <a:gd name="connsiteY4" fmla="*/ 50524 h 351958"/>
              <a:gd name="connsiteX5" fmla="*/ 376766 w 581467"/>
              <a:gd name="connsiteY5" fmla="*/ 177524 h 351958"/>
              <a:gd name="connsiteX6" fmla="*/ 3704 w 581467"/>
              <a:gd name="connsiteY6" fmla="*/ 345799 h 35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467" h="351958">
                <a:moveTo>
                  <a:pt x="3704" y="345799"/>
                </a:moveTo>
                <a:cubicBezTo>
                  <a:pt x="-26723" y="367230"/>
                  <a:pt x="138642" y="327542"/>
                  <a:pt x="194204" y="306111"/>
                </a:cubicBezTo>
                <a:cubicBezTo>
                  <a:pt x="249766" y="284680"/>
                  <a:pt x="274637" y="266688"/>
                  <a:pt x="337079" y="217211"/>
                </a:cubicBezTo>
                <a:cubicBezTo>
                  <a:pt x="399521" y="167734"/>
                  <a:pt x="536310" y="37030"/>
                  <a:pt x="568854" y="9249"/>
                </a:cubicBezTo>
                <a:cubicBezTo>
                  <a:pt x="601398" y="-18532"/>
                  <a:pt x="564356" y="22478"/>
                  <a:pt x="532341" y="50524"/>
                </a:cubicBezTo>
                <a:cubicBezTo>
                  <a:pt x="500326" y="78570"/>
                  <a:pt x="457728" y="128047"/>
                  <a:pt x="376766" y="177524"/>
                </a:cubicBezTo>
                <a:cubicBezTo>
                  <a:pt x="295804" y="227001"/>
                  <a:pt x="34131" y="324368"/>
                  <a:pt x="3704" y="345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12FC5AAB-043D-47CD-8741-803E878C3B81}"/>
              </a:ext>
            </a:extLst>
          </p:cNvPr>
          <p:cNvSpPr/>
          <p:nvPr/>
        </p:nvSpPr>
        <p:spPr>
          <a:xfrm>
            <a:off x="5771787" y="3687158"/>
            <a:ext cx="462823" cy="294720"/>
          </a:xfrm>
          <a:custGeom>
            <a:avLst/>
            <a:gdLst>
              <a:gd name="connsiteX0" fmla="*/ 462326 w 462823"/>
              <a:gd name="connsiteY0" fmla="*/ 605 h 294720"/>
              <a:gd name="connsiteX1" fmla="*/ 314688 w 462823"/>
              <a:gd name="connsiteY1" fmla="*/ 149830 h 294720"/>
              <a:gd name="connsiteX2" fmla="*/ 214676 w 462823"/>
              <a:gd name="connsiteY2" fmla="*/ 210155 h 294720"/>
              <a:gd name="connsiteX3" fmla="*/ 6713 w 462823"/>
              <a:gd name="connsiteY3" fmla="*/ 291117 h 294720"/>
              <a:gd name="connsiteX4" fmla="*/ 70213 w 462823"/>
              <a:gd name="connsiteY4" fmla="*/ 273655 h 294720"/>
              <a:gd name="connsiteX5" fmla="*/ 260713 w 462823"/>
              <a:gd name="connsiteY5" fmla="*/ 211742 h 294720"/>
              <a:gd name="connsiteX6" fmla="*/ 462326 w 462823"/>
              <a:gd name="connsiteY6" fmla="*/ 605 h 29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823" h="294720">
                <a:moveTo>
                  <a:pt x="462326" y="605"/>
                </a:moveTo>
                <a:cubicBezTo>
                  <a:pt x="471322" y="-9714"/>
                  <a:pt x="355963" y="114905"/>
                  <a:pt x="314688" y="149830"/>
                </a:cubicBezTo>
                <a:cubicBezTo>
                  <a:pt x="273413" y="184755"/>
                  <a:pt x="266005" y="186607"/>
                  <a:pt x="214676" y="210155"/>
                </a:cubicBezTo>
                <a:cubicBezTo>
                  <a:pt x="163347" y="233703"/>
                  <a:pt x="30790" y="280534"/>
                  <a:pt x="6713" y="291117"/>
                </a:cubicBezTo>
                <a:cubicBezTo>
                  <a:pt x="-17364" y="301700"/>
                  <a:pt x="27880" y="286884"/>
                  <a:pt x="70213" y="273655"/>
                </a:cubicBezTo>
                <a:cubicBezTo>
                  <a:pt x="112546" y="260426"/>
                  <a:pt x="198007" y="258838"/>
                  <a:pt x="260713" y="211742"/>
                </a:cubicBezTo>
                <a:cubicBezTo>
                  <a:pt x="323419" y="164646"/>
                  <a:pt x="453330" y="10924"/>
                  <a:pt x="462326" y="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EDDD2F59-66D1-4851-A8A7-DE8CFFA3F669}"/>
              </a:ext>
            </a:extLst>
          </p:cNvPr>
          <p:cNvSpPr/>
          <p:nvPr/>
        </p:nvSpPr>
        <p:spPr>
          <a:xfrm>
            <a:off x="5525024" y="3884562"/>
            <a:ext cx="526774" cy="429972"/>
          </a:xfrm>
          <a:custGeom>
            <a:avLst/>
            <a:gdLst>
              <a:gd name="connsiteX0" fmla="*/ 526526 w 526774"/>
              <a:gd name="connsiteY0" fmla="*/ 1638 h 429972"/>
              <a:gd name="connsiteX1" fmla="*/ 464614 w 526774"/>
              <a:gd name="connsiteY1" fmla="*/ 90538 h 429972"/>
              <a:gd name="connsiteX2" fmla="*/ 331264 w 526774"/>
              <a:gd name="connsiteY2" fmla="*/ 242938 h 429972"/>
              <a:gd name="connsiteX3" fmla="*/ 274114 w 526774"/>
              <a:gd name="connsiteY3" fmla="*/ 290563 h 429972"/>
              <a:gd name="connsiteX4" fmla="*/ 201089 w 526774"/>
              <a:gd name="connsiteY4" fmla="*/ 338188 h 429972"/>
              <a:gd name="connsiteX5" fmla="*/ 153464 w 526774"/>
              <a:gd name="connsiteY5" fmla="*/ 365176 h 429972"/>
              <a:gd name="connsiteX6" fmla="*/ 1064 w 526774"/>
              <a:gd name="connsiteY6" fmla="*/ 428676 h 429972"/>
              <a:gd name="connsiteX7" fmla="*/ 94726 w 526774"/>
              <a:gd name="connsiteY7" fmla="*/ 401688 h 429972"/>
              <a:gd name="connsiteX8" fmla="*/ 263001 w 526774"/>
              <a:gd name="connsiteY8" fmla="*/ 328663 h 429972"/>
              <a:gd name="connsiteX9" fmla="*/ 443976 w 526774"/>
              <a:gd name="connsiteY9" fmla="*/ 165151 h 429972"/>
              <a:gd name="connsiteX10" fmla="*/ 526526 w 526774"/>
              <a:gd name="connsiteY10" fmla="*/ 1638 h 42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774" h="429972">
                <a:moveTo>
                  <a:pt x="526526" y="1638"/>
                </a:moveTo>
                <a:cubicBezTo>
                  <a:pt x="529966" y="-10797"/>
                  <a:pt x="497158" y="50321"/>
                  <a:pt x="464614" y="90538"/>
                </a:cubicBezTo>
                <a:cubicBezTo>
                  <a:pt x="432070" y="130755"/>
                  <a:pt x="363014" y="209601"/>
                  <a:pt x="331264" y="242938"/>
                </a:cubicBezTo>
                <a:cubicBezTo>
                  <a:pt x="299514" y="276275"/>
                  <a:pt x="295810" y="274688"/>
                  <a:pt x="274114" y="290563"/>
                </a:cubicBezTo>
                <a:cubicBezTo>
                  <a:pt x="252418" y="306438"/>
                  <a:pt x="221197" y="325753"/>
                  <a:pt x="201089" y="338188"/>
                </a:cubicBezTo>
                <a:cubicBezTo>
                  <a:pt x="180981" y="350623"/>
                  <a:pt x="186801" y="350095"/>
                  <a:pt x="153464" y="365176"/>
                </a:cubicBezTo>
                <a:cubicBezTo>
                  <a:pt x="120126" y="380257"/>
                  <a:pt x="10854" y="422591"/>
                  <a:pt x="1064" y="428676"/>
                </a:cubicBezTo>
                <a:cubicBezTo>
                  <a:pt x="-8726" y="434761"/>
                  <a:pt x="51070" y="418357"/>
                  <a:pt x="94726" y="401688"/>
                </a:cubicBezTo>
                <a:cubicBezTo>
                  <a:pt x="138382" y="385019"/>
                  <a:pt x="204793" y="368086"/>
                  <a:pt x="263001" y="328663"/>
                </a:cubicBezTo>
                <a:cubicBezTo>
                  <a:pt x="321209" y="289240"/>
                  <a:pt x="402701" y="218597"/>
                  <a:pt x="443976" y="165151"/>
                </a:cubicBezTo>
                <a:cubicBezTo>
                  <a:pt x="485251" y="111705"/>
                  <a:pt x="523086" y="14073"/>
                  <a:pt x="526526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83FE3A2B-9E63-4B34-889E-886852E4AA8E}"/>
              </a:ext>
            </a:extLst>
          </p:cNvPr>
          <p:cNvSpPr/>
          <p:nvPr/>
        </p:nvSpPr>
        <p:spPr>
          <a:xfrm>
            <a:off x="5547902" y="3750484"/>
            <a:ext cx="696413" cy="455441"/>
          </a:xfrm>
          <a:custGeom>
            <a:avLst/>
            <a:gdLst>
              <a:gd name="connsiteX0" fmla="*/ 694148 w 696413"/>
              <a:gd name="connsiteY0" fmla="*/ 779 h 455441"/>
              <a:gd name="connsiteX1" fmla="*/ 636998 w 696413"/>
              <a:gd name="connsiteY1" fmla="*/ 140479 h 455441"/>
              <a:gd name="connsiteX2" fmla="*/ 514761 w 696413"/>
              <a:gd name="connsiteY2" fmla="*/ 303991 h 455441"/>
              <a:gd name="connsiteX3" fmla="*/ 456023 w 696413"/>
              <a:gd name="connsiteY3" fmla="*/ 350029 h 455441"/>
              <a:gd name="connsiteX4" fmla="*/ 367123 w 696413"/>
              <a:gd name="connsiteY4" fmla="*/ 381779 h 455441"/>
              <a:gd name="connsiteX5" fmla="*/ 275048 w 696413"/>
              <a:gd name="connsiteY5" fmla="*/ 405591 h 455441"/>
              <a:gd name="connsiteX6" fmla="*/ 1998 w 696413"/>
              <a:gd name="connsiteY6" fmla="*/ 453216 h 455441"/>
              <a:gd name="connsiteX7" fmla="*/ 167098 w 696413"/>
              <a:gd name="connsiteY7" fmla="*/ 437341 h 455441"/>
              <a:gd name="connsiteX8" fmla="*/ 456023 w 696413"/>
              <a:gd name="connsiteY8" fmla="*/ 348441 h 455441"/>
              <a:gd name="connsiteX9" fmla="*/ 563973 w 696413"/>
              <a:gd name="connsiteY9" fmla="*/ 203979 h 455441"/>
              <a:gd name="connsiteX10" fmla="*/ 694148 w 696413"/>
              <a:gd name="connsiteY10" fmla="*/ 779 h 45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413" h="455441">
                <a:moveTo>
                  <a:pt x="694148" y="779"/>
                </a:moveTo>
                <a:cubicBezTo>
                  <a:pt x="706319" y="-9804"/>
                  <a:pt x="666896" y="89944"/>
                  <a:pt x="636998" y="140479"/>
                </a:cubicBezTo>
                <a:cubicBezTo>
                  <a:pt x="607100" y="191014"/>
                  <a:pt x="544923" y="269066"/>
                  <a:pt x="514761" y="303991"/>
                </a:cubicBezTo>
                <a:cubicBezTo>
                  <a:pt x="484598" y="338916"/>
                  <a:pt x="480629" y="337064"/>
                  <a:pt x="456023" y="350029"/>
                </a:cubicBezTo>
                <a:cubicBezTo>
                  <a:pt x="431417" y="362994"/>
                  <a:pt x="397285" y="372519"/>
                  <a:pt x="367123" y="381779"/>
                </a:cubicBezTo>
                <a:cubicBezTo>
                  <a:pt x="336961" y="391039"/>
                  <a:pt x="335902" y="393685"/>
                  <a:pt x="275048" y="405591"/>
                </a:cubicBezTo>
                <a:cubicBezTo>
                  <a:pt x="214194" y="417497"/>
                  <a:pt x="19990" y="447924"/>
                  <a:pt x="1998" y="453216"/>
                </a:cubicBezTo>
                <a:cubicBezTo>
                  <a:pt x="-15994" y="458508"/>
                  <a:pt x="91427" y="454804"/>
                  <a:pt x="167098" y="437341"/>
                </a:cubicBezTo>
                <a:cubicBezTo>
                  <a:pt x="242769" y="419879"/>
                  <a:pt x="389877" y="387335"/>
                  <a:pt x="456023" y="348441"/>
                </a:cubicBezTo>
                <a:cubicBezTo>
                  <a:pt x="522169" y="309547"/>
                  <a:pt x="525873" y="261923"/>
                  <a:pt x="563973" y="203979"/>
                </a:cubicBezTo>
                <a:cubicBezTo>
                  <a:pt x="602073" y="146035"/>
                  <a:pt x="681977" y="11362"/>
                  <a:pt x="694148" y="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3060DD6D-C244-4A29-BE07-7E98AF9A5523}"/>
              </a:ext>
            </a:extLst>
          </p:cNvPr>
          <p:cNvSpPr/>
          <p:nvPr/>
        </p:nvSpPr>
        <p:spPr>
          <a:xfrm>
            <a:off x="5837731" y="3178645"/>
            <a:ext cx="53844" cy="362339"/>
          </a:xfrm>
          <a:custGeom>
            <a:avLst/>
            <a:gdLst>
              <a:gd name="connsiteX0" fmla="*/ 53482 w 53844"/>
              <a:gd name="connsiteY0" fmla="*/ 1118 h 362339"/>
              <a:gd name="connsiteX1" fmla="*/ 43957 w 53844"/>
              <a:gd name="connsiteY1" fmla="*/ 118593 h 362339"/>
              <a:gd name="connsiteX2" fmla="*/ 29669 w 53844"/>
              <a:gd name="connsiteY2" fmla="*/ 224955 h 362339"/>
              <a:gd name="connsiteX3" fmla="*/ 4269 w 53844"/>
              <a:gd name="connsiteY3" fmla="*/ 361480 h 362339"/>
              <a:gd name="connsiteX4" fmla="*/ 2682 w 53844"/>
              <a:gd name="connsiteY4" fmla="*/ 272580 h 362339"/>
              <a:gd name="connsiteX5" fmla="*/ 31257 w 53844"/>
              <a:gd name="connsiteY5" fmla="*/ 70968 h 362339"/>
              <a:gd name="connsiteX6" fmla="*/ 53482 w 53844"/>
              <a:gd name="connsiteY6" fmla="*/ 1118 h 36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44" h="362339">
                <a:moveTo>
                  <a:pt x="53482" y="1118"/>
                </a:moveTo>
                <a:cubicBezTo>
                  <a:pt x="55599" y="9055"/>
                  <a:pt x="47926" y="81287"/>
                  <a:pt x="43957" y="118593"/>
                </a:cubicBezTo>
                <a:cubicBezTo>
                  <a:pt x="39988" y="155899"/>
                  <a:pt x="36284" y="184474"/>
                  <a:pt x="29669" y="224955"/>
                </a:cubicBezTo>
                <a:cubicBezTo>
                  <a:pt x="23054" y="265436"/>
                  <a:pt x="8767" y="353543"/>
                  <a:pt x="4269" y="361480"/>
                </a:cubicBezTo>
                <a:cubicBezTo>
                  <a:pt x="-229" y="369417"/>
                  <a:pt x="-1816" y="320999"/>
                  <a:pt x="2682" y="272580"/>
                </a:cubicBezTo>
                <a:cubicBezTo>
                  <a:pt x="7180" y="224161"/>
                  <a:pt x="24907" y="113301"/>
                  <a:pt x="31257" y="70968"/>
                </a:cubicBezTo>
                <a:cubicBezTo>
                  <a:pt x="37607" y="28635"/>
                  <a:pt x="51365" y="-6819"/>
                  <a:pt x="53482" y="1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5D63ED64-A84C-4756-94AC-D62084F36EDF}"/>
              </a:ext>
            </a:extLst>
          </p:cNvPr>
          <p:cNvSpPr/>
          <p:nvPr/>
        </p:nvSpPr>
        <p:spPr>
          <a:xfrm>
            <a:off x="5865838" y="3400285"/>
            <a:ext cx="114300" cy="229976"/>
          </a:xfrm>
          <a:custGeom>
            <a:avLst/>
            <a:gdLst>
              <a:gd name="connsiteX0" fmla="*/ 114275 w 114300"/>
              <a:gd name="connsiteY0" fmla="*/ 140 h 229976"/>
              <a:gd name="connsiteX1" fmla="*/ 46012 w 114300"/>
              <a:gd name="connsiteY1" fmla="*/ 128728 h 229976"/>
              <a:gd name="connsiteX2" fmla="*/ 1562 w 114300"/>
              <a:gd name="connsiteY2" fmla="*/ 228740 h 229976"/>
              <a:gd name="connsiteX3" fmla="*/ 12675 w 114300"/>
              <a:gd name="connsiteY3" fmla="*/ 179528 h 229976"/>
              <a:gd name="connsiteX4" fmla="*/ 38075 w 114300"/>
              <a:gd name="connsiteY4" fmla="*/ 104915 h 229976"/>
              <a:gd name="connsiteX5" fmla="*/ 114275 w 114300"/>
              <a:gd name="connsiteY5" fmla="*/ 140 h 22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" h="229976">
                <a:moveTo>
                  <a:pt x="114275" y="140"/>
                </a:moveTo>
                <a:cubicBezTo>
                  <a:pt x="115598" y="4109"/>
                  <a:pt x="64797" y="90628"/>
                  <a:pt x="46012" y="128728"/>
                </a:cubicBezTo>
                <a:cubicBezTo>
                  <a:pt x="27227" y="166828"/>
                  <a:pt x="7118" y="220273"/>
                  <a:pt x="1562" y="228740"/>
                </a:cubicBezTo>
                <a:cubicBezTo>
                  <a:pt x="-3994" y="237207"/>
                  <a:pt x="6590" y="200165"/>
                  <a:pt x="12675" y="179528"/>
                </a:cubicBezTo>
                <a:cubicBezTo>
                  <a:pt x="18760" y="158891"/>
                  <a:pt x="20613" y="132696"/>
                  <a:pt x="38075" y="104915"/>
                </a:cubicBezTo>
                <a:cubicBezTo>
                  <a:pt x="55537" y="77134"/>
                  <a:pt x="112952" y="-3829"/>
                  <a:pt x="114275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5DFA8A40-6F7A-4694-BC6A-C7D3397E638C}"/>
              </a:ext>
            </a:extLst>
          </p:cNvPr>
          <p:cNvSpPr/>
          <p:nvPr/>
        </p:nvSpPr>
        <p:spPr>
          <a:xfrm>
            <a:off x="5881417" y="3502416"/>
            <a:ext cx="74449" cy="537463"/>
          </a:xfrm>
          <a:custGeom>
            <a:avLst/>
            <a:gdLst>
              <a:gd name="connsiteX0" fmla="*/ 68533 w 74449"/>
              <a:gd name="connsiteY0" fmla="*/ 5959 h 537463"/>
              <a:gd name="connsiteX1" fmla="*/ 33608 w 74449"/>
              <a:gd name="connsiteY1" fmla="*/ 121847 h 537463"/>
              <a:gd name="connsiteX2" fmla="*/ 17733 w 74449"/>
              <a:gd name="connsiteY2" fmla="*/ 228209 h 537463"/>
              <a:gd name="connsiteX3" fmla="*/ 6621 w 74449"/>
              <a:gd name="connsiteY3" fmla="*/ 326634 h 537463"/>
              <a:gd name="connsiteX4" fmla="*/ 68533 w 74449"/>
              <a:gd name="connsiteY4" fmla="*/ 525072 h 537463"/>
              <a:gd name="connsiteX5" fmla="*/ 68533 w 74449"/>
              <a:gd name="connsiteY5" fmla="*/ 509197 h 537463"/>
              <a:gd name="connsiteX6" fmla="*/ 38371 w 74449"/>
              <a:gd name="connsiteY6" fmla="*/ 448872 h 537463"/>
              <a:gd name="connsiteX7" fmla="*/ 271 w 74449"/>
              <a:gd name="connsiteY7" fmla="*/ 318697 h 537463"/>
              <a:gd name="connsiteX8" fmla="*/ 68533 w 74449"/>
              <a:gd name="connsiteY8" fmla="*/ 5959 h 53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49" h="537463">
                <a:moveTo>
                  <a:pt x="68533" y="5959"/>
                </a:moveTo>
                <a:cubicBezTo>
                  <a:pt x="74089" y="-26849"/>
                  <a:pt x="42075" y="84805"/>
                  <a:pt x="33608" y="121847"/>
                </a:cubicBezTo>
                <a:cubicBezTo>
                  <a:pt x="25141" y="158889"/>
                  <a:pt x="22231" y="194078"/>
                  <a:pt x="17733" y="228209"/>
                </a:cubicBezTo>
                <a:cubicBezTo>
                  <a:pt x="13235" y="262340"/>
                  <a:pt x="-1846" y="277157"/>
                  <a:pt x="6621" y="326634"/>
                </a:cubicBezTo>
                <a:cubicBezTo>
                  <a:pt x="15088" y="376111"/>
                  <a:pt x="58214" y="494645"/>
                  <a:pt x="68533" y="525072"/>
                </a:cubicBezTo>
                <a:cubicBezTo>
                  <a:pt x="78852" y="555499"/>
                  <a:pt x="73560" y="521897"/>
                  <a:pt x="68533" y="509197"/>
                </a:cubicBezTo>
                <a:cubicBezTo>
                  <a:pt x="63506" y="496497"/>
                  <a:pt x="49748" y="480622"/>
                  <a:pt x="38371" y="448872"/>
                </a:cubicBezTo>
                <a:cubicBezTo>
                  <a:pt x="26994" y="417122"/>
                  <a:pt x="-3168" y="394632"/>
                  <a:pt x="271" y="318697"/>
                </a:cubicBezTo>
                <a:cubicBezTo>
                  <a:pt x="3710" y="242762"/>
                  <a:pt x="62977" y="38767"/>
                  <a:pt x="68533" y="5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C138C263-32B3-4828-96E2-E4246F26BC49}"/>
              </a:ext>
            </a:extLst>
          </p:cNvPr>
          <p:cNvSpPr/>
          <p:nvPr/>
        </p:nvSpPr>
        <p:spPr>
          <a:xfrm>
            <a:off x="6015268" y="3366162"/>
            <a:ext cx="187890" cy="460429"/>
          </a:xfrm>
          <a:custGeom>
            <a:avLst/>
            <a:gdLst>
              <a:gd name="connsiteX0" fmla="*/ 187095 w 187890"/>
              <a:gd name="connsiteY0" fmla="*/ 926 h 460429"/>
              <a:gd name="connsiteX1" fmla="*/ 83907 w 187890"/>
              <a:gd name="connsiteY1" fmla="*/ 173963 h 460429"/>
              <a:gd name="connsiteX2" fmla="*/ 36282 w 187890"/>
              <a:gd name="connsiteY2" fmla="*/ 261276 h 460429"/>
              <a:gd name="connsiteX3" fmla="*/ 6120 w 187890"/>
              <a:gd name="connsiteY3" fmla="*/ 447013 h 460429"/>
              <a:gd name="connsiteX4" fmla="*/ 1357 w 187890"/>
              <a:gd name="connsiteY4" fmla="*/ 424788 h 460429"/>
              <a:gd name="connsiteX5" fmla="*/ 23582 w 187890"/>
              <a:gd name="connsiteY5" fmla="*/ 256513 h 460429"/>
              <a:gd name="connsiteX6" fmla="*/ 187095 w 187890"/>
              <a:gd name="connsiteY6" fmla="*/ 926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890" h="460429">
                <a:moveTo>
                  <a:pt x="187095" y="926"/>
                </a:moveTo>
                <a:cubicBezTo>
                  <a:pt x="197149" y="-12832"/>
                  <a:pt x="109043" y="130571"/>
                  <a:pt x="83907" y="173963"/>
                </a:cubicBezTo>
                <a:cubicBezTo>
                  <a:pt x="58771" y="217355"/>
                  <a:pt x="49246" y="215768"/>
                  <a:pt x="36282" y="261276"/>
                </a:cubicBezTo>
                <a:cubicBezTo>
                  <a:pt x="23317" y="306784"/>
                  <a:pt x="11941" y="419761"/>
                  <a:pt x="6120" y="447013"/>
                </a:cubicBezTo>
                <a:cubicBezTo>
                  <a:pt x="299" y="474265"/>
                  <a:pt x="-1553" y="456538"/>
                  <a:pt x="1357" y="424788"/>
                </a:cubicBezTo>
                <a:cubicBezTo>
                  <a:pt x="4267" y="393038"/>
                  <a:pt x="-7639" y="326098"/>
                  <a:pt x="23582" y="256513"/>
                </a:cubicBezTo>
                <a:cubicBezTo>
                  <a:pt x="54803" y="186928"/>
                  <a:pt x="177041" y="14684"/>
                  <a:pt x="187095" y="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FE08AD69-8972-40F1-BB2E-3D036ECE8DCA}"/>
              </a:ext>
            </a:extLst>
          </p:cNvPr>
          <p:cNvSpPr/>
          <p:nvPr/>
        </p:nvSpPr>
        <p:spPr>
          <a:xfrm>
            <a:off x="5925783" y="3819423"/>
            <a:ext cx="116523" cy="542105"/>
          </a:xfrm>
          <a:custGeom>
            <a:avLst/>
            <a:gdLst>
              <a:gd name="connsiteX0" fmla="*/ 35280 w 116523"/>
              <a:gd name="connsiteY0" fmla="*/ 1690 h 542105"/>
              <a:gd name="connsiteX1" fmla="*/ 25755 w 116523"/>
              <a:gd name="connsiteY1" fmla="*/ 135040 h 542105"/>
              <a:gd name="connsiteX2" fmla="*/ 24167 w 116523"/>
              <a:gd name="connsiteY2" fmla="*/ 235052 h 542105"/>
              <a:gd name="connsiteX3" fmla="*/ 40042 w 116523"/>
              <a:gd name="connsiteY3" fmla="*/ 331890 h 542105"/>
              <a:gd name="connsiteX4" fmla="*/ 114655 w 116523"/>
              <a:gd name="connsiteY4" fmla="*/ 531915 h 542105"/>
              <a:gd name="connsiteX5" fmla="*/ 90842 w 116523"/>
              <a:gd name="connsiteY5" fmla="*/ 500165 h 542105"/>
              <a:gd name="connsiteX6" fmla="*/ 55917 w 116523"/>
              <a:gd name="connsiteY6" fmla="*/ 390627 h 542105"/>
              <a:gd name="connsiteX7" fmla="*/ 355 w 116523"/>
              <a:gd name="connsiteY7" fmla="*/ 235052 h 542105"/>
              <a:gd name="connsiteX8" fmla="*/ 35280 w 116523"/>
              <a:gd name="connsiteY8" fmla="*/ 1690 h 54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23" h="542105">
                <a:moveTo>
                  <a:pt x="35280" y="1690"/>
                </a:moveTo>
                <a:cubicBezTo>
                  <a:pt x="39513" y="-14979"/>
                  <a:pt x="27607" y="96146"/>
                  <a:pt x="25755" y="135040"/>
                </a:cubicBezTo>
                <a:cubicBezTo>
                  <a:pt x="23903" y="173934"/>
                  <a:pt x="21786" y="202244"/>
                  <a:pt x="24167" y="235052"/>
                </a:cubicBezTo>
                <a:cubicBezTo>
                  <a:pt x="26548" y="267860"/>
                  <a:pt x="24961" y="282413"/>
                  <a:pt x="40042" y="331890"/>
                </a:cubicBezTo>
                <a:cubicBezTo>
                  <a:pt x="55123" y="381367"/>
                  <a:pt x="106188" y="503869"/>
                  <a:pt x="114655" y="531915"/>
                </a:cubicBezTo>
                <a:cubicBezTo>
                  <a:pt x="123122" y="559961"/>
                  <a:pt x="100632" y="523713"/>
                  <a:pt x="90842" y="500165"/>
                </a:cubicBezTo>
                <a:cubicBezTo>
                  <a:pt x="81052" y="476617"/>
                  <a:pt x="70998" y="434813"/>
                  <a:pt x="55917" y="390627"/>
                </a:cubicBezTo>
                <a:cubicBezTo>
                  <a:pt x="40836" y="346442"/>
                  <a:pt x="4588" y="297494"/>
                  <a:pt x="355" y="235052"/>
                </a:cubicBezTo>
                <a:cubicBezTo>
                  <a:pt x="-3878" y="172610"/>
                  <a:pt x="31047" y="18359"/>
                  <a:pt x="35280" y="1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0280848A-A8AD-4F45-8AB5-270A4C26EFFD}"/>
              </a:ext>
            </a:extLst>
          </p:cNvPr>
          <p:cNvSpPr/>
          <p:nvPr/>
        </p:nvSpPr>
        <p:spPr>
          <a:xfrm>
            <a:off x="5979583" y="3919474"/>
            <a:ext cx="32562" cy="380471"/>
          </a:xfrm>
          <a:custGeom>
            <a:avLst/>
            <a:gdLst>
              <a:gd name="connsiteX0" fmla="*/ 14817 w 32562"/>
              <a:gd name="connsiteY0" fmla="*/ 1651 h 380471"/>
              <a:gd name="connsiteX1" fmla="*/ 21167 w 32562"/>
              <a:gd name="connsiteY1" fmla="*/ 123889 h 380471"/>
              <a:gd name="connsiteX2" fmla="*/ 10055 w 32562"/>
              <a:gd name="connsiteY2" fmla="*/ 212789 h 380471"/>
              <a:gd name="connsiteX3" fmla="*/ 32280 w 32562"/>
              <a:gd name="connsiteY3" fmla="*/ 376301 h 380471"/>
              <a:gd name="connsiteX4" fmla="*/ 21167 w 32562"/>
              <a:gd name="connsiteY4" fmla="*/ 322326 h 380471"/>
              <a:gd name="connsiteX5" fmla="*/ 530 w 32562"/>
              <a:gd name="connsiteY5" fmla="*/ 219139 h 380471"/>
              <a:gd name="connsiteX6" fmla="*/ 14817 w 32562"/>
              <a:gd name="connsiteY6" fmla="*/ 1651 h 3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62" h="380471">
                <a:moveTo>
                  <a:pt x="14817" y="1651"/>
                </a:moveTo>
                <a:cubicBezTo>
                  <a:pt x="18256" y="-14224"/>
                  <a:pt x="21961" y="88699"/>
                  <a:pt x="21167" y="123889"/>
                </a:cubicBezTo>
                <a:cubicBezTo>
                  <a:pt x="20373" y="159079"/>
                  <a:pt x="8203" y="170720"/>
                  <a:pt x="10055" y="212789"/>
                </a:cubicBezTo>
                <a:cubicBezTo>
                  <a:pt x="11907" y="254858"/>
                  <a:pt x="30428" y="358045"/>
                  <a:pt x="32280" y="376301"/>
                </a:cubicBezTo>
                <a:cubicBezTo>
                  <a:pt x="34132" y="394557"/>
                  <a:pt x="26459" y="348520"/>
                  <a:pt x="21167" y="322326"/>
                </a:cubicBezTo>
                <a:cubicBezTo>
                  <a:pt x="15875" y="296132"/>
                  <a:pt x="3969" y="268881"/>
                  <a:pt x="530" y="219139"/>
                </a:cubicBezTo>
                <a:cubicBezTo>
                  <a:pt x="-2910" y="169397"/>
                  <a:pt x="11378" y="17526"/>
                  <a:pt x="14817" y="1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0D27558F-2FD2-4C57-B8D0-CA480BB323D5}"/>
              </a:ext>
            </a:extLst>
          </p:cNvPr>
          <p:cNvSpPr/>
          <p:nvPr/>
        </p:nvSpPr>
        <p:spPr>
          <a:xfrm>
            <a:off x="6076979" y="3892286"/>
            <a:ext cx="138685" cy="455004"/>
          </a:xfrm>
          <a:custGeom>
            <a:avLst/>
            <a:gdLst>
              <a:gd name="connsiteX0" fmla="*/ 138084 w 138685"/>
              <a:gd name="connsiteY0" fmla="*/ 264 h 455004"/>
              <a:gd name="connsiteX1" fmla="*/ 49184 w 138685"/>
              <a:gd name="connsiteY1" fmla="*/ 151077 h 455004"/>
              <a:gd name="connsiteX2" fmla="*/ 6321 w 138685"/>
              <a:gd name="connsiteY2" fmla="*/ 330464 h 455004"/>
              <a:gd name="connsiteX3" fmla="*/ 4734 w 138685"/>
              <a:gd name="connsiteY3" fmla="*/ 454289 h 455004"/>
              <a:gd name="connsiteX4" fmla="*/ 6321 w 138685"/>
              <a:gd name="connsiteY4" fmla="*/ 368564 h 455004"/>
              <a:gd name="connsiteX5" fmla="*/ 84109 w 138685"/>
              <a:gd name="connsiteY5" fmla="*/ 120914 h 455004"/>
              <a:gd name="connsiteX6" fmla="*/ 138084 w 138685"/>
              <a:gd name="connsiteY6" fmla="*/ 264 h 45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685" h="455004">
                <a:moveTo>
                  <a:pt x="138084" y="264"/>
                </a:moveTo>
                <a:cubicBezTo>
                  <a:pt x="132263" y="5291"/>
                  <a:pt x="71144" y="96044"/>
                  <a:pt x="49184" y="151077"/>
                </a:cubicBezTo>
                <a:cubicBezTo>
                  <a:pt x="27224" y="206110"/>
                  <a:pt x="13729" y="279929"/>
                  <a:pt x="6321" y="330464"/>
                </a:cubicBezTo>
                <a:cubicBezTo>
                  <a:pt x="-1087" y="380999"/>
                  <a:pt x="4734" y="447939"/>
                  <a:pt x="4734" y="454289"/>
                </a:cubicBezTo>
                <a:cubicBezTo>
                  <a:pt x="4734" y="460639"/>
                  <a:pt x="-6908" y="424126"/>
                  <a:pt x="6321" y="368564"/>
                </a:cubicBezTo>
                <a:cubicBezTo>
                  <a:pt x="19550" y="313002"/>
                  <a:pt x="62149" y="179122"/>
                  <a:pt x="84109" y="120914"/>
                </a:cubicBezTo>
                <a:cubicBezTo>
                  <a:pt x="106069" y="62706"/>
                  <a:pt x="143905" y="-4763"/>
                  <a:pt x="138084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EB1D8E87-47C0-4D36-BB88-DDE937D62529}"/>
              </a:ext>
            </a:extLst>
          </p:cNvPr>
          <p:cNvSpPr/>
          <p:nvPr/>
        </p:nvSpPr>
        <p:spPr>
          <a:xfrm>
            <a:off x="6098929" y="3942887"/>
            <a:ext cx="38574" cy="179851"/>
          </a:xfrm>
          <a:custGeom>
            <a:avLst/>
            <a:gdLst>
              <a:gd name="connsiteX0" fmla="*/ 38346 w 38574"/>
              <a:gd name="connsiteY0" fmla="*/ 463 h 179851"/>
              <a:gd name="connsiteX1" fmla="*/ 16121 w 38574"/>
              <a:gd name="connsiteY1" fmla="*/ 105238 h 179851"/>
              <a:gd name="connsiteX2" fmla="*/ 16121 w 38574"/>
              <a:gd name="connsiteY2" fmla="*/ 179851 h 179851"/>
              <a:gd name="connsiteX3" fmla="*/ 16121 w 38574"/>
              <a:gd name="connsiteY3" fmla="*/ 97301 h 179851"/>
              <a:gd name="connsiteX4" fmla="*/ 246 w 38574"/>
              <a:gd name="connsiteY4" fmla="*/ 67138 h 179851"/>
              <a:gd name="connsiteX5" fmla="*/ 38346 w 38574"/>
              <a:gd name="connsiteY5" fmla="*/ 463 h 17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4" h="179851">
                <a:moveTo>
                  <a:pt x="38346" y="463"/>
                </a:moveTo>
                <a:cubicBezTo>
                  <a:pt x="40992" y="6813"/>
                  <a:pt x="19825" y="75340"/>
                  <a:pt x="16121" y="105238"/>
                </a:cubicBezTo>
                <a:cubicBezTo>
                  <a:pt x="12417" y="135136"/>
                  <a:pt x="16121" y="179851"/>
                  <a:pt x="16121" y="179851"/>
                </a:cubicBezTo>
                <a:cubicBezTo>
                  <a:pt x="16121" y="178528"/>
                  <a:pt x="18767" y="116086"/>
                  <a:pt x="16121" y="97301"/>
                </a:cubicBezTo>
                <a:cubicBezTo>
                  <a:pt x="13475" y="78516"/>
                  <a:pt x="-2135" y="79309"/>
                  <a:pt x="246" y="67138"/>
                </a:cubicBezTo>
                <a:cubicBezTo>
                  <a:pt x="2627" y="54967"/>
                  <a:pt x="35700" y="-5887"/>
                  <a:pt x="38346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7213F80B-C902-45C2-9A59-BF631FC4811A}"/>
              </a:ext>
            </a:extLst>
          </p:cNvPr>
          <p:cNvSpPr/>
          <p:nvPr/>
        </p:nvSpPr>
        <p:spPr>
          <a:xfrm>
            <a:off x="6077074" y="4025873"/>
            <a:ext cx="192060" cy="344523"/>
          </a:xfrm>
          <a:custGeom>
            <a:avLst/>
            <a:gdLst>
              <a:gd name="connsiteX0" fmla="*/ 191964 w 192060"/>
              <a:gd name="connsiteY0" fmla="*/ 27 h 344523"/>
              <a:gd name="connsiteX1" fmla="*/ 60201 w 192060"/>
              <a:gd name="connsiteY1" fmla="*/ 165127 h 344523"/>
              <a:gd name="connsiteX2" fmla="*/ 3051 w 192060"/>
              <a:gd name="connsiteY2" fmla="*/ 290540 h 344523"/>
              <a:gd name="connsiteX3" fmla="*/ 7814 w 192060"/>
              <a:gd name="connsiteY3" fmla="*/ 344515 h 344523"/>
              <a:gd name="connsiteX4" fmla="*/ 7814 w 192060"/>
              <a:gd name="connsiteY4" fmla="*/ 293715 h 344523"/>
              <a:gd name="connsiteX5" fmla="*/ 37976 w 192060"/>
              <a:gd name="connsiteY5" fmla="*/ 177827 h 344523"/>
              <a:gd name="connsiteX6" fmla="*/ 191964 w 192060"/>
              <a:gd name="connsiteY6" fmla="*/ 27 h 34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60" h="344523">
                <a:moveTo>
                  <a:pt x="191964" y="27"/>
                </a:moveTo>
                <a:cubicBezTo>
                  <a:pt x="195668" y="-2090"/>
                  <a:pt x="91686" y="116708"/>
                  <a:pt x="60201" y="165127"/>
                </a:cubicBezTo>
                <a:cubicBezTo>
                  <a:pt x="28715" y="213546"/>
                  <a:pt x="11782" y="260642"/>
                  <a:pt x="3051" y="290540"/>
                </a:cubicBezTo>
                <a:cubicBezTo>
                  <a:pt x="-5680" y="320438"/>
                  <a:pt x="7020" y="343986"/>
                  <a:pt x="7814" y="344515"/>
                </a:cubicBezTo>
                <a:cubicBezTo>
                  <a:pt x="8608" y="345044"/>
                  <a:pt x="2787" y="321496"/>
                  <a:pt x="7814" y="293715"/>
                </a:cubicBezTo>
                <a:cubicBezTo>
                  <a:pt x="12841" y="265934"/>
                  <a:pt x="9136" y="224129"/>
                  <a:pt x="37976" y="177827"/>
                </a:cubicBezTo>
                <a:cubicBezTo>
                  <a:pt x="66816" y="131525"/>
                  <a:pt x="188260" y="2144"/>
                  <a:pt x="19196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BACEDA18-B0FD-4770-9155-DDBFA455D7D5}"/>
              </a:ext>
            </a:extLst>
          </p:cNvPr>
          <p:cNvSpPr/>
          <p:nvPr/>
        </p:nvSpPr>
        <p:spPr>
          <a:xfrm>
            <a:off x="6197967" y="3971356"/>
            <a:ext cx="125458" cy="368815"/>
          </a:xfrm>
          <a:custGeom>
            <a:avLst/>
            <a:gdLst>
              <a:gd name="connsiteX0" fmla="*/ 125046 w 125458"/>
              <a:gd name="connsiteY0" fmla="*/ 569 h 368815"/>
              <a:gd name="connsiteX1" fmla="*/ 45671 w 125458"/>
              <a:gd name="connsiteY1" fmla="*/ 138682 h 368815"/>
              <a:gd name="connsiteX2" fmla="*/ 23446 w 125458"/>
              <a:gd name="connsiteY2" fmla="*/ 210119 h 368815"/>
              <a:gd name="connsiteX3" fmla="*/ 23446 w 125458"/>
              <a:gd name="connsiteY3" fmla="*/ 367282 h 368815"/>
              <a:gd name="connsiteX4" fmla="*/ 15508 w 125458"/>
              <a:gd name="connsiteY4" fmla="*/ 284732 h 368815"/>
              <a:gd name="connsiteX5" fmla="*/ 7571 w 125458"/>
              <a:gd name="connsiteY5" fmla="*/ 195832 h 368815"/>
              <a:gd name="connsiteX6" fmla="*/ 125046 w 125458"/>
              <a:gd name="connsiteY6" fmla="*/ 569 h 36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458" h="368815">
                <a:moveTo>
                  <a:pt x="125046" y="569"/>
                </a:moveTo>
                <a:cubicBezTo>
                  <a:pt x="131396" y="-8956"/>
                  <a:pt x="62604" y="103757"/>
                  <a:pt x="45671" y="138682"/>
                </a:cubicBezTo>
                <a:cubicBezTo>
                  <a:pt x="28738" y="173607"/>
                  <a:pt x="27150" y="172019"/>
                  <a:pt x="23446" y="210119"/>
                </a:cubicBezTo>
                <a:cubicBezTo>
                  <a:pt x="19742" y="248219"/>
                  <a:pt x="24769" y="354847"/>
                  <a:pt x="23446" y="367282"/>
                </a:cubicBezTo>
                <a:cubicBezTo>
                  <a:pt x="22123" y="379718"/>
                  <a:pt x="18154" y="313307"/>
                  <a:pt x="15508" y="284732"/>
                </a:cubicBezTo>
                <a:cubicBezTo>
                  <a:pt x="12862" y="256157"/>
                  <a:pt x="-12273" y="243722"/>
                  <a:pt x="7571" y="195832"/>
                </a:cubicBezTo>
                <a:cubicBezTo>
                  <a:pt x="27415" y="147942"/>
                  <a:pt x="118696" y="10094"/>
                  <a:pt x="125046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5D2EB276-EBA1-4AB7-B8B9-042261FDAAB6}"/>
              </a:ext>
            </a:extLst>
          </p:cNvPr>
          <p:cNvSpPr/>
          <p:nvPr/>
        </p:nvSpPr>
        <p:spPr>
          <a:xfrm>
            <a:off x="6199125" y="4045641"/>
            <a:ext cx="33402" cy="293587"/>
          </a:xfrm>
          <a:custGeom>
            <a:avLst/>
            <a:gdLst>
              <a:gd name="connsiteX0" fmla="*/ 25463 w 33402"/>
              <a:gd name="connsiteY0" fmla="*/ 897 h 293587"/>
              <a:gd name="connsiteX1" fmla="*/ 3238 w 33402"/>
              <a:gd name="connsiteY1" fmla="*/ 100909 h 293587"/>
              <a:gd name="connsiteX2" fmla="*/ 6413 w 33402"/>
              <a:gd name="connsiteY2" fmla="*/ 148534 h 293587"/>
              <a:gd name="connsiteX3" fmla="*/ 33400 w 33402"/>
              <a:gd name="connsiteY3" fmla="*/ 289822 h 293587"/>
              <a:gd name="connsiteX4" fmla="*/ 8000 w 33402"/>
              <a:gd name="connsiteY4" fmla="*/ 245372 h 293587"/>
              <a:gd name="connsiteX5" fmla="*/ 1650 w 33402"/>
              <a:gd name="connsiteY5" fmla="*/ 164409 h 293587"/>
              <a:gd name="connsiteX6" fmla="*/ 25463 w 33402"/>
              <a:gd name="connsiteY6" fmla="*/ 897 h 29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02" h="293587">
                <a:moveTo>
                  <a:pt x="25463" y="897"/>
                </a:moveTo>
                <a:cubicBezTo>
                  <a:pt x="25728" y="-9686"/>
                  <a:pt x="6413" y="76303"/>
                  <a:pt x="3238" y="100909"/>
                </a:cubicBezTo>
                <a:cubicBezTo>
                  <a:pt x="63" y="125515"/>
                  <a:pt x="1386" y="117049"/>
                  <a:pt x="6413" y="148534"/>
                </a:cubicBezTo>
                <a:cubicBezTo>
                  <a:pt x="11440" y="180019"/>
                  <a:pt x="33136" y="273682"/>
                  <a:pt x="33400" y="289822"/>
                </a:cubicBezTo>
                <a:cubicBezTo>
                  <a:pt x="33664" y="305962"/>
                  <a:pt x="13292" y="266274"/>
                  <a:pt x="8000" y="245372"/>
                </a:cubicBezTo>
                <a:cubicBezTo>
                  <a:pt x="2708" y="224470"/>
                  <a:pt x="-2848" y="207007"/>
                  <a:pt x="1650" y="164409"/>
                </a:cubicBezTo>
                <a:cubicBezTo>
                  <a:pt x="6148" y="121811"/>
                  <a:pt x="25198" y="11480"/>
                  <a:pt x="25463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01DD10C6-FBB1-44D6-9DB1-96F65E208A26}"/>
              </a:ext>
            </a:extLst>
          </p:cNvPr>
          <p:cNvSpPr/>
          <p:nvPr/>
        </p:nvSpPr>
        <p:spPr>
          <a:xfrm>
            <a:off x="4604914" y="4293907"/>
            <a:ext cx="465950" cy="262410"/>
          </a:xfrm>
          <a:custGeom>
            <a:avLst/>
            <a:gdLst>
              <a:gd name="connsiteX0" fmla="*/ 424 w 465950"/>
              <a:gd name="connsiteY0" fmla="*/ 114581 h 262410"/>
              <a:gd name="connsiteX1" fmla="*/ 214736 w 465950"/>
              <a:gd name="connsiteY1" fmla="*/ 255868 h 262410"/>
              <a:gd name="connsiteX2" fmla="*/ 317924 w 465950"/>
              <a:gd name="connsiteY2" fmla="*/ 228881 h 262410"/>
              <a:gd name="connsiteX3" fmla="*/ 408411 w 465950"/>
              <a:gd name="connsiteY3" fmla="*/ 139981 h 262410"/>
              <a:gd name="connsiteX4" fmla="*/ 465561 w 465950"/>
              <a:gd name="connsiteY4" fmla="*/ 281 h 262410"/>
              <a:gd name="connsiteX5" fmla="*/ 430636 w 465950"/>
              <a:gd name="connsiteY5" fmla="*/ 106643 h 262410"/>
              <a:gd name="connsiteX6" fmla="*/ 375074 w 465950"/>
              <a:gd name="connsiteY6" fmla="*/ 203481 h 262410"/>
              <a:gd name="connsiteX7" fmla="*/ 275061 w 465950"/>
              <a:gd name="connsiteY7" fmla="*/ 254281 h 262410"/>
              <a:gd name="connsiteX8" fmla="*/ 424 w 465950"/>
              <a:gd name="connsiteY8" fmla="*/ 114581 h 26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950" h="262410">
                <a:moveTo>
                  <a:pt x="424" y="114581"/>
                </a:moveTo>
                <a:cubicBezTo>
                  <a:pt x="-9630" y="114845"/>
                  <a:pt x="161819" y="236818"/>
                  <a:pt x="214736" y="255868"/>
                </a:cubicBezTo>
                <a:cubicBezTo>
                  <a:pt x="267653" y="274918"/>
                  <a:pt x="285645" y="248195"/>
                  <a:pt x="317924" y="228881"/>
                </a:cubicBezTo>
                <a:cubicBezTo>
                  <a:pt x="350203" y="209567"/>
                  <a:pt x="383805" y="178081"/>
                  <a:pt x="408411" y="139981"/>
                </a:cubicBezTo>
                <a:cubicBezTo>
                  <a:pt x="433017" y="101881"/>
                  <a:pt x="461857" y="5837"/>
                  <a:pt x="465561" y="281"/>
                </a:cubicBezTo>
                <a:cubicBezTo>
                  <a:pt x="469265" y="-5275"/>
                  <a:pt x="445717" y="72776"/>
                  <a:pt x="430636" y="106643"/>
                </a:cubicBezTo>
                <a:cubicBezTo>
                  <a:pt x="415555" y="140510"/>
                  <a:pt x="401003" y="178875"/>
                  <a:pt x="375074" y="203481"/>
                </a:cubicBezTo>
                <a:cubicBezTo>
                  <a:pt x="349145" y="228087"/>
                  <a:pt x="335651" y="266716"/>
                  <a:pt x="275061" y="254281"/>
                </a:cubicBezTo>
                <a:cubicBezTo>
                  <a:pt x="214471" y="241846"/>
                  <a:pt x="10478" y="114317"/>
                  <a:pt x="424" y="114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2E2D69E6-D41F-4AF9-949B-CDAF400DDDA9}"/>
              </a:ext>
            </a:extLst>
          </p:cNvPr>
          <p:cNvSpPr/>
          <p:nvPr/>
        </p:nvSpPr>
        <p:spPr>
          <a:xfrm>
            <a:off x="4786306" y="4584636"/>
            <a:ext cx="265934" cy="69797"/>
          </a:xfrm>
          <a:custGeom>
            <a:avLst/>
            <a:gdLst>
              <a:gd name="connsiteX0" fmla="*/ 7 w 265934"/>
              <a:gd name="connsiteY0" fmla="*/ 64 h 69797"/>
              <a:gd name="connsiteX1" fmla="*/ 141294 w 265934"/>
              <a:gd name="connsiteY1" fmla="*/ 54039 h 69797"/>
              <a:gd name="connsiteX2" fmla="*/ 265119 w 265934"/>
              <a:gd name="connsiteY2" fmla="*/ 30227 h 69797"/>
              <a:gd name="connsiteX3" fmla="*/ 192094 w 265934"/>
              <a:gd name="connsiteY3" fmla="*/ 61977 h 69797"/>
              <a:gd name="connsiteX4" fmla="*/ 134944 w 265934"/>
              <a:gd name="connsiteY4" fmla="*/ 66739 h 69797"/>
              <a:gd name="connsiteX5" fmla="*/ 7 w 265934"/>
              <a:gd name="connsiteY5" fmla="*/ 64 h 6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934" h="69797">
                <a:moveTo>
                  <a:pt x="7" y="64"/>
                </a:moveTo>
                <a:cubicBezTo>
                  <a:pt x="1065" y="-2053"/>
                  <a:pt x="97109" y="49012"/>
                  <a:pt x="141294" y="54039"/>
                </a:cubicBezTo>
                <a:cubicBezTo>
                  <a:pt x="185479" y="59066"/>
                  <a:pt x="256652" y="28904"/>
                  <a:pt x="265119" y="30227"/>
                </a:cubicBezTo>
                <a:cubicBezTo>
                  <a:pt x="273586" y="31550"/>
                  <a:pt x="213790" y="55892"/>
                  <a:pt x="192094" y="61977"/>
                </a:cubicBezTo>
                <a:cubicBezTo>
                  <a:pt x="170398" y="68062"/>
                  <a:pt x="164577" y="73354"/>
                  <a:pt x="134944" y="66739"/>
                </a:cubicBezTo>
                <a:cubicBezTo>
                  <a:pt x="105311" y="60124"/>
                  <a:pt x="-1051" y="2181"/>
                  <a:pt x="7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01462EEF-EC81-438D-94DB-A0A442551CF6}"/>
              </a:ext>
            </a:extLst>
          </p:cNvPr>
          <p:cNvSpPr/>
          <p:nvPr/>
        </p:nvSpPr>
        <p:spPr>
          <a:xfrm>
            <a:off x="4887546" y="4536785"/>
            <a:ext cx="128200" cy="471400"/>
          </a:xfrm>
          <a:custGeom>
            <a:avLst/>
            <a:gdLst>
              <a:gd name="connsiteX0" fmla="*/ 367 w 128200"/>
              <a:gd name="connsiteY0" fmla="*/ 290 h 471400"/>
              <a:gd name="connsiteX1" fmla="*/ 82917 w 128200"/>
              <a:gd name="connsiteY1" fmla="*/ 159040 h 471400"/>
              <a:gd name="connsiteX2" fmla="*/ 105142 w 128200"/>
              <a:gd name="connsiteY2" fmla="*/ 235240 h 471400"/>
              <a:gd name="connsiteX3" fmla="*/ 125779 w 128200"/>
              <a:gd name="connsiteY3" fmla="*/ 316203 h 471400"/>
              <a:gd name="connsiteX4" fmla="*/ 97204 w 128200"/>
              <a:gd name="connsiteY4" fmla="*/ 468603 h 471400"/>
              <a:gd name="connsiteX5" fmla="*/ 117842 w 128200"/>
              <a:gd name="connsiteY5" fmla="*/ 398753 h 471400"/>
              <a:gd name="connsiteX6" fmla="*/ 119429 w 128200"/>
              <a:gd name="connsiteY6" fmla="*/ 201903 h 471400"/>
              <a:gd name="connsiteX7" fmla="*/ 367 w 128200"/>
              <a:gd name="connsiteY7" fmla="*/ 290 h 47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00" h="471400">
                <a:moveTo>
                  <a:pt x="367" y="290"/>
                </a:moveTo>
                <a:cubicBezTo>
                  <a:pt x="-5718" y="-6854"/>
                  <a:pt x="65455" y="119882"/>
                  <a:pt x="82917" y="159040"/>
                </a:cubicBezTo>
                <a:cubicBezTo>
                  <a:pt x="100379" y="198198"/>
                  <a:pt x="97998" y="209046"/>
                  <a:pt x="105142" y="235240"/>
                </a:cubicBezTo>
                <a:cubicBezTo>
                  <a:pt x="112286" y="261434"/>
                  <a:pt x="127102" y="277309"/>
                  <a:pt x="125779" y="316203"/>
                </a:cubicBezTo>
                <a:cubicBezTo>
                  <a:pt x="124456" y="355097"/>
                  <a:pt x="98527" y="454845"/>
                  <a:pt x="97204" y="468603"/>
                </a:cubicBezTo>
                <a:cubicBezTo>
                  <a:pt x="95881" y="482361"/>
                  <a:pt x="114138" y="443203"/>
                  <a:pt x="117842" y="398753"/>
                </a:cubicBezTo>
                <a:cubicBezTo>
                  <a:pt x="121546" y="354303"/>
                  <a:pt x="138214" y="265138"/>
                  <a:pt x="119429" y="201903"/>
                </a:cubicBezTo>
                <a:cubicBezTo>
                  <a:pt x="100644" y="138668"/>
                  <a:pt x="6452" y="7434"/>
                  <a:pt x="367" y="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489C204A-69FA-4740-87C9-698A82F29187}"/>
              </a:ext>
            </a:extLst>
          </p:cNvPr>
          <p:cNvSpPr/>
          <p:nvPr/>
        </p:nvSpPr>
        <p:spPr>
          <a:xfrm>
            <a:off x="4980579" y="4481113"/>
            <a:ext cx="74198" cy="539908"/>
          </a:xfrm>
          <a:custGeom>
            <a:avLst/>
            <a:gdLst>
              <a:gd name="connsiteX0" fmla="*/ 10521 w 74198"/>
              <a:gd name="connsiteY0" fmla="*/ 400 h 539908"/>
              <a:gd name="connsiteX1" fmla="*/ 54971 w 74198"/>
              <a:gd name="connsiteY1" fmla="*/ 173437 h 539908"/>
              <a:gd name="connsiteX2" fmla="*/ 53384 w 74198"/>
              <a:gd name="connsiteY2" fmla="*/ 271862 h 539908"/>
              <a:gd name="connsiteX3" fmla="*/ 56559 w 74198"/>
              <a:gd name="connsiteY3" fmla="*/ 332187 h 539908"/>
              <a:gd name="connsiteX4" fmla="*/ 996 w 74198"/>
              <a:gd name="connsiteY4" fmla="*/ 533800 h 539908"/>
              <a:gd name="connsiteX5" fmla="*/ 24809 w 74198"/>
              <a:gd name="connsiteY5" fmla="*/ 463950 h 539908"/>
              <a:gd name="connsiteX6" fmla="*/ 74021 w 74198"/>
              <a:gd name="connsiteY6" fmla="*/ 225825 h 539908"/>
              <a:gd name="connsiteX7" fmla="*/ 10521 w 74198"/>
              <a:gd name="connsiteY7" fmla="*/ 400 h 5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98" h="539908">
                <a:moveTo>
                  <a:pt x="10521" y="400"/>
                </a:moveTo>
                <a:cubicBezTo>
                  <a:pt x="7346" y="-8331"/>
                  <a:pt x="47827" y="128193"/>
                  <a:pt x="54971" y="173437"/>
                </a:cubicBezTo>
                <a:cubicBezTo>
                  <a:pt x="62115" y="218681"/>
                  <a:pt x="53119" y="245404"/>
                  <a:pt x="53384" y="271862"/>
                </a:cubicBezTo>
                <a:cubicBezTo>
                  <a:pt x="53649" y="298320"/>
                  <a:pt x="65290" y="288531"/>
                  <a:pt x="56559" y="332187"/>
                </a:cubicBezTo>
                <a:cubicBezTo>
                  <a:pt x="47828" y="375843"/>
                  <a:pt x="6288" y="511840"/>
                  <a:pt x="996" y="533800"/>
                </a:cubicBezTo>
                <a:cubicBezTo>
                  <a:pt x="-4296" y="555760"/>
                  <a:pt x="12638" y="515279"/>
                  <a:pt x="24809" y="463950"/>
                </a:cubicBezTo>
                <a:cubicBezTo>
                  <a:pt x="36980" y="412621"/>
                  <a:pt x="77196" y="297527"/>
                  <a:pt x="74021" y="225825"/>
                </a:cubicBezTo>
                <a:cubicBezTo>
                  <a:pt x="70846" y="154123"/>
                  <a:pt x="13696" y="9131"/>
                  <a:pt x="10521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2B26E2CC-3216-4849-A406-D7794090577F}"/>
              </a:ext>
            </a:extLst>
          </p:cNvPr>
          <p:cNvSpPr/>
          <p:nvPr/>
        </p:nvSpPr>
        <p:spPr>
          <a:xfrm>
            <a:off x="4359196" y="3820968"/>
            <a:ext cx="486220" cy="477542"/>
          </a:xfrm>
          <a:custGeom>
            <a:avLst/>
            <a:gdLst>
              <a:gd name="connsiteX0" fmla="*/ 79 w 486220"/>
              <a:gd name="connsiteY0" fmla="*/ 145 h 477542"/>
              <a:gd name="connsiteX1" fmla="*/ 98504 w 486220"/>
              <a:gd name="connsiteY1" fmla="*/ 182707 h 477542"/>
              <a:gd name="connsiteX2" fmla="*/ 174704 w 486220"/>
              <a:gd name="connsiteY2" fmla="*/ 284307 h 477542"/>
              <a:gd name="connsiteX3" fmla="*/ 474742 w 486220"/>
              <a:gd name="connsiteY3" fmla="*/ 466870 h 477542"/>
              <a:gd name="connsiteX4" fmla="*/ 404892 w 486220"/>
              <a:gd name="connsiteY4" fmla="*/ 446232 h 477542"/>
              <a:gd name="connsiteX5" fmla="*/ 225504 w 486220"/>
              <a:gd name="connsiteY5" fmla="*/ 365270 h 477542"/>
              <a:gd name="connsiteX6" fmla="*/ 84217 w 486220"/>
              <a:gd name="connsiteY6" fmla="*/ 214457 h 477542"/>
              <a:gd name="connsiteX7" fmla="*/ 79 w 486220"/>
              <a:gd name="connsiteY7" fmla="*/ 145 h 47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220" h="477542">
                <a:moveTo>
                  <a:pt x="79" y="145"/>
                </a:moveTo>
                <a:cubicBezTo>
                  <a:pt x="2460" y="-5147"/>
                  <a:pt x="69400" y="135347"/>
                  <a:pt x="98504" y="182707"/>
                </a:cubicBezTo>
                <a:cubicBezTo>
                  <a:pt x="127608" y="230067"/>
                  <a:pt x="111998" y="236947"/>
                  <a:pt x="174704" y="284307"/>
                </a:cubicBezTo>
                <a:cubicBezTo>
                  <a:pt x="237410" y="331668"/>
                  <a:pt x="436377" y="439883"/>
                  <a:pt x="474742" y="466870"/>
                </a:cubicBezTo>
                <a:cubicBezTo>
                  <a:pt x="513107" y="493857"/>
                  <a:pt x="446432" y="463165"/>
                  <a:pt x="404892" y="446232"/>
                </a:cubicBezTo>
                <a:cubicBezTo>
                  <a:pt x="363352" y="429299"/>
                  <a:pt x="278950" y="403899"/>
                  <a:pt x="225504" y="365270"/>
                </a:cubicBezTo>
                <a:cubicBezTo>
                  <a:pt x="172058" y="326641"/>
                  <a:pt x="119407" y="274518"/>
                  <a:pt x="84217" y="214457"/>
                </a:cubicBezTo>
                <a:cubicBezTo>
                  <a:pt x="49027" y="154396"/>
                  <a:pt x="-2302" y="5437"/>
                  <a:pt x="79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263B9AB8-95D0-41ED-B53C-BA89FB1F4DAC}"/>
              </a:ext>
            </a:extLst>
          </p:cNvPr>
          <p:cNvSpPr/>
          <p:nvPr/>
        </p:nvSpPr>
        <p:spPr>
          <a:xfrm>
            <a:off x="4736738" y="4211041"/>
            <a:ext cx="596349" cy="189796"/>
          </a:xfrm>
          <a:custGeom>
            <a:avLst/>
            <a:gdLst>
              <a:gd name="connsiteX0" fmla="*/ 362 w 596349"/>
              <a:gd name="connsiteY0" fmla="*/ 143472 h 189796"/>
              <a:gd name="connsiteX1" fmla="*/ 186100 w 596349"/>
              <a:gd name="connsiteY1" fmla="*/ 181572 h 189796"/>
              <a:gd name="connsiteX2" fmla="*/ 259125 w 596349"/>
              <a:gd name="connsiteY2" fmla="*/ 172047 h 189796"/>
              <a:gd name="connsiteX3" fmla="*/ 584562 w 596349"/>
              <a:gd name="connsiteY3" fmla="*/ 3772 h 189796"/>
              <a:gd name="connsiteX4" fmla="*/ 511537 w 596349"/>
              <a:gd name="connsiteY4" fmla="*/ 62509 h 189796"/>
              <a:gd name="connsiteX5" fmla="*/ 382950 w 596349"/>
              <a:gd name="connsiteY5" fmla="*/ 149822 h 189796"/>
              <a:gd name="connsiteX6" fmla="*/ 238487 w 596349"/>
              <a:gd name="connsiteY6" fmla="*/ 181572 h 189796"/>
              <a:gd name="connsiteX7" fmla="*/ 362 w 596349"/>
              <a:gd name="connsiteY7" fmla="*/ 143472 h 18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349" h="189796">
                <a:moveTo>
                  <a:pt x="362" y="143472"/>
                </a:moveTo>
                <a:cubicBezTo>
                  <a:pt x="-8369" y="143472"/>
                  <a:pt x="142973" y="176809"/>
                  <a:pt x="186100" y="181572"/>
                </a:cubicBezTo>
                <a:cubicBezTo>
                  <a:pt x="229227" y="186335"/>
                  <a:pt x="192715" y="201680"/>
                  <a:pt x="259125" y="172047"/>
                </a:cubicBezTo>
                <a:cubicBezTo>
                  <a:pt x="325535" y="142414"/>
                  <a:pt x="542493" y="22028"/>
                  <a:pt x="584562" y="3772"/>
                </a:cubicBezTo>
                <a:cubicBezTo>
                  <a:pt x="626631" y="-14484"/>
                  <a:pt x="545139" y="38167"/>
                  <a:pt x="511537" y="62509"/>
                </a:cubicBezTo>
                <a:cubicBezTo>
                  <a:pt x="477935" y="86851"/>
                  <a:pt x="428458" y="129978"/>
                  <a:pt x="382950" y="149822"/>
                </a:cubicBezTo>
                <a:cubicBezTo>
                  <a:pt x="337442" y="169666"/>
                  <a:pt x="303574" y="180514"/>
                  <a:pt x="238487" y="181572"/>
                </a:cubicBezTo>
                <a:cubicBezTo>
                  <a:pt x="173400" y="182630"/>
                  <a:pt x="9093" y="143472"/>
                  <a:pt x="362" y="143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4F820193-0E51-4144-9501-E017E690FF9A}"/>
              </a:ext>
            </a:extLst>
          </p:cNvPr>
          <p:cNvSpPr/>
          <p:nvPr/>
        </p:nvSpPr>
        <p:spPr>
          <a:xfrm>
            <a:off x="4787900" y="4283343"/>
            <a:ext cx="449800" cy="36248"/>
          </a:xfrm>
          <a:custGeom>
            <a:avLst/>
            <a:gdLst>
              <a:gd name="connsiteX0" fmla="*/ 0 w 449800"/>
              <a:gd name="connsiteY0" fmla="*/ 2907 h 36248"/>
              <a:gd name="connsiteX1" fmla="*/ 247650 w 449800"/>
              <a:gd name="connsiteY1" fmla="*/ 36245 h 36248"/>
              <a:gd name="connsiteX2" fmla="*/ 446088 w 449800"/>
              <a:gd name="connsiteY2" fmla="*/ 1320 h 36248"/>
              <a:gd name="connsiteX3" fmla="*/ 368300 w 449800"/>
              <a:gd name="connsiteY3" fmla="*/ 7670 h 36248"/>
              <a:gd name="connsiteX4" fmla="*/ 258763 w 449800"/>
              <a:gd name="connsiteY4" fmla="*/ 10845 h 36248"/>
              <a:gd name="connsiteX5" fmla="*/ 0 w 449800"/>
              <a:gd name="connsiteY5" fmla="*/ 2907 h 3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800" h="36248">
                <a:moveTo>
                  <a:pt x="0" y="2907"/>
                </a:moveTo>
                <a:cubicBezTo>
                  <a:pt x="86651" y="19708"/>
                  <a:pt x="173302" y="36510"/>
                  <a:pt x="247650" y="36245"/>
                </a:cubicBezTo>
                <a:cubicBezTo>
                  <a:pt x="321998" y="35981"/>
                  <a:pt x="425980" y="6082"/>
                  <a:pt x="446088" y="1320"/>
                </a:cubicBezTo>
                <a:cubicBezTo>
                  <a:pt x="466196" y="-3442"/>
                  <a:pt x="399521" y="6083"/>
                  <a:pt x="368300" y="7670"/>
                </a:cubicBezTo>
                <a:cubicBezTo>
                  <a:pt x="337079" y="9257"/>
                  <a:pt x="258763" y="10845"/>
                  <a:pt x="258763" y="10845"/>
                </a:cubicBezTo>
                <a:lnTo>
                  <a:pt x="0" y="29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BEADF933-2CBB-480C-95AA-978C0C278F67}"/>
              </a:ext>
            </a:extLst>
          </p:cNvPr>
          <p:cNvSpPr/>
          <p:nvPr/>
        </p:nvSpPr>
        <p:spPr>
          <a:xfrm>
            <a:off x="4892101" y="4452811"/>
            <a:ext cx="292725" cy="84644"/>
          </a:xfrm>
          <a:custGeom>
            <a:avLst/>
            <a:gdLst>
              <a:gd name="connsiteX0" fmla="*/ 574 w 292725"/>
              <a:gd name="connsiteY0" fmla="*/ 22352 h 84644"/>
              <a:gd name="connsiteX1" fmla="*/ 138687 w 292725"/>
              <a:gd name="connsiteY1" fmla="*/ 38227 h 84644"/>
              <a:gd name="connsiteX2" fmla="*/ 289499 w 292725"/>
              <a:gd name="connsiteY2" fmla="*/ 127 h 84644"/>
              <a:gd name="connsiteX3" fmla="*/ 233937 w 292725"/>
              <a:gd name="connsiteY3" fmla="*/ 27114 h 84644"/>
              <a:gd name="connsiteX4" fmla="*/ 140274 w 292725"/>
              <a:gd name="connsiteY4" fmla="*/ 60452 h 84644"/>
              <a:gd name="connsiteX5" fmla="*/ 38674 w 292725"/>
              <a:gd name="connsiteY5" fmla="*/ 84264 h 84644"/>
              <a:gd name="connsiteX6" fmla="*/ 192662 w 292725"/>
              <a:gd name="connsiteY6" fmla="*/ 41402 h 84644"/>
              <a:gd name="connsiteX7" fmla="*/ 574 w 292725"/>
              <a:gd name="connsiteY7" fmla="*/ 22352 h 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725" h="84644">
                <a:moveTo>
                  <a:pt x="574" y="22352"/>
                </a:moveTo>
                <a:cubicBezTo>
                  <a:pt x="-8422" y="21823"/>
                  <a:pt x="90533" y="41931"/>
                  <a:pt x="138687" y="38227"/>
                </a:cubicBezTo>
                <a:cubicBezTo>
                  <a:pt x="186841" y="34523"/>
                  <a:pt x="273624" y="1979"/>
                  <a:pt x="289499" y="127"/>
                </a:cubicBezTo>
                <a:cubicBezTo>
                  <a:pt x="305374" y="-1725"/>
                  <a:pt x="258808" y="17060"/>
                  <a:pt x="233937" y="27114"/>
                </a:cubicBezTo>
                <a:cubicBezTo>
                  <a:pt x="209066" y="37168"/>
                  <a:pt x="172818" y="50927"/>
                  <a:pt x="140274" y="60452"/>
                </a:cubicBezTo>
                <a:cubicBezTo>
                  <a:pt x="107730" y="69977"/>
                  <a:pt x="29943" y="87439"/>
                  <a:pt x="38674" y="84264"/>
                </a:cubicBezTo>
                <a:cubicBezTo>
                  <a:pt x="47405" y="81089"/>
                  <a:pt x="192662" y="49869"/>
                  <a:pt x="192662" y="41402"/>
                </a:cubicBezTo>
                <a:cubicBezTo>
                  <a:pt x="192662" y="32935"/>
                  <a:pt x="9570" y="22881"/>
                  <a:pt x="574" y="22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3485C21E-CB3F-4883-89C7-918594BC91D1}"/>
              </a:ext>
            </a:extLst>
          </p:cNvPr>
          <p:cNvSpPr/>
          <p:nvPr/>
        </p:nvSpPr>
        <p:spPr>
          <a:xfrm>
            <a:off x="5006197" y="4403663"/>
            <a:ext cx="329687" cy="412322"/>
          </a:xfrm>
          <a:custGeom>
            <a:avLst/>
            <a:gdLst>
              <a:gd name="connsiteX0" fmla="*/ 229378 w 329687"/>
              <a:gd name="connsiteY0" fmla="*/ 15937 h 412322"/>
              <a:gd name="connsiteX1" fmla="*/ 308753 w 329687"/>
              <a:gd name="connsiteY1" fmla="*/ 136587 h 412322"/>
              <a:gd name="connsiteX2" fmla="*/ 315103 w 329687"/>
              <a:gd name="connsiteY2" fmla="*/ 266762 h 412322"/>
              <a:gd name="connsiteX3" fmla="*/ 288116 w 329687"/>
              <a:gd name="connsiteY3" fmla="*/ 408050 h 412322"/>
              <a:gd name="connsiteX4" fmla="*/ 296053 w 329687"/>
              <a:gd name="connsiteY4" fmla="*/ 365187 h 412322"/>
              <a:gd name="connsiteX5" fmla="*/ 280178 w 329687"/>
              <a:gd name="connsiteY5" fmla="*/ 258825 h 412322"/>
              <a:gd name="connsiteX6" fmla="*/ 238903 w 329687"/>
              <a:gd name="connsiteY6" fmla="*/ 163575 h 412322"/>
              <a:gd name="connsiteX7" fmla="*/ 3953 w 329687"/>
              <a:gd name="connsiteY7" fmla="*/ 8000 h 412322"/>
              <a:gd name="connsiteX8" fmla="*/ 97616 w 329687"/>
              <a:gd name="connsiteY8" fmla="*/ 27050 h 412322"/>
              <a:gd name="connsiteX9" fmla="*/ 178578 w 329687"/>
              <a:gd name="connsiteY9" fmla="*/ 66737 h 412322"/>
              <a:gd name="connsiteX10" fmla="*/ 267478 w 329687"/>
              <a:gd name="connsiteY10" fmla="*/ 269937 h 412322"/>
              <a:gd name="connsiteX11" fmla="*/ 303991 w 329687"/>
              <a:gd name="connsiteY11" fmla="*/ 408050 h 412322"/>
              <a:gd name="connsiteX12" fmla="*/ 327803 w 329687"/>
              <a:gd name="connsiteY12" fmla="*/ 284225 h 412322"/>
              <a:gd name="connsiteX13" fmla="*/ 229378 w 329687"/>
              <a:gd name="connsiteY13" fmla="*/ 15937 h 4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687" h="412322">
                <a:moveTo>
                  <a:pt x="229378" y="15937"/>
                </a:moveTo>
                <a:cubicBezTo>
                  <a:pt x="226203" y="-8669"/>
                  <a:pt x="294466" y="94783"/>
                  <a:pt x="308753" y="136587"/>
                </a:cubicBezTo>
                <a:cubicBezTo>
                  <a:pt x="323040" y="178391"/>
                  <a:pt x="318543" y="221518"/>
                  <a:pt x="315103" y="266762"/>
                </a:cubicBezTo>
                <a:cubicBezTo>
                  <a:pt x="311664" y="312006"/>
                  <a:pt x="291291" y="391646"/>
                  <a:pt x="288116" y="408050"/>
                </a:cubicBezTo>
                <a:cubicBezTo>
                  <a:pt x="284941" y="424454"/>
                  <a:pt x="297376" y="390058"/>
                  <a:pt x="296053" y="365187"/>
                </a:cubicBezTo>
                <a:cubicBezTo>
                  <a:pt x="294730" y="340316"/>
                  <a:pt x="289703" y="292427"/>
                  <a:pt x="280178" y="258825"/>
                </a:cubicBezTo>
                <a:cubicBezTo>
                  <a:pt x="270653" y="225223"/>
                  <a:pt x="284941" y="205379"/>
                  <a:pt x="238903" y="163575"/>
                </a:cubicBezTo>
                <a:cubicBezTo>
                  <a:pt x="192865" y="121771"/>
                  <a:pt x="27501" y="30754"/>
                  <a:pt x="3953" y="8000"/>
                </a:cubicBezTo>
                <a:cubicBezTo>
                  <a:pt x="-19595" y="-14754"/>
                  <a:pt x="68512" y="17261"/>
                  <a:pt x="97616" y="27050"/>
                </a:cubicBezTo>
                <a:cubicBezTo>
                  <a:pt x="126720" y="36839"/>
                  <a:pt x="150268" y="26256"/>
                  <a:pt x="178578" y="66737"/>
                </a:cubicBezTo>
                <a:cubicBezTo>
                  <a:pt x="206888" y="107218"/>
                  <a:pt x="246576" y="213052"/>
                  <a:pt x="267478" y="269937"/>
                </a:cubicBezTo>
                <a:cubicBezTo>
                  <a:pt x="288380" y="326822"/>
                  <a:pt x="293937" y="405669"/>
                  <a:pt x="303991" y="408050"/>
                </a:cubicBezTo>
                <a:cubicBezTo>
                  <a:pt x="314045" y="410431"/>
                  <a:pt x="336270" y="347725"/>
                  <a:pt x="327803" y="284225"/>
                </a:cubicBezTo>
                <a:cubicBezTo>
                  <a:pt x="319336" y="220725"/>
                  <a:pt x="232553" y="40543"/>
                  <a:pt x="229378" y="15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1C70F17E-AD7B-4F61-8F02-76776743ADEC}"/>
              </a:ext>
            </a:extLst>
          </p:cNvPr>
          <p:cNvSpPr/>
          <p:nvPr/>
        </p:nvSpPr>
        <p:spPr>
          <a:xfrm>
            <a:off x="5276850" y="4452938"/>
            <a:ext cx="253412" cy="439844"/>
          </a:xfrm>
          <a:custGeom>
            <a:avLst/>
            <a:gdLst>
              <a:gd name="connsiteX0" fmla="*/ 0 w 253412"/>
              <a:gd name="connsiteY0" fmla="*/ 0 h 439844"/>
              <a:gd name="connsiteX1" fmla="*/ 174625 w 253412"/>
              <a:gd name="connsiteY1" fmla="*/ 219075 h 439844"/>
              <a:gd name="connsiteX2" fmla="*/ 234950 w 253412"/>
              <a:gd name="connsiteY2" fmla="*/ 328612 h 439844"/>
              <a:gd name="connsiteX3" fmla="*/ 244475 w 253412"/>
              <a:gd name="connsiteY3" fmla="*/ 439737 h 439844"/>
              <a:gd name="connsiteX4" fmla="*/ 246063 w 253412"/>
              <a:gd name="connsiteY4" fmla="*/ 347662 h 439844"/>
              <a:gd name="connsiteX5" fmla="*/ 246063 w 253412"/>
              <a:gd name="connsiteY5" fmla="*/ 276225 h 439844"/>
              <a:gd name="connsiteX6" fmla="*/ 147638 w 253412"/>
              <a:gd name="connsiteY6" fmla="*/ 169862 h 439844"/>
              <a:gd name="connsiteX7" fmla="*/ 0 w 253412"/>
              <a:gd name="connsiteY7" fmla="*/ 0 h 4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12" h="439844">
                <a:moveTo>
                  <a:pt x="0" y="0"/>
                </a:moveTo>
                <a:cubicBezTo>
                  <a:pt x="67733" y="82153"/>
                  <a:pt x="135467" y="164306"/>
                  <a:pt x="174625" y="219075"/>
                </a:cubicBezTo>
                <a:cubicBezTo>
                  <a:pt x="213783" y="273844"/>
                  <a:pt x="223308" y="291835"/>
                  <a:pt x="234950" y="328612"/>
                </a:cubicBezTo>
                <a:cubicBezTo>
                  <a:pt x="246592" y="365389"/>
                  <a:pt x="242623" y="436562"/>
                  <a:pt x="244475" y="439737"/>
                </a:cubicBezTo>
                <a:cubicBezTo>
                  <a:pt x="246327" y="442912"/>
                  <a:pt x="245798" y="374914"/>
                  <a:pt x="246063" y="347662"/>
                </a:cubicBezTo>
                <a:cubicBezTo>
                  <a:pt x="246328" y="320410"/>
                  <a:pt x="262467" y="305858"/>
                  <a:pt x="246063" y="276225"/>
                </a:cubicBezTo>
                <a:cubicBezTo>
                  <a:pt x="229659" y="246592"/>
                  <a:pt x="187326" y="212989"/>
                  <a:pt x="147638" y="1698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A104AADE-79F6-4722-BD9D-8346C389C185}"/>
              </a:ext>
            </a:extLst>
          </p:cNvPr>
          <p:cNvSpPr/>
          <p:nvPr/>
        </p:nvSpPr>
        <p:spPr>
          <a:xfrm>
            <a:off x="5400638" y="4446435"/>
            <a:ext cx="135044" cy="459331"/>
          </a:xfrm>
          <a:custGeom>
            <a:avLst/>
            <a:gdLst>
              <a:gd name="connsiteX0" fmla="*/ 37 w 135044"/>
              <a:gd name="connsiteY0" fmla="*/ 153 h 459331"/>
              <a:gd name="connsiteX1" fmla="*/ 96875 w 135044"/>
              <a:gd name="connsiteY1" fmla="*/ 125565 h 459331"/>
              <a:gd name="connsiteX2" fmla="*/ 117512 w 135044"/>
              <a:gd name="connsiteY2" fmla="*/ 165253 h 459331"/>
              <a:gd name="connsiteX3" fmla="*/ 134975 w 135044"/>
              <a:gd name="connsiteY3" fmla="*/ 277965 h 459331"/>
              <a:gd name="connsiteX4" fmla="*/ 123862 w 135044"/>
              <a:gd name="connsiteY4" fmla="*/ 452590 h 459331"/>
              <a:gd name="connsiteX5" fmla="*/ 130212 w 135044"/>
              <a:gd name="connsiteY5" fmla="*/ 392265 h 459331"/>
              <a:gd name="connsiteX6" fmla="*/ 85762 w 135044"/>
              <a:gd name="connsiteY6" fmla="*/ 106515 h 459331"/>
              <a:gd name="connsiteX7" fmla="*/ 37 w 135044"/>
              <a:gd name="connsiteY7" fmla="*/ 153 h 45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044" h="459331">
                <a:moveTo>
                  <a:pt x="37" y="153"/>
                </a:moveTo>
                <a:cubicBezTo>
                  <a:pt x="1889" y="3328"/>
                  <a:pt x="77296" y="98048"/>
                  <a:pt x="96875" y="125565"/>
                </a:cubicBezTo>
                <a:cubicBezTo>
                  <a:pt x="116454" y="153082"/>
                  <a:pt x="111162" y="139853"/>
                  <a:pt x="117512" y="165253"/>
                </a:cubicBezTo>
                <a:cubicBezTo>
                  <a:pt x="123862" y="190653"/>
                  <a:pt x="133917" y="230076"/>
                  <a:pt x="134975" y="277965"/>
                </a:cubicBezTo>
                <a:cubicBezTo>
                  <a:pt x="136033" y="325854"/>
                  <a:pt x="124656" y="433540"/>
                  <a:pt x="123862" y="452590"/>
                </a:cubicBezTo>
                <a:cubicBezTo>
                  <a:pt x="123068" y="471640"/>
                  <a:pt x="136562" y="449944"/>
                  <a:pt x="130212" y="392265"/>
                </a:cubicBezTo>
                <a:cubicBezTo>
                  <a:pt x="123862" y="334586"/>
                  <a:pt x="106664" y="169750"/>
                  <a:pt x="85762" y="106515"/>
                </a:cubicBezTo>
                <a:cubicBezTo>
                  <a:pt x="64860" y="43280"/>
                  <a:pt x="-1815" y="-3022"/>
                  <a:pt x="3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CEAB425D-8DF1-414F-967D-FBF81587BC7D}"/>
              </a:ext>
            </a:extLst>
          </p:cNvPr>
          <p:cNvSpPr/>
          <p:nvPr/>
        </p:nvSpPr>
        <p:spPr>
          <a:xfrm>
            <a:off x="5446631" y="4519606"/>
            <a:ext cx="283059" cy="324872"/>
          </a:xfrm>
          <a:custGeom>
            <a:avLst/>
            <a:gdLst>
              <a:gd name="connsiteX0" fmla="*/ 82 w 283059"/>
              <a:gd name="connsiteY0" fmla="*/ 7 h 324872"/>
              <a:gd name="connsiteX1" fmla="*/ 198519 w 283059"/>
              <a:gd name="connsiteY1" fmla="*/ 144469 h 324872"/>
              <a:gd name="connsiteX2" fmla="*/ 244557 w 283059"/>
              <a:gd name="connsiteY2" fmla="*/ 182569 h 324872"/>
              <a:gd name="connsiteX3" fmla="*/ 282657 w 283059"/>
              <a:gd name="connsiteY3" fmla="*/ 323857 h 324872"/>
              <a:gd name="connsiteX4" fmla="*/ 258844 w 283059"/>
              <a:gd name="connsiteY4" fmla="*/ 241307 h 324872"/>
              <a:gd name="connsiteX5" fmla="*/ 174707 w 283059"/>
              <a:gd name="connsiteY5" fmla="*/ 150819 h 324872"/>
              <a:gd name="connsiteX6" fmla="*/ 82 w 283059"/>
              <a:gd name="connsiteY6" fmla="*/ 7 h 32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059" h="324872">
                <a:moveTo>
                  <a:pt x="82" y="7"/>
                </a:moveTo>
                <a:cubicBezTo>
                  <a:pt x="4051" y="-1051"/>
                  <a:pt x="157773" y="114042"/>
                  <a:pt x="198519" y="144469"/>
                </a:cubicBezTo>
                <a:cubicBezTo>
                  <a:pt x="239265" y="174896"/>
                  <a:pt x="230534" y="152671"/>
                  <a:pt x="244557" y="182569"/>
                </a:cubicBezTo>
                <a:cubicBezTo>
                  <a:pt x="258580" y="212467"/>
                  <a:pt x="280276" y="314067"/>
                  <a:pt x="282657" y="323857"/>
                </a:cubicBezTo>
                <a:cubicBezTo>
                  <a:pt x="285038" y="333647"/>
                  <a:pt x="276836" y="270147"/>
                  <a:pt x="258844" y="241307"/>
                </a:cubicBezTo>
                <a:cubicBezTo>
                  <a:pt x="240852" y="212467"/>
                  <a:pt x="212542" y="188125"/>
                  <a:pt x="174707" y="150819"/>
                </a:cubicBezTo>
                <a:cubicBezTo>
                  <a:pt x="136872" y="113513"/>
                  <a:pt x="-3887" y="1065"/>
                  <a:pt x="8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8DD156EA-2856-414A-8089-43AB3A92F083}"/>
              </a:ext>
            </a:extLst>
          </p:cNvPr>
          <p:cNvSpPr/>
          <p:nvPr/>
        </p:nvSpPr>
        <p:spPr>
          <a:xfrm>
            <a:off x="5710693" y="4428677"/>
            <a:ext cx="109127" cy="198153"/>
          </a:xfrm>
          <a:custGeom>
            <a:avLst/>
            <a:gdLst>
              <a:gd name="connsiteX0" fmla="*/ 109082 w 109127"/>
              <a:gd name="connsiteY0" fmla="*/ 2036 h 198153"/>
              <a:gd name="connsiteX1" fmla="*/ 7482 w 109127"/>
              <a:gd name="connsiteY1" fmla="*/ 195711 h 198153"/>
              <a:gd name="connsiteX2" fmla="*/ 20182 w 109127"/>
              <a:gd name="connsiteY2" fmla="*/ 102048 h 198153"/>
              <a:gd name="connsiteX3" fmla="*/ 109082 w 109127"/>
              <a:gd name="connsiteY3" fmla="*/ 2036 h 19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27" h="198153">
                <a:moveTo>
                  <a:pt x="109082" y="2036"/>
                </a:moveTo>
                <a:cubicBezTo>
                  <a:pt x="106965" y="17646"/>
                  <a:pt x="22299" y="179042"/>
                  <a:pt x="7482" y="195711"/>
                </a:cubicBezTo>
                <a:cubicBezTo>
                  <a:pt x="-7335" y="212380"/>
                  <a:pt x="1397" y="139619"/>
                  <a:pt x="20182" y="102048"/>
                </a:cubicBezTo>
                <a:cubicBezTo>
                  <a:pt x="38967" y="64477"/>
                  <a:pt x="111199" y="-13574"/>
                  <a:pt x="109082" y="2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DC8BD7D8-FB7C-43CC-BBC6-6B2E4E94DC55}"/>
              </a:ext>
            </a:extLst>
          </p:cNvPr>
          <p:cNvSpPr/>
          <p:nvPr/>
        </p:nvSpPr>
        <p:spPr>
          <a:xfrm>
            <a:off x="5479719" y="4502337"/>
            <a:ext cx="177966" cy="162089"/>
          </a:xfrm>
          <a:custGeom>
            <a:avLst/>
            <a:gdLst>
              <a:gd name="connsiteX0" fmla="*/ 331 w 177966"/>
              <a:gd name="connsiteY0" fmla="*/ 1401 h 162089"/>
              <a:gd name="connsiteX1" fmla="*/ 171781 w 177966"/>
              <a:gd name="connsiteY1" fmla="*/ 160151 h 162089"/>
              <a:gd name="connsiteX2" fmla="*/ 128919 w 177966"/>
              <a:gd name="connsiteY2" fmla="*/ 85538 h 162089"/>
              <a:gd name="connsiteX3" fmla="*/ 331 w 177966"/>
              <a:gd name="connsiteY3" fmla="*/ 1401 h 16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66" h="162089">
                <a:moveTo>
                  <a:pt x="331" y="1401"/>
                </a:moveTo>
                <a:cubicBezTo>
                  <a:pt x="7475" y="13836"/>
                  <a:pt x="150350" y="146128"/>
                  <a:pt x="171781" y="160151"/>
                </a:cubicBezTo>
                <a:cubicBezTo>
                  <a:pt x="193212" y="174174"/>
                  <a:pt x="154054" y="108292"/>
                  <a:pt x="128919" y="85538"/>
                </a:cubicBezTo>
                <a:cubicBezTo>
                  <a:pt x="103784" y="62784"/>
                  <a:pt x="-6813" y="-11034"/>
                  <a:pt x="331" y="1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4D47B65D-2CD0-4E74-A761-8CB1C8C241D7}"/>
              </a:ext>
            </a:extLst>
          </p:cNvPr>
          <p:cNvSpPr/>
          <p:nvPr/>
        </p:nvSpPr>
        <p:spPr>
          <a:xfrm>
            <a:off x="5665507" y="4581338"/>
            <a:ext cx="57956" cy="257481"/>
          </a:xfrm>
          <a:custGeom>
            <a:avLst/>
            <a:gdLst>
              <a:gd name="connsiteX0" fmla="*/ 281 w 57956"/>
              <a:gd name="connsiteY0" fmla="*/ 187 h 257481"/>
              <a:gd name="connsiteX1" fmla="*/ 27268 w 57956"/>
              <a:gd name="connsiteY1" fmla="*/ 135125 h 257481"/>
              <a:gd name="connsiteX2" fmla="*/ 57431 w 57956"/>
              <a:gd name="connsiteY2" fmla="*/ 255775 h 257481"/>
              <a:gd name="connsiteX3" fmla="*/ 46318 w 57956"/>
              <a:gd name="connsiteY3" fmla="*/ 203387 h 257481"/>
              <a:gd name="connsiteX4" fmla="*/ 44731 w 57956"/>
              <a:gd name="connsiteY4" fmla="*/ 165287 h 257481"/>
              <a:gd name="connsiteX5" fmla="*/ 281 w 57956"/>
              <a:gd name="connsiteY5" fmla="*/ 187 h 25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56" h="257481">
                <a:moveTo>
                  <a:pt x="281" y="187"/>
                </a:moveTo>
                <a:cubicBezTo>
                  <a:pt x="-2629" y="-4840"/>
                  <a:pt x="17743" y="92527"/>
                  <a:pt x="27268" y="135125"/>
                </a:cubicBezTo>
                <a:cubicBezTo>
                  <a:pt x="36793" y="177723"/>
                  <a:pt x="54256" y="244398"/>
                  <a:pt x="57431" y="255775"/>
                </a:cubicBezTo>
                <a:cubicBezTo>
                  <a:pt x="60606" y="267152"/>
                  <a:pt x="48435" y="218468"/>
                  <a:pt x="46318" y="203387"/>
                </a:cubicBezTo>
                <a:cubicBezTo>
                  <a:pt x="44201" y="188306"/>
                  <a:pt x="52139" y="199154"/>
                  <a:pt x="44731" y="165287"/>
                </a:cubicBezTo>
                <a:cubicBezTo>
                  <a:pt x="37323" y="131420"/>
                  <a:pt x="3191" y="5214"/>
                  <a:pt x="281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044900BF-BE34-4D1D-99CC-8A183CF9538D}"/>
              </a:ext>
            </a:extLst>
          </p:cNvPr>
          <p:cNvSpPr/>
          <p:nvPr/>
        </p:nvSpPr>
        <p:spPr>
          <a:xfrm>
            <a:off x="5651500" y="4587875"/>
            <a:ext cx="156116" cy="207764"/>
          </a:xfrm>
          <a:custGeom>
            <a:avLst/>
            <a:gdLst>
              <a:gd name="connsiteX0" fmla="*/ 0 w 156116"/>
              <a:gd name="connsiteY0" fmla="*/ 0 h 207764"/>
              <a:gd name="connsiteX1" fmla="*/ 95250 w 156116"/>
              <a:gd name="connsiteY1" fmla="*/ 127000 h 207764"/>
              <a:gd name="connsiteX2" fmla="*/ 153988 w 156116"/>
              <a:gd name="connsiteY2" fmla="*/ 204788 h 207764"/>
              <a:gd name="connsiteX3" fmla="*/ 136525 w 156116"/>
              <a:gd name="connsiteY3" fmla="*/ 184150 h 207764"/>
              <a:gd name="connsiteX4" fmla="*/ 73025 w 156116"/>
              <a:gd name="connsiteY4" fmla="*/ 114300 h 207764"/>
              <a:gd name="connsiteX5" fmla="*/ 0 w 156116"/>
              <a:gd name="connsiteY5" fmla="*/ 0 h 20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16" h="207764">
                <a:moveTo>
                  <a:pt x="0" y="0"/>
                </a:moveTo>
                <a:lnTo>
                  <a:pt x="95250" y="127000"/>
                </a:lnTo>
                <a:lnTo>
                  <a:pt x="153988" y="204788"/>
                </a:lnTo>
                <a:cubicBezTo>
                  <a:pt x="160867" y="214313"/>
                  <a:pt x="150019" y="199231"/>
                  <a:pt x="136525" y="184150"/>
                </a:cubicBezTo>
                <a:cubicBezTo>
                  <a:pt x="123031" y="169069"/>
                  <a:pt x="93663" y="143404"/>
                  <a:pt x="73025" y="114300"/>
                </a:cubicBezTo>
                <a:cubicBezTo>
                  <a:pt x="52388" y="85196"/>
                  <a:pt x="32544" y="473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41DC14EA-D264-4159-9CBB-BEEB7C94C27F}"/>
              </a:ext>
            </a:extLst>
          </p:cNvPr>
          <p:cNvSpPr/>
          <p:nvPr/>
        </p:nvSpPr>
        <p:spPr>
          <a:xfrm>
            <a:off x="4763967" y="4373354"/>
            <a:ext cx="526311" cy="70974"/>
          </a:xfrm>
          <a:custGeom>
            <a:avLst/>
            <a:gdLst>
              <a:gd name="connsiteX0" fmla="*/ 1708 w 526311"/>
              <a:gd name="connsiteY0" fmla="*/ 209 h 70974"/>
              <a:gd name="connsiteX1" fmla="*/ 184271 w 526311"/>
              <a:gd name="connsiteY1" fmla="*/ 57359 h 70974"/>
              <a:gd name="connsiteX2" fmla="*/ 314446 w 526311"/>
              <a:gd name="connsiteY2" fmla="*/ 70059 h 70974"/>
              <a:gd name="connsiteX3" fmla="*/ 520821 w 526311"/>
              <a:gd name="connsiteY3" fmla="*/ 39896 h 70974"/>
              <a:gd name="connsiteX4" fmla="*/ 452558 w 526311"/>
              <a:gd name="connsiteY4" fmla="*/ 46246 h 70974"/>
              <a:gd name="connsiteX5" fmla="*/ 300158 w 526311"/>
              <a:gd name="connsiteY5" fmla="*/ 38309 h 70974"/>
              <a:gd name="connsiteX6" fmla="*/ 1708 w 526311"/>
              <a:gd name="connsiteY6" fmla="*/ 209 h 7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311" h="70974">
                <a:moveTo>
                  <a:pt x="1708" y="209"/>
                </a:moveTo>
                <a:cubicBezTo>
                  <a:pt x="-17607" y="3384"/>
                  <a:pt x="132148" y="45717"/>
                  <a:pt x="184271" y="57359"/>
                </a:cubicBezTo>
                <a:cubicBezTo>
                  <a:pt x="236394" y="69001"/>
                  <a:pt x="258354" y="72969"/>
                  <a:pt x="314446" y="70059"/>
                </a:cubicBezTo>
                <a:cubicBezTo>
                  <a:pt x="370538" y="67149"/>
                  <a:pt x="497802" y="43865"/>
                  <a:pt x="520821" y="39896"/>
                </a:cubicBezTo>
                <a:cubicBezTo>
                  <a:pt x="543840" y="35927"/>
                  <a:pt x="489335" y="46510"/>
                  <a:pt x="452558" y="46246"/>
                </a:cubicBezTo>
                <a:cubicBezTo>
                  <a:pt x="415781" y="45982"/>
                  <a:pt x="374771" y="45717"/>
                  <a:pt x="300158" y="38309"/>
                </a:cubicBezTo>
                <a:cubicBezTo>
                  <a:pt x="225546" y="30901"/>
                  <a:pt x="21023" y="-2966"/>
                  <a:pt x="1708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152FF2C0-5264-4295-BAA6-D92BF29901C8}"/>
              </a:ext>
            </a:extLst>
          </p:cNvPr>
          <p:cNvSpPr/>
          <p:nvPr/>
        </p:nvSpPr>
        <p:spPr>
          <a:xfrm>
            <a:off x="4400087" y="4082958"/>
            <a:ext cx="345413" cy="328708"/>
          </a:xfrm>
          <a:custGeom>
            <a:avLst/>
            <a:gdLst>
              <a:gd name="connsiteX0" fmla="*/ 463 w 345413"/>
              <a:gd name="connsiteY0" fmla="*/ 92 h 328708"/>
              <a:gd name="connsiteX1" fmla="*/ 192551 w 345413"/>
              <a:gd name="connsiteY1" fmla="*/ 109630 h 328708"/>
              <a:gd name="connsiteX2" fmla="*/ 163976 w 345413"/>
              <a:gd name="connsiteY2" fmla="*/ 95342 h 328708"/>
              <a:gd name="connsiteX3" fmla="*/ 175088 w 345413"/>
              <a:gd name="connsiteY3" fmla="*/ 122330 h 328708"/>
              <a:gd name="connsiteX4" fmla="*/ 181438 w 345413"/>
              <a:gd name="connsiteY4" fmla="*/ 152492 h 328708"/>
              <a:gd name="connsiteX5" fmla="*/ 265576 w 345413"/>
              <a:gd name="connsiteY5" fmla="*/ 285842 h 328708"/>
              <a:gd name="connsiteX6" fmla="*/ 344951 w 345413"/>
              <a:gd name="connsiteY6" fmla="*/ 328705 h 328708"/>
              <a:gd name="connsiteX7" fmla="*/ 294151 w 345413"/>
              <a:gd name="connsiteY7" fmla="*/ 284255 h 328708"/>
              <a:gd name="connsiteX8" fmla="*/ 210013 w 345413"/>
              <a:gd name="connsiteY8" fmla="*/ 206467 h 328708"/>
              <a:gd name="connsiteX9" fmla="*/ 183026 w 345413"/>
              <a:gd name="connsiteY9" fmla="*/ 112805 h 328708"/>
              <a:gd name="connsiteX10" fmla="*/ 140163 w 345413"/>
              <a:gd name="connsiteY10" fmla="*/ 90580 h 328708"/>
              <a:gd name="connsiteX11" fmla="*/ 463 w 345413"/>
              <a:gd name="connsiteY11" fmla="*/ 92 h 3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413" h="328708">
                <a:moveTo>
                  <a:pt x="463" y="92"/>
                </a:moveTo>
                <a:cubicBezTo>
                  <a:pt x="9194" y="3267"/>
                  <a:pt x="165299" y="93755"/>
                  <a:pt x="192551" y="109630"/>
                </a:cubicBezTo>
                <a:cubicBezTo>
                  <a:pt x="219803" y="125505"/>
                  <a:pt x="166886" y="93225"/>
                  <a:pt x="163976" y="95342"/>
                </a:cubicBezTo>
                <a:cubicBezTo>
                  <a:pt x="161066" y="97459"/>
                  <a:pt x="172178" y="112805"/>
                  <a:pt x="175088" y="122330"/>
                </a:cubicBezTo>
                <a:cubicBezTo>
                  <a:pt x="177998" y="131855"/>
                  <a:pt x="166357" y="125240"/>
                  <a:pt x="181438" y="152492"/>
                </a:cubicBezTo>
                <a:cubicBezTo>
                  <a:pt x="196519" y="179744"/>
                  <a:pt x="238324" y="256473"/>
                  <a:pt x="265576" y="285842"/>
                </a:cubicBezTo>
                <a:cubicBezTo>
                  <a:pt x="292828" y="315211"/>
                  <a:pt x="340189" y="328969"/>
                  <a:pt x="344951" y="328705"/>
                </a:cubicBezTo>
                <a:cubicBezTo>
                  <a:pt x="349713" y="328441"/>
                  <a:pt x="316641" y="304628"/>
                  <a:pt x="294151" y="284255"/>
                </a:cubicBezTo>
                <a:cubicBezTo>
                  <a:pt x="271661" y="263882"/>
                  <a:pt x="228534" y="235042"/>
                  <a:pt x="210013" y="206467"/>
                </a:cubicBezTo>
                <a:cubicBezTo>
                  <a:pt x="191492" y="177892"/>
                  <a:pt x="194668" y="132120"/>
                  <a:pt x="183026" y="112805"/>
                </a:cubicBezTo>
                <a:cubicBezTo>
                  <a:pt x="171384" y="93491"/>
                  <a:pt x="171384" y="104868"/>
                  <a:pt x="140163" y="90580"/>
                </a:cubicBezTo>
                <a:cubicBezTo>
                  <a:pt x="108942" y="76293"/>
                  <a:pt x="-8268" y="-3083"/>
                  <a:pt x="46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7D7C50C7-4194-4CBC-B7D3-E25A351459D4}"/>
              </a:ext>
            </a:extLst>
          </p:cNvPr>
          <p:cNvSpPr/>
          <p:nvPr/>
        </p:nvSpPr>
        <p:spPr>
          <a:xfrm>
            <a:off x="4507818" y="3908418"/>
            <a:ext cx="181942" cy="282654"/>
          </a:xfrm>
          <a:custGeom>
            <a:avLst/>
            <a:gdLst>
              <a:gd name="connsiteX0" fmla="*/ 682 w 181942"/>
              <a:gd name="connsiteY0" fmla="*/ 7 h 282654"/>
              <a:gd name="connsiteX1" fmla="*/ 68945 w 181942"/>
              <a:gd name="connsiteY1" fmla="*/ 153995 h 282654"/>
              <a:gd name="connsiteX2" fmla="*/ 141970 w 181942"/>
              <a:gd name="connsiteY2" fmla="*/ 255595 h 282654"/>
              <a:gd name="connsiteX3" fmla="*/ 181657 w 181942"/>
              <a:gd name="connsiteY3" fmla="*/ 282582 h 282654"/>
              <a:gd name="connsiteX4" fmla="*/ 153082 w 181942"/>
              <a:gd name="connsiteY4" fmla="*/ 258770 h 282654"/>
              <a:gd name="connsiteX5" fmla="*/ 40370 w 181942"/>
              <a:gd name="connsiteY5" fmla="*/ 147645 h 282654"/>
              <a:gd name="connsiteX6" fmla="*/ 682 w 181942"/>
              <a:gd name="connsiteY6" fmla="*/ 7 h 28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42" h="282654">
                <a:moveTo>
                  <a:pt x="682" y="7"/>
                </a:moveTo>
                <a:cubicBezTo>
                  <a:pt x="5444" y="1065"/>
                  <a:pt x="45397" y="111397"/>
                  <a:pt x="68945" y="153995"/>
                </a:cubicBezTo>
                <a:cubicBezTo>
                  <a:pt x="92493" y="196593"/>
                  <a:pt x="123185" y="234164"/>
                  <a:pt x="141970" y="255595"/>
                </a:cubicBezTo>
                <a:cubicBezTo>
                  <a:pt x="160755" y="277026"/>
                  <a:pt x="179805" y="282053"/>
                  <a:pt x="181657" y="282582"/>
                </a:cubicBezTo>
                <a:cubicBezTo>
                  <a:pt x="183509" y="283111"/>
                  <a:pt x="176630" y="281260"/>
                  <a:pt x="153082" y="258770"/>
                </a:cubicBezTo>
                <a:cubicBezTo>
                  <a:pt x="129534" y="236280"/>
                  <a:pt x="63918" y="188920"/>
                  <a:pt x="40370" y="147645"/>
                </a:cubicBezTo>
                <a:cubicBezTo>
                  <a:pt x="16822" y="106370"/>
                  <a:pt x="-4080" y="-1051"/>
                  <a:pt x="68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0240E2F1-698F-4100-B695-519360CB52FD}"/>
              </a:ext>
            </a:extLst>
          </p:cNvPr>
          <p:cNvSpPr/>
          <p:nvPr/>
        </p:nvSpPr>
        <p:spPr>
          <a:xfrm>
            <a:off x="4552730" y="3922463"/>
            <a:ext cx="428605" cy="117952"/>
          </a:xfrm>
          <a:custGeom>
            <a:avLst/>
            <a:gdLst>
              <a:gd name="connsiteX0" fmla="*/ 220 w 428605"/>
              <a:gd name="connsiteY0" fmla="*/ 90737 h 117952"/>
              <a:gd name="connsiteX1" fmla="*/ 197070 w 428605"/>
              <a:gd name="connsiteY1" fmla="*/ 114550 h 117952"/>
              <a:gd name="connsiteX2" fmla="*/ 424083 w 428605"/>
              <a:gd name="connsiteY2" fmla="*/ 1837 h 117952"/>
              <a:gd name="connsiteX3" fmla="*/ 339945 w 428605"/>
              <a:gd name="connsiteY3" fmla="*/ 49462 h 117952"/>
              <a:gd name="connsiteX4" fmla="*/ 235170 w 428605"/>
              <a:gd name="connsiteY4" fmla="*/ 112962 h 117952"/>
              <a:gd name="connsiteX5" fmla="*/ 220 w 428605"/>
              <a:gd name="connsiteY5" fmla="*/ 90737 h 1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05" h="117952">
                <a:moveTo>
                  <a:pt x="220" y="90737"/>
                </a:moveTo>
                <a:cubicBezTo>
                  <a:pt x="-6130" y="91002"/>
                  <a:pt x="126426" y="129367"/>
                  <a:pt x="197070" y="114550"/>
                </a:cubicBezTo>
                <a:cubicBezTo>
                  <a:pt x="267714" y="99733"/>
                  <a:pt x="400271" y="12685"/>
                  <a:pt x="424083" y="1837"/>
                </a:cubicBezTo>
                <a:cubicBezTo>
                  <a:pt x="447895" y="-9011"/>
                  <a:pt x="371430" y="30941"/>
                  <a:pt x="339945" y="49462"/>
                </a:cubicBezTo>
                <a:cubicBezTo>
                  <a:pt x="308460" y="67983"/>
                  <a:pt x="289145" y="103437"/>
                  <a:pt x="235170" y="112962"/>
                </a:cubicBezTo>
                <a:cubicBezTo>
                  <a:pt x="181195" y="122487"/>
                  <a:pt x="6570" y="90472"/>
                  <a:pt x="220" y="90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DE3E24A4-8589-4F95-8EA3-3C44646C1CB1}"/>
              </a:ext>
            </a:extLst>
          </p:cNvPr>
          <p:cNvSpPr/>
          <p:nvPr/>
        </p:nvSpPr>
        <p:spPr>
          <a:xfrm>
            <a:off x="4570789" y="3939431"/>
            <a:ext cx="384906" cy="129831"/>
          </a:xfrm>
          <a:custGeom>
            <a:avLst/>
            <a:gdLst>
              <a:gd name="connsiteX0" fmla="*/ 1211 w 384906"/>
              <a:gd name="connsiteY0" fmla="*/ 129332 h 129831"/>
              <a:gd name="connsiteX1" fmla="*/ 153611 w 384906"/>
              <a:gd name="connsiteY1" fmla="*/ 121394 h 129831"/>
              <a:gd name="connsiteX2" fmla="*/ 253624 w 384906"/>
              <a:gd name="connsiteY2" fmla="*/ 91232 h 129831"/>
              <a:gd name="connsiteX3" fmla="*/ 383799 w 384906"/>
              <a:gd name="connsiteY3" fmla="*/ 744 h 129831"/>
              <a:gd name="connsiteX4" fmla="*/ 312361 w 384906"/>
              <a:gd name="connsiteY4" fmla="*/ 51544 h 129831"/>
              <a:gd name="connsiteX5" fmla="*/ 242511 w 384906"/>
              <a:gd name="connsiteY5" fmla="*/ 110282 h 129831"/>
              <a:gd name="connsiteX6" fmla="*/ 1211 w 384906"/>
              <a:gd name="connsiteY6" fmla="*/ 129332 h 12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906" h="129831">
                <a:moveTo>
                  <a:pt x="1211" y="129332"/>
                </a:moveTo>
                <a:cubicBezTo>
                  <a:pt x="-13606" y="131184"/>
                  <a:pt x="111542" y="127744"/>
                  <a:pt x="153611" y="121394"/>
                </a:cubicBezTo>
                <a:cubicBezTo>
                  <a:pt x="195680" y="115044"/>
                  <a:pt x="215259" y="111340"/>
                  <a:pt x="253624" y="91232"/>
                </a:cubicBezTo>
                <a:cubicBezTo>
                  <a:pt x="291989" y="71124"/>
                  <a:pt x="374010" y="7359"/>
                  <a:pt x="383799" y="744"/>
                </a:cubicBezTo>
                <a:cubicBezTo>
                  <a:pt x="393589" y="-5871"/>
                  <a:pt x="335909" y="33288"/>
                  <a:pt x="312361" y="51544"/>
                </a:cubicBezTo>
                <a:cubicBezTo>
                  <a:pt x="288813" y="69800"/>
                  <a:pt x="289607" y="95465"/>
                  <a:pt x="242511" y="110282"/>
                </a:cubicBezTo>
                <a:cubicBezTo>
                  <a:pt x="195415" y="125099"/>
                  <a:pt x="16028" y="127480"/>
                  <a:pt x="1211" y="129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B271156E-499A-4969-B7D1-38C0489978AA}"/>
              </a:ext>
            </a:extLst>
          </p:cNvPr>
          <p:cNvSpPr/>
          <p:nvPr/>
        </p:nvSpPr>
        <p:spPr>
          <a:xfrm>
            <a:off x="4683125" y="3958119"/>
            <a:ext cx="420306" cy="221769"/>
          </a:xfrm>
          <a:custGeom>
            <a:avLst/>
            <a:gdLst>
              <a:gd name="connsiteX0" fmla="*/ 0 w 420306"/>
              <a:gd name="connsiteY0" fmla="*/ 188431 h 221769"/>
              <a:gd name="connsiteX1" fmla="*/ 260350 w 420306"/>
              <a:gd name="connsiteY1" fmla="*/ 215419 h 221769"/>
              <a:gd name="connsiteX2" fmla="*/ 315913 w 420306"/>
              <a:gd name="connsiteY2" fmla="*/ 194781 h 221769"/>
              <a:gd name="connsiteX3" fmla="*/ 417513 w 420306"/>
              <a:gd name="connsiteY3" fmla="*/ 4281 h 221769"/>
              <a:gd name="connsiteX4" fmla="*/ 388938 w 420306"/>
              <a:gd name="connsiteY4" fmla="*/ 69369 h 221769"/>
              <a:gd name="connsiteX5" fmla="*/ 358775 w 420306"/>
              <a:gd name="connsiteY5" fmla="*/ 153506 h 221769"/>
              <a:gd name="connsiteX6" fmla="*/ 336550 w 420306"/>
              <a:gd name="connsiteY6" fmla="*/ 201131 h 221769"/>
              <a:gd name="connsiteX7" fmla="*/ 258763 w 420306"/>
              <a:gd name="connsiteY7" fmla="*/ 221769 h 221769"/>
              <a:gd name="connsiteX8" fmla="*/ 0 w 420306"/>
              <a:gd name="connsiteY8" fmla="*/ 188431 h 22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306" h="221769">
                <a:moveTo>
                  <a:pt x="0" y="188431"/>
                </a:moveTo>
                <a:cubicBezTo>
                  <a:pt x="265" y="187373"/>
                  <a:pt x="207698" y="214361"/>
                  <a:pt x="260350" y="215419"/>
                </a:cubicBezTo>
                <a:cubicBezTo>
                  <a:pt x="313002" y="216477"/>
                  <a:pt x="289719" y="229971"/>
                  <a:pt x="315913" y="194781"/>
                </a:cubicBezTo>
                <a:cubicBezTo>
                  <a:pt x="342107" y="159591"/>
                  <a:pt x="405342" y="25183"/>
                  <a:pt x="417513" y="4281"/>
                </a:cubicBezTo>
                <a:cubicBezTo>
                  <a:pt x="429684" y="-16621"/>
                  <a:pt x="398728" y="44498"/>
                  <a:pt x="388938" y="69369"/>
                </a:cubicBezTo>
                <a:cubicBezTo>
                  <a:pt x="379148" y="94240"/>
                  <a:pt x="367506" y="131546"/>
                  <a:pt x="358775" y="153506"/>
                </a:cubicBezTo>
                <a:cubicBezTo>
                  <a:pt x="350044" y="175466"/>
                  <a:pt x="353219" y="189754"/>
                  <a:pt x="336550" y="201131"/>
                </a:cubicBezTo>
                <a:cubicBezTo>
                  <a:pt x="319881" y="212508"/>
                  <a:pt x="312473" y="221769"/>
                  <a:pt x="258763" y="221769"/>
                </a:cubicBezTo>
                <a:cubicBezTo>
                  <a:pt x="205053" y="221769"/>
                  <a:pt x="-265" y="189489"/>
                  <a:pt x="0" y="188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11B25BA2-8E36-4E86-9ED2-1411CD4C635C}"/>
              </a:ext>
            </a:extLst>
          </p:cNvPr>
          <p:cNvSpPr/>
          <p:nvPr/>
        </p:nvSpPr>
        <p:spPr>
          <a:xfrm>
            <a:off x="4738581" y="4103604"/>
            <a:ext cx="467874" cy="85855"/>
          </a:xfrm>
          <a:custGeom>
            <a:avLst/>
            <a:gdLst>
              <a:gd name="connsiteX0" fmla="*/ 107 w 467874"/>
              <a:gd name="connsiteY0" fmla="*/ 68346 h 85855"/>
              <a:gd name="connsiteX1" fmla="*/ 222357 w 467874"/>
              <a:gd name="connsiteY1" fmla="*/ 82634 h 85855"/>
              <a:gd name="connsiteX2" fmla="*/ 330307 w 467874"/>
              <a:gd name="connsiteY2" fmla="*/ 52471 h 85855"/>
              <a:gd name="connsiteX3" fmla="*/ 466832 w 467874"/>
              <a:gd name="connsiteY3" fmla="*/ 84 h 85855"/>
              <a:gd name="connsiteX4" fmla="*/ 385869 w 467874"/>
              <a:gd name="connsiteY4" fmla="*/ 41359 h 85855"/>
              <a:gd name="connsiteX5" fmla="*/ 252519 w 467874"/>
              <a:gd name="connsiteY5" fmla="*/ 84221 h 85855"/>
              <a:gd name="connsiteX6" fmla="*/ 107 w 467874"/>
              <a:gd name="connsiteY6" fmla="*/ 68346 h 8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874" h="85855">
                <a:moveTo>
                  <a:pt x="107" y="68346"/>
                </a:moveTo>
                <a:cubicBezTo>
                  <a:pt x="-4920" y="68081"/>
                  <a:pt x="167324" y="85280"/>
                  <a:pt x="222357" y="82634"/>
                </a:cubicBezTo>
                <a:cubicBezTo>
                  <a:pt x="277390" y="79988"/>
                  <a:pt x="289561" y="66229"/>
                  <a:pt x="330307" y="52471"/>
                </a:cubicBezTo>
                <a:cubicBezTo>
                  <a:pt x="371053" y="38713"/>
                  <a:pt x="457572" y="1936"/>
                  <a:pt x="466832" y="84"/>
                </a:cubicBezTo>
                <a:cubicBezTo>
                  <a:pt x="476092" y="-1768"/>
                  <a:pt x="421588" y="27336"/>
                  <a:pt x="385869" y="41359"/>
                </a:cubicBezTo>
                <a:cubicBezTo>
                  <a:pt x="350150" y="55382"/>
                  <a:pt x="313373" y="76283"/>
                  <a:pt x="252519" y="84221"/>
                </a:cubicBezTo>
                <a:cubicBezTo>
                  <a:pt x="191665" y="92159"/>
                  <a:pt x="5134" y="68611"/>
                  <a:pt x="107" y="68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39908DF9-9427-4237-9752-C234CC86BE04}"/>
              </a:ext>
            </a:extLst>
          </p:cNvPr>
          <p:cNvSpPr/>
          <p:nvPr/>
        </p:nvSpPr>
        <p:spPr>
          <a:xfrm>
            <a:off x="4695791" y="4033521"/>
            <a:ext cx="590202" cy="230110"/>
          </a:xfrm>
          <a:custGeom>
            <a:avLst/>
            <a:gdLst>
              <a:gd name="connsiteX0" fmla="*/ 587409 w 590202"/>
              <a:gd name="connsiteY0" fmla="*/ 317 h 230110"/>
              <a:gd name="connsiteX1" fmla="*/ 446122 w 590202"/>
              <a:gd name="connsiteY1" fmla="*/ 140017 h 230110"/>
              <a:gd name="connsiteX2" fmla="*/ 355634 w 590202"/>
              <a:gd name="connsiteY2" fmla="*/ 187642 h 230110"/>
              <a:gd name="connsiteX3" fmla="*/ 200059 w 590202"/>
              <a:gd name="connsiteY3" fmla="*/ 225742 h 230110"/>
              <a:gd name="connsiteX4" fmla="*/ 146084 w 590202"/>
              <a:gd name="connsiteY4" fmla="*/ 227329 h 230110"/>
              <a:gd name="connsiteX5" fmla="*/ 117509 w 590202"/>
              <a:gd name="connsiteY5" fmla="*/ 208279 h 230110"/>
              <a:gd name="connsiteX6" fmla="*/ 34 w 590202"/>
              <a:gd name="connsiteY6" fmla="*/ 116204 h 230110"/>
              <a:gd name="connsiteX7" fmla="*/ 106397 w 590202"/>
              <a:gd name="connsiteY7" fmla="*/ 192404 h 230110"/>
              <a:gd name="connsiteX8" fmla="*/ 215934 w 590202"/>
              <a:gd name="connsiteY8" fmla="*/ 205104 h 230110"/>
              <a:gd name="connsiteX9" fmla="*/ 308009 w 590202"/>
              <a:gd name="connsiteY9" fmla="*/ 182879 h 230110"/>
              <a:gd name="connsiteX10" fmla="*/ 587409 w 590202"/>
              <a:gd name="connsiteY10" fmla="*/ 317 h 23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202" h="230110">
                <a:moveTo>
                  <a:pt x="587409" y="317"/>
                </a:moveTo>
                <a:cubicBezTo>
                  <a:pt x="610428" y="-6827"/>
                  <a:pt x="484751" y="108796"/>
                  <a:pt x="446122" y="140017"/>
                </a:cubicBezTo>
                <a:cubicBezTo>
                  <a:pt x="407493" y="171238"/>
                  <a:pt x="396644" y="173355"/>
                  <a:pt x="355634" y="187642"/>
                </a:cubicBezTo>
                <a:cubicBezTo>
                  <a:pt x="314623" y="201930"/>
                  <a:pt x="234984" y="219128"/>
                  <a:pt x="200059" y="225742"/>
                </a:cubicBezTo>
                <a:cubicBezTo>
                  <a:pt x="165134" y="232357"/>
                  <a:pt x="159842" y="230239"/>
                  <a:pt x="146084" y="227329"/>
                </a:cubicBezTo>
                <a:cubicBezTo>
                  <a:pt x="132326" y="224419"/>
                  <a:pt x="141851" y="226800"/>
                  <a:pt x="117509" y="208279"/>
                </a:cubicBezTo>
                <a:cubicBezTo>
                  <a:pt x="93167" y="189758"/>
                  <a:pt x="1886" y="118850"/>
                  <a:pt x="34" y="116204"/>
                </a:cubicBezTo>
                <a:cubicBezTo>
                  <a:pt x="-1818" y="113558"/>
                  <a:pt x="70414" y="177587"/>
                  <a:pt x="106397" y="192404"/>
                </a:cubicBezTo>
                <a:cubicBezTo>
                  <a:pt x="142380" y="207221"/>
                  <a:pt x="182332" y="206691"/>
                  <a:pt x="215934" y="205104"/>
                </a:cubicBezTo>
                <a:cubicBezTo>
                  <a:pt x="249536" y="203517"/>
                  <a:pt x="246097" y="214893"/>
                  <a:pt x="308009" y="182879"/>
                </a:cubicBezTo>
                <a:cubicBezTo>
                  <a:pt x="369921" y="150865"/>
                  <a:pt x="564390" y="7461"/>
                  <a:pt x="587409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F0E7238D-D553-4443-A613-64854D44288C}"/>
              </a:ext>
            </a:extLst>
          </p:cNvPr>
          <p:cNvSpPr/>
          <p:nvPr/>
        </p:nvSpPr>
        <p:spPr>
          <a:xfrm>
            <a:off x="6124294" y="3320288"/>
            <a:ext cx="115946" cy="417398"/>
          </a:xfrm>
          <a:custGeom>
            <a:avLst/>
            <a:gdLst>
              <a:gd name="connsiteX0" fmla="*/ 98706 w 115946"/>
              <a:gd name="connsiteY0" fmla="*/ 762 h 417398"/>
              <a:gd name="connsiteX1" fmla="*/ 77539 w 115946"/>
              <a:gd name="connsiteY1" fmla="*/ 195495 h 417398"/>
              <a:gd name="connsiteX2" fmla="*/ 1339 w 115946"/>
              <a:gd name="connsiteY2" fmla="*/ 413512 h 417398"/>
              <a:gd name="connsiteX3" fmla="*/ 35206 w 115946"/>
              <a:gd name="connsiteY3" fmla="*/ 320379 h 417398"/>
              <a:gd name="connsiteX4" fmla="*/ 113523 w 115946"/>
              <a:gd name="connsiteY4" fmla="*/ 134112 h 417398"/>
              <a:gd name="connsiteX5" fmla="*/ 98706 w 115946"/>
              <a:gd name="connsiteY5" fmla="*/ 762 h 41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46" h="417398">
                <a:moveTo>
                  <a:pt x="98706" y="762"/>
                </a:moveTo>
                <a:cubicBezTo>
                  <a:pt x="92709" y="10992"/>
                  <a:pt x="93767" y="126703"/>
                  <a:pt x="77539" y="195495"/>
                </a:cubicBezTo>
                <a:cubicBezTo>
                  <a:pt x="61311" y="264287"/>
                  <a:pt x="8394" y="392698"/>
                  <a:pt x="1339" y="413512"/>
                </a:cubicBezTo>
                <a:cubicBezTo>
                  <a:pt x="-5716" y="434326"/>
                  <a:pt x="16509" y="366946"/>
                  <a:pt x="35206" y="320379"/>
                </a:cubicBezTo>
                <a:cubicBezTo>
                  <a:pt x="53903" y="273812"/>
                  <a:pt x="104704" y="182443"/>
                  <a:pt x="113523" y="134112"/>
                </a:cubicBezTo>
                <a:cubicBezTo>
                  <a:pt x="122342" y="85781"/>
                  <a:pt x="104703" y="-9468"/>
                  <a:pt x="98706" y="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9E554C57-FCA6-49F5-A4E5-E0F867372E0A}"/>
              </a:ext>
            </a:extLst>
          </p:cNvPr>
          <p:cNvSpPr/>
          <p:nvPr/>
        </p:nvSpPr>
        <p:spPr>
          <a:xfrm>
            <a:off x="5968942" y="2668031"/>
            <a:ext cx="31967" cy="627879"/>
          </a:xfrm>
          <a:custGeom>
            <a:avLst/>
            <a:gdLst>
              <a:gd name="connsiteX0" fmla="*/ 23341 w 31967"/>
              <a:gd name="connsiteY0" fmla="*/ 3202 h 627879"/>
              <a:gd name="connsiteX1" fmla="*/ 19108 w 31967"/>
              <a:gd name="connsiteY1" fmla="*/ 134436 h 627879"/>
              <a:gd name="connsiteX2" fmla="*/ 25458 w 31967"/>
              <a:gd name="connsiteY2" fmla="*/ 250852 h 627879"/>
              <a:gd name="connsiteX3" fmla="*/ 19108 w 31967"/>
              <a:gd name="connsiteY3" fmla="*/ 369386 h 627879"/>
              <a:gd name="connsiteX4" fmla="*/ 31808 w 31967"/>
              <a:gd name="connsiteY4" fmla="*/ 490036 h 627879"/>
              <a:gd name="connsiteX5" fmla="*/ 8525 w 31967"/>
              <a:gd name="connsiteY5" fmla="*/ 625502 h 627879"/>
              <a:gd name="connsiteX6" fmla="*/ 25458 w 31967"/>
              <a:gd name="connsiteY6" fmla="*/ 562002 h 627879"/>
              <a:gd name="connsiteX7" fmla="*/ 27575 w 31967"/>
              <a:gd name="connsiteY7" fmla="*/ 384202 h 627879"/>
              <a:gd name="connsiteX8" fmla="*/ 58 w 31967"/>
              <a:gd name="connsiteY8" fmla="*/ 276252 h 627879"/>
              <a:gd name="connsiteX9" fmla="*/ 23341 w 31967"/>
              <a:gd name="connsiteY9" fmla="*/ 3202 h 6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67" h="627879">
                <a:moveTo>
                  <a:pt x="23341" y="3202"/>
                </a:moveTo>
                <a:cubicBezTo>
                  <a:pt x="26516" y="-20434"/>
                  <a:pt x="18755" y="93161"/>
                  <a:pt x="19108" y="134436"/>
                </a:cubicBezTo>
                <a:cubicBezTo>
                  <a:pt x="19461" y="175711"/>
                  <a:pt x="25458" y="211694"/>
                  <a:pt x="25458" y="250852"/>
                </a:cubicBezTo>
                <a:cubicBezTo>
                  <a:pt x="25458" y="290010"/>
                  <a:pt x="18050" y="329522"/>
                  <a:pt x="19108" y="369386"/>
                </a:cubicBezTo>
                <a:cubicBezTo>
                  <a:pt x="20166" y="409250"/>
                  <a:pt x="33572" y="447350"/>
                  <a:pt x="31808" y="490036"/>
                </a:cubicBezTo>
                <a:cubicBezTo>
                  <a:pt x="30044" y="532722"/>
                  <a:pt x="9583" y="613508"/>
                  <a:pt x="8525" y="625502"/>
                </a:cubicBezTo>
                <a:cubicBezTo>
                  <a:pt x="7467" y="637496"/>
                  <a:pt x="22283" y="602219"/>
                  <a:pt x="25458" y="562002"/>
                </a:cubicBezTo>
                <a:cubicBezTo>
                  <a:pt x="28633" y="521785"/>
                  <a:pt x="31808" y="431827"/>
                  <a:pt x="27575" y="384202"/>
                </a:cubicBezTo>
                <a:cubicBezTo>
                  <a:pt x="23342" y="336577"/>
                  <a:pt x="-1353" y="339046"/>
                  <a:pt x="58" y="276252"/>
                </a:cubicBezTo>
                <a:cubicBezTo>
                  <a:pt x="1469" y="213458"/>
                  <a:pt x="20166" y="26838"/>
                  <a:pt x="23341" y="3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4C588BA5-AF8D-45B9-BF0D-BF341FC9E488}"/>
              </a:ext>
            </a:extLst>
          </p:cNvPr>
          <p:cNvSpPr/>
          <p:nvPr/>
        </p:nvSpPr>
        <p:spPr>
          <a:xfrm>
            <a:off x="5733977" y="2501897"/>
            <a:ext cx="88670" cy="325733"/>
          </a:xfrm>
          <a:custGeom>
            <a:avLst/>
            <a:gdLst>
              <a:gd name="connsiteX0" fmla="*/ 73 w 88670"/>
              <a:gd name="connsiteY0" fmla="*/ 4236 h 325733"/>
              <a:gd name="connsiteX1" fmla="*/ 84740 w 88670"/>
              <a:gd name="connsiteY1" fmla="*/ 315386 h 325733"/>
              <a:gd name="connsiteX2" fmla="*/ 74156 w 88670"/>
              <a:gd name="connsiteY2" fmla="*/ 241303 h 325733"/>
              <a:gd name="connsiteX3" fmla="*/ 69923 w 88670"/>
              <a:gd name="connsiteY3" fmla="*/ 139703 h 325733"/>
              <a:gd name="connsiteX4" fmla="*/ 73 w 88670"/>
              <a:gd name="connsiteY4" fmla="*/ 4236 h 32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70" h="325733">
                <a:moveTo>
                  <a:pt x="73" y="4236"/>
                </a:moveTo>
                <a:cubicBezTo>
                  <a:pt x="2542" y="33516"/>
                  <a:pt x="72393" y="275875"/>
                  <a:pt x="84740" y="315386"/>
                </a:cubicBezTo>
                <a:cubicBezTo>
                  <a:pt x="97087" y="354897"/>
                  <a:pt x="76625" y="270583"/>
                  <a:pt x="74156" y="241303"/>
                </a:cubicBezTo>
                <a:cubicBezTo>
                  <a:pt x="71687" y="212023"/>
                  <a:pt x="81917" y="173570"/>
                  <a:pt x="69923" y="139703"/>
                </a:cubicBezTo>
                <a:cubicBezTo>
                  <a:pt x="57929" y="105836"/>
                  <a:pt x="-2396" y="-25044"/>
                  <a:pt x="73" y="4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9344430D-6BB8-4E65-9762-949579F55D9F}"/>
              </a:ext>
            </a:extLst>
          </p:cNvPr>
          <p:cNvSpPr/>
          <p:nvPr/>
        </p:nvSpPr>
        <p:spPr>
          <a:xfrm>
            <a:off x="5849972" y="2901396"/>
            <a:ext cx="43254" cy="230483"/>
          </a:xfrm>
          <a:custGeom>
            <a:avLst/>
            <a:gdLst>
              <a:gd name="connsiteX0" fmla="*/ 4728 w 43254"/>
              <a:gd name="connsiteY0" fmla="*/ 554 h 230483"/>
              <a:gd name="connsiteX1" fmla="*/ 34361 w 43254"/>
              <a:gd name="connsiteY1" fmla="*/ 123321 h 230483"/>
              <a:gd name="connsiteX2" fmla="*/ 42828 w 43254"/>
              <a:gd name="connsiteY2" fmla="*/ 229154 h 230483"/>
              <a:gd name="connsiteX3" fmla="*/ 23778 w 43254"/>
              <a:gd name="connsiteY3" fmla="*/ 176237 h 230483"/>
              <a:gd name="connsiteX4" fmla="*/ 2611 w 43254"/>
              <a:gd name="connsiteY4" fmla="*/ 80987 h 230483"/>
              <a:gd name="connsiteX5" fmla="*/ 4728 w 43254"/>
              <a:gd name="connsiteY5" fmla="*/ 554 h 23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54" h="230483">
                <a:moveTo>
                  <a:pt x="4728" y="554"/>
                </a:moveTo>
                <a:cubicBezTo>
                  <a:pt x="10020" y="7610"/>
                  <a:pt x="28011" y="85221"/>
                  <a:pt x="34361" y="123321"/>
                </a:cubicBezTo>
                <a:cubicBezTo>
                  <a:pt x="40711" y="161421"/>
                  <a:pt x="44592" y="220335"/>
                  <a:pt x="42828" y="229154"/>
                </a:cubicBezTo>
                <a:cubicBezTo>
                  <a:pt x="41064" y="237973"/>
                  <a:pt x="30481" y="200932"/>
                  <a:pt x="23778" y="176237"/>
                </a:cubicBezTo>
                <a:cubicBezTo>
                  <a:pt x="17075" y="151543"/>
                  <a:pt x="6844" y="106387"/>
                  <a:pt x="2611" y="80987"/>
                </a:cubicBezTo>
                <a:cubicBezTo>
                  <a:pt x="-1622" y="55587"/>
                  <a:pt x="-564" y="-6502"/>
                  <a:pt x="4728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B71BD469-026A-4DD8-A1BD-901648E27EE6}"/>
              </a:ext>
            </a:extLst>
          </p:cNvPr>
          <p:cNvSpPr/>
          <p:nvPr/>
        </p:nvSpPr>
        <p:spPr>
          <a:xfrm>
            <a:off x="5835583" y="2609911"/>
            <a:ext cx="42492" cy="211682"/>
          </a:xfrm>
          <a:custGeom>
            <a:avLst/>
            <a:gdLst>
              <a:gd name="connsiteX0" fmla="*/ 42400 w 42492"/>
              <a:gd name="connsiteY0" fmla="*/ 2056 h 211682"/>
              <a:gd name="connsiteX1" fmla="*/ 25467 w 42492"/>
              <a:gd name="connsiteY1" fmla="*/ 184089 h 211682"/>
              <a:gd name="connsiteX2" fmla="*/ 23350 w 42492"/>
              <a:gd name="connsiteY2" fmla="*/ 205256 h 211682"/>
              <a:gd name="connsiteX3" fmla="*/ 67 w 42492"/>
              <a:gd name="connsiteY3" fmla="*/ 126939 h 211682"/>
              <a:gd name="connsiteX4" fmla="*/ 17000 w 42492"/>
              <a:gd name="connsiteY4" fmla="*/ 86722 h 211682"/>
              <a:gd name="connsiteX5" fmla="*/ 42400 w 42492"/>
              <a:gd name="connsiteY5" fmla="*/ 2056 h 21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92" h="211682">
                <a:moveTo>
                  <a:pt x="42400" y="2056"/>
                </a:moveTo>
                <a:cubicBezTo>
                  <a:pt x="43811" y="18284"/>
                  <a:pt x="28642" y="150222"/>
                  <a:pt x="25467" y="184089"/>
                </a:cubicBezTo>
                <a:cubicBezTo>
                  <a:pt x="22292" y="217956"/>
                  <a:pt x="27583" y="214781"/>
                  <a:pt x="23350" y="205256"/>
                </a:cubicBezTo>
                <a:cubicBezTo>
                  <a:pt x="19117" y="195731"/>
                  <a:pt x="1125" y="146695"/>
                  <a:pt x="67" y="126939"/>
                </a:cubicBezTo>
                <a:cubicBezTo>
                  <a:pt x="-991" y="107183"/>
                  <a:pt x="10650" y="102950"/>
                  <a:pt x="17000" y="86722"/>
                </a:cubicBezTo>
                <a:cubicBezTo>
                  <a:pt x="23350" y="70494"/>
                  <a:pt x="40989" y="-14172"/>
                  <a:pt x="42400" y="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5B14DB80-AA65-47D8-8CFF-FA0D116BF416}"/>
              </a:ext>
            </a:extLst>
          </p:cNvPr>
          <p:cNvSpPr/>
          <p:nvPr/>
        </p:nvSpPr>
        <p:spPr>
          <a:xfrm>
            <a:off x="6110783" y="3520315"/>
            <a:ext cx="116975" cy="227964"/>
          </a:xfrm>
          <a:custGeom>
            <a:avLst/>
            <a:gdLst>
              <a:gd name="connsiteX0" fmla="*/ 116450 w 116975"/>
              <a:gd name="connsiteY0" fmla="*/ 3935 h 227964"/>
              <a:gd name="connsiteX1" fmla="*/ 4267 w 116975"/>
              <a:gd name="connsiteY1" fmla="*/ 219835 h 227964"/>
              <a:gd name="connsiteX2" fmla="*/ 25434 w 116975"/>
              <a:gd name="connsiteY2" fmla="*/ 173268 h 227964"/>
              <a:gd name="connsiteX3" fmla="*/ 44484 w 116975"/>
              <a:gd name="connsiteY3" fmla="*/ 86485 h 227964"/>
              <a:gd name="connsiteX4" fmla="*/ 116450 w 116975"/>
              <a:gd name="connsiteY4" fmla="*/ 3935 h 2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5" h="227964">
                <a:moveTo>
                  <a:pt x="116450" y="3935"/>
                </a:moveTo>
                <a:cubicBezTo>
                  <a:pt x="109747" y="26160"/>
                  <a:pt x="19436" y="191613"/>
                  <a:pt x="4267" y="219835"/>
                </a:cubicBezTo>
                <a:cubicBezTo>
                  <a:pt x="-10902" y="248057"/>
                  <a:pt x="18731" y="195493"/>
                  <a:pt x="25434" y="173268"/>
                </a:cubicBezTo>
                <a:cubicBezTo>
                  <a:pt x="32137" y="151043"/>
                  <a:pt x="25081" y="113296"/>
                  <a:pt x="44484" y="86485"/>
                </a:cubicBezTo>
                <a:cubicBezTo>
                  <a:pt x="63887" y="59674"/>
                  <a:pt x="123153" y="-18290"/>
                  <a:pt x="116450" y="3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62C712B1-BF84-4B3C-AAAB-C105E8CA076B}"/>
              </a:ext>
            </a:extLst>
          </p:cNvPr>
          <p:cNvSpPr/>
          <p:nvPr/>
        </p:nvSpPr>
        <p:spPr>
          <a:xfrm>
            <a:off x="6082386" y="3454382"/>
            <a:ext cx="71040" cy="306429"/>
          </a:xfrm>
          <a:custGeom>
            <a:avLst/>
            <a:gdLst>
              <a:gd name="connsiteX0" fmla="*/ 70764 w 71040"/>
              <a:gd name="connsiteY0" fmla="*/ 18 h 306429"/>
              <a:gd name="connsiteX1" fmla="*/ 26314 w 71040"/>
              <a:gd name="connsiteY1" fmla="*/ 127018 h 306429"/>
              <a:gd name="connsiteX2" fmla="*/ 9381 w 71040"/>
              <a:gd name="connsiteY2" fmla="*/ 300585 h 306429"/>
              <a:gd name="connsiteX3" fmla="*/ 9381 w 71040"/>
              <a:gd name="connsiteY3" fmla="*/ 251901 h 306429"/>
              <a:gd name="connsiteX4" fmla="*/ 3031 w 71040"/>
              <a:gd name="connsiteY4" fmla="*/ 118551 h 306429"/>
              <a:gd name="connsiteX5" fmla="*/ 70764 w 71040"/>
              <a:gd name="connsiteY5" fmla="*/ 18 h 30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40" h="306429">
                <a:moveTo>
                  <a:pt x="70764" y="18"/>
                </a:moveTo>
                <a:cubicBezTo>
                  <a:pt x="74644" y="1429"/>
                  <a:pt x="36544" y="76924"/>
                  <a:pt x="26314" y="127018"/>
                </a:cubicBezTo>
                <a:cubicBezTo>
                  <a:pt x="16083" y="177113"/>
                  <a:pt x="12203" y="279771"/>
                  <a:pt x="9381" y="300585"/>
                </a:cubicBezTo>
                <a:cubicBezTo>
                  <a:pt x="6559" y="321399"/>
                  <a:pt x="10439" y="282240"/>
                  <a:pt x="9381" y="251901"/>
                </a:cubicBezTo>
                <a:cubicBezTo>
                  <a:pt x="8323" y="221562"/>
                  <a:pt x="-6141" y="157357"/>
                  <a:pt x="3031" y="118551"/>
                </a:cubicBezTo>
                <a:cubicBezTo>
                  <a:pt x="12203" y="79746"/>
                  <a:pt x="66884" y="-1393"/>
                  <a:pt x="7076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F5D5F2BC-2010-4182-A5AD-C1212D3A834B}"/>
              </a:ext>
            </a:extLst>
          </p:cNvPr>
          <p:cNvSpPr/>
          <p:nvPr/>
        </p:nvSpPr>
        <p:spPr>
          <a:xfrm>
            <a:off x="6311708" y="3431357"/>
            <a:ext cx="96191" cy="656112"/>
          </a:xfrm>
          <a:custGeom>
            <a:avLst/>
            <a:gdLst>
              <a:gd name="connsiteX0" fmla="*/ 95442 w 96191"/>
              <a:gd name="connsiteY0" fmla="*/ 1876 h 656112"/>
              <a:gd name="connsiteX1" fmla="*/ 44642 w 96191"/>
              <a:gd name="connsiteY1" fmla="*/ 135226 h 656112"/>
              <a:gd name="connsiteX2" fmla="*/ 44642 w 96191"/>
              <a:gd name="connsiteY2" fmla="*/ 211426 h 656112"/>
              <a:gd name="connsiteX3" fmla="*/ 40409 w 96191"/>
              <a:gd name="connsiteY3" fmla="*/ 321493 h 656112"/>
              <a:gd name="connsiteX4" fmla="*/ 42525 w 96191"/>
              <a:gd name="connsiteY4" fmla="*/ 437910 h 656112"/>
              <a:gd name="connsiteX5" fmla="*/ 82742 w 96191"/>
              <a:gd name="connsiteY5" fmla="*/ 649576 h 656112"/>
              <a:gd name="connsiteX6" fmla="*/ 76392 w 96191"/>
              <a:gd name="connsiteY6" fmla="*/ 569143 h 656112"/>
              <a:gd name="connsiteX7" fmla="*/ 192 w 96191"/>
              <a:gd name="connsiteY7" fmla="*/ 243176 h 656112"/>
              <a:gd name="connsiteX8" fmla="*/ 95442 w 96191"/>
              <a:gd name="connsiteY8" fmla="*/ 1876 h 6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191" h="656112">
                <a:moveTo>
                  <a:pt x="95442" y="1876"/>
                </a:moveTo>
                <a:cubicBezTo>
                  <a:pt x="102850" y="-16116"/>
                  <a:pt x="53109" y="100301"/>
                  <a:pt x="44642" y="135226"/>
                </a:cubicBezTo>
                <a:cubicBezTo>
                  <a:pt x="36175" y="170151"/>
                  <a:pt x="45347" y="180382"/>
                  <a:pt x="44642" y="211426"/>
                </a:cubicBezTo>
                <a:cubicBezTo>
                  <a:pt x="43937" y="242470"/>
                  <a:pt x="40762" y="283746"/>
                  <a:pt x="40409" y="321493"/>
                </a:cubicBezTo>
                <a:cubicBezTo>
                  <a:pt x="40056" y="359240"/>
                  <a:pt x="35470" y="383230"/>
                  <a:pt x="42525" y="437910"/>
                </a:cubicBezTo>
                <a:cubicBezTo>
                  <a:pt x="49580" y="492590"/>
                  <a:pt x="77098" y="627704"/>
                  <a:pt x="82742" y="649576"/>
                </a:cubicBezTo>
                <a:cubicBezTo>
                  <a:pt x="88386" y="671448"/>
                  <a:pt x="90150" y="636876"/>
                  <a:pt x="76392" y="569143"/>
                </a:cubicBezTo>
                <a:cubicBezTo>
                  <a:pt x="62634" y="501410"/>
                  <a:pt x="-4041" y="335604"/>
                  <a:pt x="192" y="243176"/>
                </a:cubicBezTo>
                <a:cubicBezTo>
                  <a:pt x="4425" y="150748"/>
                  <a:pt x="88034" y="19868"/>
                  <a:pt x="95442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813E2487-2BE7-4EFA-A631-E36CCD0E3C74}"/>
              </a:ext>
            </a:extLst>
          </p:cNvPr>
          <p:cNvSpPr/>
          <p:nvPr/>
        </p:nvSpPr>
        <p:spPr>
          <a:xfrm>
            <a:off x="6418890" y="3314650"/>
            <a:ext cx="136461" cy="606072"/>
          </a:xfrm>
          <a:custGeom>
            <a:avLst/>
            <a:gdLst>
              <a:gd name="connsiteX0" fmla="*/ 136427 w 136461"/>
              <a:gd name="connsiteY0" fmla="*/ 50 h 606072"/>
              <a:gd name="connsiteX1" fmla="*/ 83510 w 136461"/>
              <a:gd name="connsiteY1" fmla="*/ 215950 h 606072"/>
              <a:gd name="connsiteX2" fmla="*/ 62343 w 136461"/>
              <a:gd name="connsiteY2" fmla="*/ 298500 h 606072"/>
              <a:gd name="connsiteX3" fmla="*/ 24243 w 136461"/>
              <a:gd name="connsiteY3" fmla="*/ 404333 h 606072"/>
              <a:gd name="connsiteX4" fmla="*/ 17893 w 136461"/>
              <a:gd name="connsiteY4" fmla="*/ 423383 h 606072"/>
              <a:gd name="connsiteX5" fmla="*/ 17893 w 136461"/>
              <a:gd name="connsiteY5" fmla="*/ 601183 h 606072"/>
              <a:gd name="connsiteX6" fmla="*/ 13660 w 136461"/>
              <a:gd name="connsiteY6" fmla="*/ 537683 h 606072"/>
              <a:gd name="connsiteX7" fmla="*/ 3077 w 136461"/>
              <a:gd name="connsiteY7" fmla="*/ 345067 h 606072"/>
              <a:gd name="connsiteX8" fmla="*/ 75043 w 136461"/>
              <a:gd name="connsiteY8" fmla="*/ 196900 h 606072"/>
              <a:gd name="connsiteX9" fmla="*/ 136427 w 136461"/>
              <a:gd name="connsiteY9" fmla="*/ 50 h 60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61" h="606072">
                <a:moveTo>
                  <a:pt x="136427" y="50"/>
                </a:moveTo>
                <a:cubicBezTo>
                  <a:pt x="137838" y="3225"/>
                  <a:pt x="95857" y="166208"/>
                  <a:pt x="83510" y="215950"/>
                </a:cubicBezTo>
                <a:cubicBezTo>
                  <a:pt x="71163" y="265692"/>
                  <a:pt x="72221" y="267103"/>
                  <a:pt x="62343" y="298500"/>
                </a:cubicBezTo>
                <a:cubicBezTo>
                  <a:pt x="52465" y="329897"/>
                  <a:pt x="31651" y="383519"/>
                  <a:pt x="24243" y="404333"/>
                </a:cubicBezTo>
                <a:cubicBezTo>
                  <a:pt x="16835" y="425147"/>
                  <a:pt x="18951" y="390575"/>
                  <a:pt x="17893" y="423383"/>
                </a:cubicBezTo>
                <a:cubicBezTo>
                  <a:pt x="16835" y="456191"/>
                  <a:pt x="18599" y="582133"/>
                  <a:pt x="17893" y="601183"/>
                </a:cubicBezTo>
                <a:cubicBezTo>
                  <a:pt x="17187" y="620233"/>
                  <a:pt x="16129" y="580369"/>
                  <a:pt x="13660" y="537683"/>
                </a:cubicBezTo>
                <a:cubicBezTo>
                  <a:pt x="11191" y="494997"/>
                  <a:pt x="-7154" y="401864"/>
                  <a:pt x="3077" y="345067"/>
                </a:cubicBezTo>
                <a:cubicBezTo>
                  <a:pt x="13307" y="288270"/>
                  <a:pt x="51760" y="249464"/>
                  <a:pt x="75043" y="196900"/>
                </a:cubicBezTo>
                <a:cubicBezTo>
                  <a:pt x="98326" y="144336"/>
                  <a:pt x="135016" y="-3125"/>
                  <a:pt x="13642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6D1E04FA-8B25-4C59-8AC8-05A9EF07FC69}"/>
              </a:ext>
            </a:extLst>
          </p:cNvPr>
          <p:cNvSpPr/>
          <p:nvPr/>
        </p:nvSpPr>
        <p:spPr>
          <a:xfrm>
            <a:off x="6521450" y="3442690"/>
            <a:ext cx="88024" cy="603291"/>
          </a:xfrm>
          <a:custGeom>
            <a:avLst/>
            <a:gdLst>
              <a:gd name="connsiteX0" fmla="*/ 28575 w 88024"/>
              <a:gd name="connsiteY0" fmla="*/ 598 h 603291"/>
              <a:gd name="connsiteX1" fmla="*/ 20638 w 88024"/>
              <a:gd name="connsiteY1" fmla="*/ 121248 h 603291"/>
              <a:gd name="connsiteX2" fmla="*/ 20638 w 88024"/>
              <a:gd name="connsiteY2" fmla="*/ 175223 h 603291"/>
              <a:gd name="connsiteX3" fmla="*/ 23813 w 88024"/>
              <a:gd name="connsiteY3" fmla="*/ 238723 h 603291"/>
              <a:gd name="connsiteX4" fmla="*/ 31750 w 88024"/>
              <a:gd name="connsiteY4" fmla="*/ 364135 h 603291"/>
              <a:gd name="connsiteX5" fmla="*/ 58738 w 88024"/>
              <a:gd name="connsiteY5" fmla="*/ 499073 h 603291"/>
              <a:gd name="connsiteX6" fmla="*/ 85725 w 88024"/>
              <a:gd name="connsiteY6" fmla="*/ 595910 h 603291"/>
              <a:gd name="connsiteX7" fmla="*/ 79375 w 88024"/>
              <a:gd name="connsiteY7" fmla="*/ 570510 h 603291"/>
              <a:gd name="connsiteX8" fmla="*/ 22225 w 88024"/>
              <a:gd name="connsiteY8" fmla="*/ 364135 h 603291"/>
              <a:gd name="connsiteX9" fmla="*/ 0 w 88024"/>
              <a:gd name="connsiteY9" fmla="*/ 176810 h 603291"/>
              <a:gd name="connsiteX10" fmla="*/ 28575 w 88024"/>
              <a:gd name="connsiteY10" fmla="*/ 598 h 60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024" h="603291">
                <a:moveTo>
                  <a:pt x="28575" y="598"/>
                </a:moveTo>
                <a:cubicBezTo>
                  <a:pt x="32015" y="-8662"/>
                  <a:pt x="21961" y="92144"/>
                  <a:pt x="20638" y="121248"/>
                </a:cubicBezTo>
                <a:cubicBezTo>
                  <a:pt x="19315" y="150352"/>
                  <a:pt x="20109" y="155644"/>
                  <a:pt x="20638" y="175223"/>
                </a:cubicBezTo>
                <a:cubicBezTo>
                  <a:pt x="21167" y="194802"/>
                  <a:pt x="21961" y="207238"/>
                  <a:pt x="23813" y="238723"/>
                </a:cubicBezTo>
                <a:cubicBezTo>
                  <a:pt x="25665" y="270208"/>
                  <a:pt x="25929" y="320743"/>
                  <a:pt x="31750" y="364135"/>
                </a:cubicBezTo>
                <a:cubicBezTo>
                  <a:pt x="37571" y="407527"/>
                  <a:pt x="49742" y="460444"/>
                  <a:pt x="58738" y="499073"/>
                </a:cubicBezTo>
                <a:cubicBezTo>
                  <a:pt x="67734" y="537702"/>
                  <a:pt x="82286" y="584004"/>
                  <a:pt x="85725" y="595910"/>
                </a:cubicBezTo>
                <a:cubicBezTo>
                  <a:pt x="89164" y="607816"/>
                  <a:pt x="89958" y="609139"/>
                  <a:pt x="79375" y="570510"/>
                </a:cubicBezTo>
                <a:cubicBezTo>
                  <a:pt x="68792" y="531881"/>
                  <a:pt x="35454" y="429752"/>
                  <a:pt x="22225" y="364135"/>
                </a:cubicBezTo>
                <a:cubicBezTo>
                  <a:pt x="8996" y="298518"/>
                  <a:pt x="0" y="233431"/>
                  <a:pt x="0" y="176810"/>
                </a:cubicBezTo>
                <a:cubicBezTo>
                  <a:pt x="0" y="120189"/>
                  <a:pt x="25135" y="9858"/>
                  <a:pt x="28575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9082CA27-4996-412E-AF2A-124A15389F63}"/>
              </a:ext>
            </a:extLst>
          </p:cNvPr>
          <p:cNvSpPr/>
          <p:nvPr/>
        </p:nvSpPr>
        <p:spPr>
          <a:xfrm>
            <a:off x="6443338" y="3684553"/>
            <a:ext cx="104392" cy="550427"/>
          </a:xfrm>
          <a:custGeom>
            <a:avLst/>
            <a:gdLst>
              <a:gd name="connsiteX0" fmla="*/ 24137 w 104392"/>
              <a:gd name="connsiteY0" fmla="*/ 6385 h 550427"/>
              <a:gd name="connsiteX1" fmla="*/ 14612 w 104392"/>
              <a:gd name="connsiteY1" fmla="*/ 128622 h 550427"/>
              <a:gd name="connsiteX2" fmla="*/ 6675 w 104392"/>
              <a:gd name="connsiteY2" fmla="*/ 185772 h 550427"/>
              <a:gd name="connsiteX3" fmla="*/ 6675 w 104392"/>
              <a:gd name="connsiteY3" fmla="*/ 233397 h 550427"/>
              <a:gd name="connsiteX4" fmla="*/ 11437 w 104392"/>
              <a:gd name="connsiteY4" fmla="*/ 312772 h 550427"/>
              <a:gd name="connsiteX5" fmla="*/ 20962 w 104392"/>
              <a:gd name="connsiteY5" fmla="*/ 373097 h 550427"/>
              <a:gd name="connsiteX6" fmla="*/ 103512 w 104392"/>
              <a:gd name="connsiteY6" fmla="*/ 544547 h 550427"/>
              <a:gd name="connsiteX7" fmla="*/ 60650 w 104392"/>
              <a:gd name="connsiteY7" fmla="*/ 495335 h 550427"/>
              <a:gd name="connsiteX8" fmla="*/ 325 w 104392"/>
              <a:gd name="connsiteY8" fmla="*/ 346110 h 550427"/>
              <a:gd name="connsiteX9" fmla="*/ 24137 w 104392"/>
              <a:gd name="connsiteY9" fmla="*/ 6385 h 5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92" h="550427">
                <a:moveTo>
                  <a:pt x="24137" y="6385"/>
                </a:moveTo>
                <a:cubicBezTo>
                  <a:pt x="26518" y="-29863"/>
                  <a:pt x="17522" y="98724"/>
                  <a:pt x="14612" y="128622"/>
                </a:cubicBezTo>
                <a:cubicBezTo>
                  <a:pt x="11702" y="158520"/>
                  <a:pt x="7998" y="168309"/>
                  <a:pt x="6675" y="185772"/>
                </a:cubicBezTo>
                <a:cubicBezTo>
                  <a:pt x="5352" y="203235"/>
                  <a:pt x="5881" y="212230"/>
                  <a:pt x="6675" y="233397"/>
                </a:cubicBezTo>
                <a:cubicBezTo>
                  <a:pt x="7469" y="254564"/>
                  <a:pt x="9056" y="289489"/>
                  <a:pt x="11437" y="312772"/>
                </a:cubicBezTo>
                <a:cubicBezTo>
                  <a:pt x="13818" y="336055"/>
                  <a:pt x="5616" y="334468"/>
                  <a:pt x="20962" y="373097"/>
                </a:cubicBezTo>
                <a:cubicBezTo>
                  <a:pt x="36308" y="411726"/>
                  <a:pt x="96897" y="524174"/>
                  <a:pt x="103512" y="544547"/>
                </a:cubicBezTo>
                <a:cubicBezTo>
                  <a:pt x="110127" y="564920"/>
                  <a:pt x="77848" y="528408"/>
                  <a:pt x="60650" y="495335"/>
                </a:cubicBezTo>
                <a:cubicBezTo>
                  <a:pt x="43452" y="462262"/>
                  <a:pt x="3765" y="432099"/>
                  <a:pt x="325" y="346110"/>
                </a:cubicBezTo>
                <a:cubicBezTo>
                  <a:pt x="-3115" y="260121"/>
                  <a:pt x="21756" y="42633"/>
                  <a:pt x="24137" y="6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7E3D61CC-D97F-4877-A76E-2C05B9BD3627}"/>
              </a:ext>
            </a:extLst>
          </p:cNvPr>
          <p:cNvSpPr/>
          <p:nvPr/>
        </p:nvSpPr>
        <p:spPr>
          <a:xfrm>
            <a:off x="6214120" y="3691561"/>
            <a:ext cx="268268" cy="530247"/>
          </a:xfrm>
          <a:custGeom>
            <a:avLst/>
            <a:gdLst>
              <a:gd name="connsiteX0" fmla="*/ 266055 w 268268"/>
              <a:gd name="connsiteY0" fmla="*/ 2552 h 530247"/>
              <a:gd name="connsiteX1" fmla="*/ 185093 w 268268"/>
              <a:gd name="connsiteY1" fmla="*/ 123202 h 530247"/>
              <a:gd name="connsiteX2" fmla="*/ 113655 w 268268"/>
              <a:gd name="connsiteY2" fmla="*/ 254964 h 530247"/>
              <a:gd name="connsiteX3" fmla="*/ 7293 w 268268"/>
              <a:gd name="connsiteY3" fmla="*/ 515314 h 530247"/>
              <a:gd name="connsiteX4" fmla="*/ 18405 w 268268"/>
              <a:gd name="connsiteY4" fmla="*/ 470864 h 530247"/>
              <a:gd name="connsiteX5" fmla="*/ 91430 w 268268"/>
              <a:gd name="connsiteY5" fmla="*/ 240677 h 530247"/>
              <a:gd name="connsiteX6" fmla="*/ 266055 w 268268"/>
              <a:gd name="connsiteY6" fmla="*/ 2552 h 53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268" h="530247">
                <a:moveTo>
                  <a:pt x="266055" y="2552"/>
                </a:moveTo>
                <a:cubicBezTo>
                  <a:pt x="281665" y="-17027"/>
                  <a:pt x="210493" y="81133"/>
                  <a:pt x="185093" y="123202"/>
                </a:cubicBezTo>
                <a:cubicBezTo>
                  <a:pt x="159693" y="165271"/>
                  <a:pt x="143288" y="189612"/>
                  <a:pt x="113655" y="254964"/>
                </a:cubicBezTo>
                <a:cubicBezTo>
                  <a:pt x="84022" y="320316"/>
                  <a:pt x="23168" y="479331"/>
                  <a:pt x="7293" y="515314"/>
                </a:cubicBezTo>
                <a:cubicBezTo>
                  <a:pt x="-8582" y="551297"/>
                  <a:pt x="4382" y="516637"/>
                  <a:pt x="18405" y="470864"/>
                </a:cubicBezTo>
                <a:cubicBezTo>
                  <a:pt x="32428" y="425091"/>
                  <a:pt x="52801" y="312114"/>
                  <a:pt x="91430" y="240677"/>
                </a:cubicBezTo>
                <a:cubicBezTo>
                  <a:pt x="130059" y="169240"/>
                  <a:pt x="250445" y="22131"/>
                  <a:pt x="266055" y="2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FEF8F406-6C29-4C63-BB9B-76F35B02C53C}"/>
              </a:ext>
            </a:extLst>
          </p:cNvPr>
          <p:cNvSpPr/>
          <p:nvPr/>
        </p:nvSpPr>
        <p:spPr>
          <a:xfrm>
            <a:off x="6272045" y="3720623"/>
            <a:ext cx="157399" cy="480053"/>
          </a:xfrm>
          <a:custGeom>
            <a:avLst/>
            <a:gdLst>
              <a:gd name="connsiteX0" fmla="*/ 39855 w 157399"/>
              <a:gd name="connsiteY0" fmla="*/ 477 h 480053"/>
              <a:gd name="connsiteX1" fmla="*/ 35093 w 157399"/>
              <a:gd name="connsiteY1" fmla="*/ 95727 h 480053"/>
              <a:gd name="connsiteX2" fmla="*/ 36680 w 157399"/>
              <a:gd name="connsiteY2" fmla="*/ 165577 h 480053"/>
              <a:gd name="connsiteX3" fmla="*/ 60493 w 157399"/>
              <a:gd name="connsiteY3" fmla="*/ 233840 h 480053"/>
              <a:gd name="connsiteX4" fmla="*/ 81130 w 157399"/>
              <a:gd name="connsiteY4" fmla="*/ 294165 h 480053"/>
              <a:gd name="connsiteX5" fmla="*/ 155743 w 157399"/>
              <a:gd name="connsiteY5" fmla="*/ 471965 h 480053"/>
              <a:gd name="connsiteX6" fmla="*/ 128755 w 157399"/>
              <a:gd name="connsiteY6" fmla="*/ 440215 h 480053"/>
              <a:gd name="connsiteX7" fmla="*/ 81130 w 157399"/>
              <a:gd name="connsiteY7" fmla="*/ 354490 h 480053"/>
              <a:gd name="connsiteX8" fmla="*/ 6518 w 157399"/>
              <a:gd name="connsiteY8" fmla="*/ 186215 h 480053"/>
              <a:gd name="connsiteX9" fmla="*/ 6518 w 157399"/>
              <a:gd name="connsiteY9" fmla="*/ 138590 h 480053"/>
              <a:gd name="connsiteX10" fmla="*/ 39855 w 157399"/>
              <a:gd name="connsiteY10" fmla="*/ 477 h 48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399" h="480053">
                <a:moveTo>
                  <a:pt x="39855" y="477"/>
                </a:moveTo>
                <a:cubicBezTo>
                  <a:pt x="44617" y="-6667"/>
                  <a:pt x="35622" y="68210"/>
                  <a:pt x="35093" y="95727"/>
                </a:cubicBezTo>
                <a:cubicBezTo>
                  <a:pt x="34564" y="123244"/>
                  <a:pt x="32447" y="142558"/>
                  <a:pt x="36680" y="165577"/>
                </a:cubicBezTo>
                <a:cubicBezTo>
                  <a:pt x="40913" y="188596"/>
                  <a:pt x="53085" y="212409"/>
                  <a:pt x="60493" y="233840"/>
                </a:cubicBezTo>
                <a:cubicBezTo>
                  <a:pt x="67901" y="255271"/>
                  <a:pt x="65255" y="254478"/>
                  <a:pt x="81130" y="294165"/>
                </a:cubicBezTo>
                <a:cubicBezTo>
                  <a:pt x="97005" y="333852"/>
                  <a:pt x="147806" y="447623"/>
                  <a:pt x="155743" y="471965"/>
                </a:cubicBezTo>
                <a:cubicBezTo>
                  <a:pt x="163680" y="496307"/>
                  <a:pt x="141191" y="459794"/>
                  <a:pt x="128755" y="440215"/>
                </a:cubicBezTo>
                <a:cubicBezTo>
                  <a:pt x="116319" y="420636"/>
                  <a:pt x="101503" y="396823"/>
                  <a:pt x="81130" y="354490"/>
                </a:cubicBezTo>
                <a:cubicBezTo>
                  <a:pt x="60757" y="312157"/>
                  <a:pt x="18953" y="222198"/>
                  <a:pt x="6518" y="186215"/>
                </a:cubicBezTo>
                <a:cubicBezTo>
                  <a:pt x="-5917" y="150232"/>
                  <a:pt x="2549" y="169811"/>
                  <a:pt x="6518" y="138590"/>
                </a:cubicBezTo>
                <a:cubicBezTo>
                  <a:pt x="10487" y="107369"/>
                  <a:pt x="35093" y="7621"/>
                  <a:pt x="39855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B4269EC8-CFAA-4814-A58F-F7F71E189ABC}"/>
              </a:ext>
            </a:extLst>
          </p:cNvPr>
          <p:cNvSpPr/>
          <p:nvPr/>
        </p:nvSpPr>
        <p:spPr>
          <a:xfrm>
            <a:off x="6449404" y="3571472"/>
            <a:ext cx="57971" cy="324964"/>
          </a:xfrm>
          <a:custGeom>
            <a:avLst/>
            <a:gdLst>
              <a:gd name="connsiteX0" fmla="*/ 57759 w 57971"/>
              <a:gd name="connsiteY0" fmla="*/ 403 h 324964"/>
              <a:gd name="connsiteX1" fmla="*/ 26009 w 57971"/>
              <a:gd name="connsiteY1" fmla="*/ 127403 h 324964"/>
              <a:gd name="connsiteX2" fmla="*/ 16484 w 57971"/>
              <a:gd name="connsiteY2" fmla="*/ 225828 h 324964"/>
              <a:gd name="connsiteX3" fmla="*/ 609 w 57971"/>
              <a:gd name="connsiteY3" fmla="*/ 324253 h 324964"/>
              <a:gd name="connsiteX4" fmla="*/ 3784 w 57971"/>
              <a:gd name="connsiteY4" fmla="*/ 260753 h 324964"/>
              <a:gd name="connsiteX5" fmla="*/ 8546 w 57971"/>
              <a:gd name="connsiteY5" fmla="*/ 92478 h 324964"/>
              <a:gd name="connsiteX6" fmla="*/ 57759 w 57971"/>
              <a:gd name="connsiteY6" fmla="*/ 403 h 32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71" h="324964">
                <a:moveTo>
                  <a:pt x="57759" y="403"/>
                </a:moveTo>
                <a:cubicBezTo>
                  <a:pt x="60670" y="6224"/>
                  <a:pt x="32888" y="89832"/>
                  <a:pt x="26009" y="127403"/>
                </a:cubicBezTo>
                <a:cubicBezTo>
                  <a:pt x="19130" y="164974"/>
                  <a:pt x="20717" y="193020"/>
                  <a:pt x="16484" y="225828"/>
                </a:cubicBezTo>
                <a:cubicBezTo>
                  <a:pt x="12251" y="258636"/>
                  <a:pt x="2726" y="318432"/>
                  <a:pt x="609" y="324253"/>
                </a:cubicBezTo>
                <a:cubicBezTo>
                  <a:pt x="-1508" y="330074"/>
                  <a:pt x="2461" y="299382"/>
                  <a:pt x="3784" y="260753"/>
                </a:cubicBezTo>
                <a:cubicBezTo>
                  <a:pt x="5107" y="222124"/>
                  <a:pt x="-185" y="131901"/>
                  <a:pt x="8546" y="92478"/>
                </a:cubicBezTo>
                <a:cubicBezTo>
                  <a:pt x="17277" y="53055"/>
                  <a:pt x="54848" y="-5418"/>
                  <a:pt x="57759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4976C5EE-304D-4E17-BE16-BCB53E2C88AB}"/>
              </a:ext>
            </a:extLst>
          </p:cNvPr>
          <p:cNvSpPr/>
          <p:nvPr/>
        </p:nvSpPr>
        <p:spPr>
          <a:xfrm>
            <a:off x="5022795" y="4800600"/>
            <a:ext cx="808531" cy="340783"/>
          </a:xfrm>
          <a:custGeom>
            <a:avLst/>
            <a:gdLst>
              <a:gd name="connsiteX0" fmla="*/ 783222 w 808531"/>
              <a:gd name="connsiteY0" fmla="*/ 0 h 340783"/>
              <a:gd name="connsiteX1" fmla="*/ 795922 w 808531"/>
              <a:gd name="connsiteY1" fmla="*/ 76200 h 340783"/>
              <a:gd name="connsiteX2" fmla="*/ 759938 w 808531"/>
              <a:gd name="connsiteY2" fmla="*/ 124883 h 340783"/>
              <a:gd name="connsiteX3" fmla="*/ 715488 w 808531"/>
              <a:gd name="connsiteY3" fmla="*/ 146050 h 340783"/>
              <a:gd name="connsiteX4" fmla="*/ 520755 w 808531"/>
              <a:gd name="connsiteY4" fmla="*/ 251883 h 340783"/>
              <a:gd name="connsiteX5" fmla="*/ 188438 w 808531"/>
              <a:gd name="connsiteY5" fmla="*/ 315383 h 340783"/>
              <a:gd name="connsiteX6" fmla="*/ 55 w 808531"/>
              <a:gd name="connsiteY6" fmla="*/ 340783 h 340783"/>
              <a:gd name="connsiteX7" fmla="*/ 205372 w 808531"/>
              <a:gd name="connsiteY7" fmla="*/ 315383 h 340783"/>
              <a:gd name="connsiteX8" fmla="*/ 442438 w 808531"/>
              <a:gd name="connsiteY8" fmla="*/ 292100 h 340783"/>
              <a:gd name="connsiteX9" fmla="*/ 721838 w 808531"/>
              <a:gd name="connsiteY9" fmla="*/ 188383 h 340783"/>
              <a:gd name="connsiteX10" fmla="*/ 806505 w 808531"/>
              <a:gd name="connsiteY10" fmla="*/ 76200 h 340783"/>
              <a:gd name="connsiteX11" fmla="*/ 783222 w 808531"/>
              <a:gd name="connsiteY11" fmla="*/ 0 h 34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531" h="340783">
                <a:moveTo>
                  <a:pt x="783222" y="0"/>
                </a:moveTo>
                <a:cubicBezTo>
                  <a:pt x="781458" y="0"/>
                  <a:pt x="799803" y="55386"/>
                  <a:pt x="795922" y="76200"/>
                </a:cubicBezTo>
                <a:cubicBezTo>
                  <a:pt x="792041" y="97014"/>
                  <a:pt x="773344" y="113241"/>
                  <a:pt x="759938" y="124883"/>
                </a:cubicBezTo>
                <a:cubicBezTo>
                  <a:pt x="746532" y="136525"/>
                  <a:pt x="755352" y="124883"/>
                  <a:pt x="715488" y="146050"/>
                </a:cubicBezTo>
                <a:cubicBezTo>
                  <a:pt x="675624" y="167217"/>
                  <a:pt x="608597" y="223661"/>
                  <a:pt x="520755" y="251883"/>
                </a:cubicBezTo>
                <a:cubicBezTo>
                  <a:pt x="432913" y="280105"/>
                  <a:pt x="275221" y="300566"/>
                  <a:pt x="188438" y="315383"/>
                </a:cubicBezTo>
                <a:cubicBezTo>
                  <a:pt x="101655" y="330200"/>
                  <a:pt x="-2767" y="340783"/>
                  <a:pt x="55" y="340783"/>
                </a:cubicBezTo>
                <a:cubicBezTo>
                  <a:pt x="2877" y="340783"/>
                  <a:pt x="131641" y="323497"/>
                  <a:pt x="205372" y="315383"/>
                </a:cubicBezTo>
                <a:cubicBezTo>
                  <a:pt x="279102" y="307269"/>
                  <a:pt x="356360" y="313267"/>
                  <a:pt x="442438" y="292100"/>
                </a:cubicBezTo>
                <a:cubicBezTo>
                  <a:pt x="528516" y="270933"/>
                  <a:pt x="661160" y="224366"/>
                  <a:pt x="721838" y="188383"/>
                </a:cubicBezTo>
                <a:cubicBezTo>
                  <a:pt x="782516" y="152400"/>
                  <a:pt x="796274" y="109361"/>
                  <a:pt x="806505" y="76200"/>
                </a:cubicBezTo>
                <a:cubicBezTo>
                  <a:pt x="816736" y="43039"/>
                  <a:pt x="784986" y="0"/>
                  <a:pt x="7832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D2B45EDE-1262-4C1D-9F62-4AE82647269A}"/>
              </a:ext>
            </a:extLst>
          </p:cNvPr>
          <p:cNvSpPr/>
          <p:nvPr/>
        </p:nvSpPr>
        <p:spPr>
          <a:xfrm>
            <a:off x="4511486" y="5119190"/>
            <a:ext cx="654408" cy="65825"/>
          </a:xfrm>
          <a:custGeom>
            <a:avLst/>
            <a:gdLst>
              <a:gd name="connsiteX0" fmla="*/ 189 w 654408"/>
              <a:gd name="connsiteY0" fmla="*/ 65585 h 65825"/>
              <a:gd name="connsiteX1" fmla="*/ 184339 w 654408"/>
              <a:gd name="connsiteY1" fmla="*/ 24310 h 65825"/>
              <a:gd name="connsiteX2" fmla="*/ 295464 w 654408"/>
              <a:gd name="connsiteY2" fmla="*/ 37010 h 65825"/>
              <a:gd name="connsiteX3" fmla="*/ 532002 w 654408"/>
              <a:gd name="connsiteY3" fmla="*/ 52885 h 65825"/>
              <a:gd name="connsiteX4" fmla="*/ 654239 w 654408"/>
              <a:gd name="connsiteY4" fmla="*/ 37010 h 65825"/>
              <a:gd name="connsiteX5" fmla="*/ 508189 w 654408"/>
              <a:gd name="connsiteY5" fmla="*/ 22723 h 65825"/>
              <a:gd name="connsiteX6" fmla="*/ 363727 w 654408"/>
              <a:gd name="connsiteY6" fmla="*/ 498 h 65825"/>
              <a:gd name="connsiteX7" fmla="*/ 317689 w 654408"/>
              <a:gd name="connsiteY7" fmla="*/ 6848 h 65825"/>
              <a:gd name="connsiteX8" fmla="*/ 152589 w 654408"/>
              <a:gd name="connsiteY8" fmla="*/ 2085 h 65825"/>
              <a:gd name="connsiteX9" fmla="*/ 189 w 654408"/>
              <a:gd name="connsiteY9" fmla="*/ 65585 h 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408" h="65825">
                <a:moveTo>
                  <a:pt x="189" y="65585"/>
                </a:moveTo>
                <a:cubicBezTo>
                  <a:pt x="5481" y="69289"/>
                  <a:pt x="135127" y="29072"/>
                  <a:pt x="184339" y="24310"/>
                </a:cubicBezTo>
                <a:cubicBezTo>
                  <a:pt x="233552" y="19547"/>
                  <a:pt x="237520" y="32247"/>
                  <a:pt x="295464" y="37010"/>
                </a:cubicBezTo>
                <a:cubicBezTo>
                  <a:pt x="353408" y="41772"/>
                  <a:pt x="472206" y="52885"/>
                  <a:pt x="532002" y="52885"/>
                </a:cubicBezTo>
                <a:cubicBezTo>
                  <a:pt x="591798" y="52885"/>
                  <a:pt x="658208" y="42037"/>
                  <a:pt x="654239" y="37010"/>
                </a:cubicBezTo>
                <a:cubicBezTo>
                  <a:pt x="650270" y="31983"/>
                  <a:pt x="556608" y="28808"/>
                  <a:pt x="508189" y="22723"/>
                </a:cubicBezTo>
                <a:cubicBezTo>
                  <a:pt x="459770" y="16638"/>
                  <a:pt x="395477" y="3144"/>
                  <a:pt x="363727" y="498"/>
                </a:cubicBezTo>
                <a:cubicBezTo>
                  <a:pt x="331977" y="-2148"/>
                  <a:pt x="352879" y="6583"/>
                  <a:pt x="317689" y="6848"/>
                </a:cubicBezTo>
                <a:cubicBezTo>
                  <a:pt x="282499" y="7112"/>
                  <a:pt x="203389" y="-2148"/>
                  <a:pt x="152589" y="2085"/>
                </a:cubicBezTo>
                <a:cubicBezTo>
                  <a:pt x="101789" y="6318"/>
                  <a:pt x="-5103" y="61881"/>
                  <a:pt x="189" y="65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E19BECE6-4D4D-411D-AC2C-33FC8E79D8EE}"/>
              </a:ext>
            </a:extLst>
          </p:cNvPr>
          <p:cNvSpPr/>
          <p:nvPr/>
        </p:nvSpPr>
        <p:spPr>
          <a:xfrm>
            <a:off x="6039485" y="2941345"/>
            <a:ext cx="83631" cy="605195"/>
          </a:xfrm>
          <a:custGeom>
            <a:avLst/>
            <a:gdLst>
              <a:gd name="connsiteX0" fmla="*/ 73978 w 83631"/>
              <a:gd name="connsiteY0" fmla="*/ 293 h 605195"/>
              <a:gd name="connsiteX1" fmla="*/ 73978 w 83631"/>
              <a:gd name="connsiteY1" fmla="*/ 147930 h 605195"/>
              <a:gd name="connsiteX2" fmla="*/ 73978 w 83631"/>
              <a:gd name="connsiteY2" fmla="*/ 271755 h 605195"/>
              <a:gd name="connsiteX3" fmla="*/ 2540 w 83631"/>
              <a:gd name="connsiteY3" fmla="*/ 595605 h 605195"/>
              <a:gd name="connsiteX4" fmla="*/ 21590 w 83631"/>
              <a:gd name="connsiteY4" fmla="*/ 497180 h 605195"/>
              <a:gd name="connsiteX5" fmla="*/ 75565 w 83631"/>
              <a:gd name="connsiteY5" fmla="*/ 266993 h 605195"/>
              <a:gd name="connsiteX6" fmla="*/ 83503 w 83631"/>
              <a:gd name="connsiteY6" fmla="*/ 195555 h 605195"/>
              <a:gd name="connsiteX7" fmla="*/ 73978 w 83631"/>
              <a:gd name="connsiteY7" fmla="*/ 293 h 60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31" h="605195">
                <a:moveTo>
                  <a:pt x="73978" y="293"/>
                </a:moveTo>
                <a:cubicBezTo>
                  <a:pt x="72390" y="-7645"/>
                  <a:pt x="73978" y="147930"/>
                  <a:pt x="73978" y="147930"/>
                </a:cubicBezTo>
                <a:cubicBezTo>
                  <a:pt x="73978" y="193174"/>
                  <a:pt x="85884" y="197142"/>
                  <a:pt x="73978" y="271755"/>
                </a:cubicBezTo>
                <a:cubicBezTo>
                  <a:pt x="62072" y="346368"/>
                  <a:pt x="11271" y="558034"/>
                  <a:pt x="2540" y="595605"/>
                </a:cubicBezTo>
                <a:cubicBezTo>
                  <a:pt x="-6191" y="633176"/>
                  <a:pt x="9419" y="551949"/>
                  <a:pt x="21590" y="497180"/>
                </a:cubicBezTo>
                <a:cubicBezTo>
                  <a:pt x="33761" y="442411"/>
                  <a:pt x="65246" y="317264"/>
                  <a:pt x="75565" y="266993"/>
                </a:cubicBezTo>
                <a:cubicBezTo>
                  <a:pt x="85884" y="216722"/>
                  <a:pt x="82180" y="239211"/>
                  <a:pt x="83503" y="195555"/>
                </a:cubicBezTo>
                <a:cubicBezTo>
                  <a:pt x="84826" y="151899"/>
                  <a:pt x="75566" y="8231"/>
                  <a:pt x="73978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35F3C3D3-B449-43A1-806F-B95FD0E0B1C7}"/>
              </a:ext>
            </a:extLst>
          </p:cNvPr>
          <p:cNvSpPr/>
          <p:nvPr/>
        </p:nvSpPr>
        <p:spPr>
          <a:xfrm>
            <a:off x="6024324" y="2924167"/>
            <a:ext cx="78156" cy="612066"/>
          </a:xfrm>
          <a:custGeom>
            <a:avLst/>
            <a:gdLst>
              <a:gd name="connsiteX0" fmla="*/ 63739 w 78156"/>
              <a:gd name="connsiteY0" fmla="*/ 8 h 612066"/>
              <a:gd name="connsiteX1" fmla="*/ 66914 w 78156"/>
              <a:gd name="connsiteY1" fmla="*/ 290521 h 612066"/>
              <a:gd name="connsiteX2" fmla="*/ 62151 w 78156"/>
              <a:gd name="connsiteY2" fmla="*/ 363546 h 612066"/>
              <a:gd name="connsiteX3" fmla="*/ 33576 w 78156"/>
              <a:gd name="connsiteY3" fmla="*/ 512771 h 612066"/>
              <a:gd name="connsiteX4" fmla="*/ 239 w 78156"/>
              <a:gd name="connsiteY4" fmla="*/ 611196 h 612066"/>
              <a:gd name="connsiteX5" fmla="*/ 17701 w 78156"/>
              <a:gd name="connsiteY5" fmla="*/ 563571 h 612066"/>
              <a:gd name="connsiteX6" fmla="*/ 73264 w 78156"/>
              <a:gd name="connsiteY6" fmla="*/ 411171 h 612066"/>
              <a:gd name="connsiteX7" fmla="*/ 76439 w 78156"/>
              <a:gd name="connsiteY7" fmla="*/ 300046 h 612066"/>
              <a:gd name="connsiteX8" fmla="*/ 63739 w 78156"/>
              <a:gd name="connsiteY8" fmla="*/ 8 h 6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56" h="612066">
                <a:moveTo>
                  <a:pt x="63739" y="8"/>
                </a:moveTo>
                <a:cubicBezTo>
                  <a:pt x="62152" y="-1579"/>
                  <a:pt x="67179" y="229931"/>
                  <a:pt x="66914" y="290521"/>
                </a:cubicBezTo>
                <a:cubicBezTo>
                  <a:pt x="66649" y="351111"/>
                  <a:pt x="67707" y="326504"/>
                  <a:pt x="62151" y="363546"/>
                </a:cubicBezTo>
                <a:cubicBezTo>
                  <a:pt x="56595" y="400588"/>
                  <a:pt x="43895" y="471496"/>
                  <a:pt x="33576" y="512771"/>
                </a:cubicBezTo>
                <a:cubicBezTo>
                  <a:pt x="23257" y="554046"/>
                  <a:pt x="2885" y="602729"/>
                  <a:pt x="239" y="611196"/>
                </a:cubicBezTo>
                <a:cubicBezTo>
                  <a:pt x="-2407" y="619663"/>
                  <a:pt x="17701" y="563571"/>
                  <a:pt x="17701" y="563571"/>
                </a:cubicBezTo>
                <a:cubicBezTo>
                  <a:pt x="29872" y="530234"/>
                  <a:pt x="63474" y="455092"/>
                  <a:pt x="73264" y="411171"/>
                </a:cubicBezTo>
                <a:cubicBezTo>
                  <a:pt x="83054" y="367250"/>
                  <a:pt x="74852" y="365398"/>
                  <a:pt x="76439" y="300046"/>
                </a:cubicBezTo>
                <a:cubicBezTo>
                  <a:pt x="78026" y="234694"/>
                  <a:pt x="65326" y="1595"/>
                  <a:pt x="6373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BC2F8A18-7027-47B8-AB32-AC94993319E9}"/>
              </a:ext>
            </a:extLst>
          </p:cNvPr>
          <p:cNvSpPr/>
          <p:nvPr/>
        </p:nvSpPr>
        <p:spPr>
          <a:xfrm>
            <a:off x="6099486" y="3079750"/>
            <a:ext cx="106133" cy="361645"/>
          </a:xfrm>
          <a:custGeom>
            <a:avLst/>
            <a:gdLst>
              <a:gd name="connsiteX0" fmla="*/ 106052 w 106133"/>
              <a:gd name="connsiteY0" fmla="*/ 0 h 361645"/>
              <a:gd name="connsiteX1" fmla="*/ 85414 w 106133"/>
              <a:gd name="connsiteY1" fmla="*/ 107950 h 361645"/>
              <a:gd name="connsiteX2" fmla="*/ 64777 w 106133"/>
              <a:gd name="connsiteY2" fmla="*/ 187325 h 361645"/>
              <a:gd name="connsiteX3" fmla="*/ 2864 w 106133"/>
              <a:gd name="connsiteY3" fmla="*/ 352425 h 361645"/>
              <a:gd name="connsiteX4" fmla="*/ 17152 w 106133"/>
              <a:gd name="connsiteY4" fmla="*/ 315913 h 361645"/>
              <a:gd name="connsiteX5" fmla="*/ 77477 w 106133"/>
              <a:gd name="connsiteY5" fmla="*/ 109538 h 361645"/>
              <a:gd name="connsiteX6" fmla="*/ 106052 w 106133"/>
              <a:gd name="connsiteY6" fmla="*/ 0 h 36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133" h="361645">
                <a:moveTo>
                  <a:pt x="106052" y="0"/>
                </a:moveTo>
                <a:cubicBezTo>
                  <a:pt x="107375" y="-265"/>
                  <a:pt x="92293" y="76729"/>
                  <a:pt x="85414" y="107950"/>
                </a:cubicBezTo>
                <a:cubicBezTo>
                  <a:pt x="78535" y="139171"/>
                  <a:pt x="78535" y="146579"/>
                  <a:pt x="64777" y="187325"/>
                </a:cubicBezTo>
                <a:cubicBezTo>
                  <a:pt x="51019" y="228071"/>
                  <a:pt x="10801" y="330994"/>
                  <a:pt x="2864" y="352425"/>
                </a:cubicBezTo>
                <a:cubicBezTo>
                  <a:pt x="-5073" y="373856"/>
                  <a:pt x="4716" y="356394"/>
                  <a:pt x="17152" y="315913"/>
                </a:cubicBezTo>
                <a:cubicBezTo>
                  <a:pt x="29587" y="275432"/>
                  <a:pt x="63189" y="158751"/>
                  <a:pt x="77477" y="109538"/>
                </a:cubicBezTo>
                <a:cubicBezTo>
                  <a:pt x="91764" y="60326"/>
                  <a:pt x="104729" y="265"/>
                  <a:pt x="10605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DD9E4BD-F8FB-4E6B-889A-55A5781800AA}"/>
              </a:ext>
            </a:extLst>
          </p:cNvPr>
          <p:cNvSpPr/>
          <p:nvPr/>
        </p:nvSpPr>
        <p:spPr>
          <a:xfrm>
            <a:off x="3892452" y="4529329"/>
            <a:ext cx="525750" cy="23635"/>
          </a:xfrm>
          <a:custGeom>
            <a:avLst/>
            <a:gdLst>
              <a:gd name="connsiteX0" fmla="*/ 9623 w 525750"/>
              <a:gd name="connsiteY0" fmla="*/ 7746 h 23635"/>
              <a:gd name="connsiteX1" fmla="*/ 73123 w 525750"/>
              <a:gd name="connsiteY1" fmla="*/ 10921 h 23635"/>
              <a:gd name="connsiteX2" fmla="*/ 289023 w 525750"/>
              <a:gd name="connsiteY2" fmla="*/ 1396 h 23635"/>
              <a:gd name="connsiteX3" fmla="*/ 446186 w 525750"/>
              <a:gd name="connsiteY3" fmla="*/ 1396 h 23635"/>
              <a:gd name="connsiteX4" fmla="*/ 525561 w 525750"/>
              <a:gd name="connsiteY4" fmla="*/ 14096 h 23635"/>
              <a:gd name="connsiteX5" fmla="*/ 469998 w 525750"/>
              <a:gd name="connsiteY5" fmla="*/ 14096 h 23635"/>
              <a:gd name="connsiteX6" fmla="*/ 387448 w 525750"/>
              <a:gd name="connsiteY6" fmla="*/ 15684 h 23635"/>
              <a:gd name="connsiteX7" fmla="*/ 255686 w 525750"/>
              <a:gd name="connsiteY7" fmla="*/ 23621 h 23635"/>
              <a:gd name="connsiteX8" fmla="*/ 9623 w 525750"/>
              <a:gd name="connsiteY8" fmla="*/ 7746 h 2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50" h="23635">
                <a:moveTo>
                  <a:pt x="9623" y="7746"/>
                </a:moveTo>
                <a:cubicBezTo>
                  <a:pt x="-20804" y="5629"/>
                  <a:pt x="26556" y="11979"/>
                  <a:pt x="73123" y="10921"/>
                </a:cubicBezTo>
                <a:cubicBezTo>
                  <a:pt x="119690" y="9863"/>
                  <a:pt x="226846" y="2983"/>
                  <a:pt x="289023" y="1396"/>
                </a:cubicBezTo>
                <a:cubicBezTo>
                  <a:pt x="351200" y="-191"/>
                  <a:pt x="406763" y="-721"/>
                  <a:pt x="446186" y="1396"/>
                </a:cubicBezTo>
                <a:cubicBezTo>
                  <a:pt x="485609" y="3513"/>
                  <a:pt x="521592" y="11979"/>
                  <a:pt x="525561" y="14096"/>
                </a:cubicBezTo>
                <a:cubicBezTo>
                  <a:pt x="529530" y="16213"/>
                  <a:pt x="469998" y="14096"/>
                  <a:pt x="469998" y="14096"/>
                </a:cubicBezTo>
                <a:cubicBezTo>
                  <a:pt x="446979" y="14361"/>
                  <a:pt x="423167" y="14097"/>
                  <a:pt x="387448" y="15684"/>
                </a:cubicBezTo>
                <a:cubicBezTo>
                  <a:pt x="351729" y="17271"/>
                  <a:pt x="318921" y="23092"/>
                  <a:pt x="255686" y="23621"/>
                </a:cubicBezTo>
                <a:cubicBezTo>
                  <a:pt x="192451" y="24150"/>
                  <a:pt x="40050" y="9863"/>
                  <a:pt x="9623" y="7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EDA52666-77D5-49B9-A4A9-F6571FFD809E}"/>
              </a:ext>
            </a:extLst>
          </p:cNvPr>
          <p:cNvSpPr/>
          <p:nvPr/>
        </p:nvSpPr>
        <p:spPr>
          <a:xfrm>
            <a:off x="4420459" y="4549736"/>
            <a:ext cx="258624" cy="262025"/>
          </a:xfrm>
          <a:custGeom>
            <a:avLst/>
            <a:gdLst>
              <a:gd name="connsiteX0" fmla="*/ 3904 w 258624"/>
              <a:gd name="connsiteY0" fmla="*/ 1627 h 262025"/>
              <a:gd name="connsiteX1" fmla="*/ 80104 w 258624"/>
              <a:gd name="connsiteY1" fmla="*/ 82589 h 262025"/>
              <a:gd name="connsiteX2" fmla="*/ 237266 w 258624"/>
              <a:gd name="connsiteY2" fmla="*/ 222289 h 262025"/>
              <a:gd name="connsiteX3" fmla="*/ 256316 w 258624"/>
              <a:gd name="connsiteY3" fmla="*/ 261977 h 262025"/>
              <a:gd name="connsiteX4" fmla="*/ 251554 w 258624"/>
              <a:gd name="connsiteY4" fmla="*/ 228639 h 262025"/>
              <a:gd name="connsiteX5" fmla="*/ 195991 w 258624"/>
              <a:gd name="connsiteY5" fmla="*/ 154027 h 262025"/>
              <a:gd name="connsiteX6" fmla="*/ 3904 w 258624"/>
              <a:gd name="connsiteY6" fmla="*/ 1627 h 2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24" h="262025">
                <a:moveTo>
                  <a:pt x="3904" y="1627"/>
                </a:moveTo>
                <a:cubicBezTo>
                  <a:pt x="-15410" y="-10279"/>
                  <a:pt x="41210" y="45812"/>
                  <a:pt x="80104" y="82589"/>
                </a:cubicBezTo>
                <a:cubicBezTo>
                  <a:pt x="118998" y="119366"/>
                  <a:pt x="207897" y="192391"/>
                  <a:pt x="237266" y="222289"/>
                </a:cubicBezTo>
                <a:cubicBezTo>
                  <a:pt x="266635" y="252187"/>
                  <a:pt x="253935" y="260919"/>
                  <a:pt x="256316" y="261977"/>
                </a:cubicBezTo>
                <a:cubicBezTo>
                  <a:pt x="258697" y="263035"/>
                  <a:pt x="261608" y="246631"/>
                  <a:pt x="251554" y="228639"/>
                </a:cubicBezTo>
                <a:cubicBezTo>
                  <a:pt x="241500" y="210647"/>
                  <a:pt x="238853" y="191862"/>
                  <a:pt x="195991" y="154027"/>
                </a:cubicBezTo>
                <a:cubicBezTo>
                  <a:pt x="153129" y="116192"/>
                  <a:pt x="23218" y="13533"/>
                  <a:pt x="3904" y="1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96067CE8-8004-45BF-901F-6EEA54AF1566}"/>
              </a:ext>
            </a:extLst>
          </p:cNvPr>
          <p:cNvSpPr/>
          <p:nvPr/>
        </p:nvSpPr>
        <p:spPr>
          <a:xfrm>
            <a:off x="4685619" y="4800600"/>
            <a:ext cx="102301" cy="314813"/>
          </a:xfrm>
          <a:custGeom>
            <a:avLst/>
            <a:gdLst>
              <a:gd name="connsiteX0" fmla="*/ 681 w 102301"/>
              <a:gd name="connsiteY0" fmla="*/ 0 h 314813"/>
              <a:gd name="connsiteX1" fmla="*/ 10206 w 102301"/>
              <a:gd name="connsiteY1" fmla="*/ 117475 h 314813"/>
              <a:gd name="connsiteX2" fmla="*/ 24494 w 102301"/>
              <a:gd name="connsiteY2" fmla="*/ 163513 h 314813"/>
              <a:gd name="connsiteX3" fmla="*/ 80056 w 102301"/>
              <a:gd name="connsiteY3" fmla="*/ 285750 h 314813"/>
              <a:gd name="connsiteX4" fmla="*/ 102281 w 102301"/>
              <a:gd name="connsiteY4" fmla="*/ 314325 h 314813"/>
              <a:gd name="connsiteX5" fmla="*/ 83231 w 102301"/>
              <a:gd name="connsiteY5" fmla="*/ 271463 h 314813"/>
              <a:gd name="connsiteX6" fmla="*/ 45131 w 102301"/>
              <a:gd name="connsiteY6" fmla="*/ 177800 h 314813"/>
              <a:gd name="connsiteX7" fmla="*/ 29256 w 102301"/>
              <a:gd name="connsiteY7" fmla="*/ 119063 h 314813"/>
              <a:gd name="connsiteX8" fmla="*/ 681 w 102301"/>
              <a:gd name="connsiteY8" fmla="*/ 0 h 31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301" h="314813">
                <a:moveTo>
                  <a:pt x="681" y="0"/>
                </a:moveTo>
                <a:cubicBezTo>
                  <a:pt x="-2494" y="-265"/>
                  <a:pt x="6237" y="90223"/>
                  <a:pt x="10206" y="117475"/>
                </a:cubicBezTo>
                <a:cubicBezTo>
                  <a:pt x="14175" y="144727"/>
                  <a:pt x="12852" y="135467"/>
                  <a:pt x="24494" y="163513"/>
                </a:cubicBezTo>
                <a:cubicBezTo>
                  <a:pt x="36136" y="191559"/>
                  <a:pt x="67092" y="260615"/>
                  <a:pt x="80056" y="285750"/>
                </a:cubicBezTo>
                <a:cubicBezTo>
                  <a:pt x="93020" y="310885"/>
                  <a:pt x="101752" y="316706"/>
                  <a:pt x="102281" y="314325"/>
                </a:cubicBezTo>
                <a:cubicBezTo>
                  <a:pt x="102810" y="311944"/>
                  <a:pt x="92756" y="294217"/>
                  <a:pt x="83231" y="271463"/>
                </a:cubicBezTo>
                <a:cubicBezTo>
                  <a:pt x="73706" y="248709"/>
                  <a:pt x="54127" y="203200"/>
                  <a:pt x="45131" y="177800"/>
                </a:cubicBezTo>
                <a:cubicBezTo>
                  <a:pt x="36135" y="152400"/>
                  <a:pt x="37987" y="148432"/>
                  <a:pt x="29256" y="119063"/>
                </a:cubicBezTo>
                <a:cubicBezTo>
                  <a:pt x="20525" y="89694"/>
                  <a:pt x="3856" y="265"/>
                  <a:pt x="6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F1D546B-CBE0-4C89-993F-AA9DAC0221FC}"/>
              </a:ext>
            </a:extLst>
          </p:cNvPr>
          <p:cNvSpPr/>
          <p:nvPr/>
        </p:nvSpPr>
        <p:spPr>
          <a:xfrm>
            <a:off x="3816266" y="4527512"/>
            <a:ext cx="536204" cy="108572"/>
          </a:xfrm>
          <a:custGeom>
            <a:avLst/>
            <a:gdLst>
              <a:gd name="connsiteX0" fmla="*/ 84 w 536204"/>
              <a:gd name="connsiteY0" fmla="*/ 38 h 108572"/>
              <a:gd name="connsiteX1" fmla="*/ 215984 w 536204"/>
              <a:gd name="connsiteY1" fmla="*/ 81001 h 108572"/>
              <a:gd name="connsiteX2" fmla="*/ 384259 w 536204"/>
              <a:gd name="connsiteY2" fmla="*/ 106401 h 108572"/>
              <a:gd name="connsiteX3" fmla="*/ 535072 w 536204"/>
              <a:gd name="connsiteY3" fmla="*/ 101638 h 108572"/>
              <a:gd name="connsiteX4" fmla="*/ 457284 w 536204"/>
              <a:gd name="connsiteY4" fmla="*/ 104813 h 108572"/>
              <a:gd name="connsiteX5" fmla="*/ 257259 w 536204"/>
              <a:gd name="connsiteY5" fmla="*/ 107988 h 108572"/>
              <a:gd name="connsiteX6" fmla="*/ 190584 w 536204"/>
              <a:gd name="connsiteY6" fmla="*/ 92113 h 108572"/>
              <a:gd name="connsiteX7" fmla="*/ 84 w 536204"/>
              <a:gd name="connsiteY7" fmla="*/ 38 h 1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204" h="108572">
                <a:moveTo>
                  <a:pt x="84" y="38"/>
                </a:moveTo>
                <a:cubicBezTo>
                  <a:pt x="4317" y="-1814"/>
                  <a:pt x="151955" y="63274"/>
                  <a:pt x="215984" y="81001"/>
                </a:cubicBezTo>
                <a:cubicBezTo>
                  <a:pt x="280013" y="98728"/>
                  <a:pt x="331078" y="102962"/>
                  <a:pt x="384259" y="106401"/>
                </a:cubicBezTo>
                <a:cubicBezTo>
                  <a:pt x="437440" y="109840"/>
                  <a:pt x="522901" y="101903"/>
                  <a:pt x="535072" y="101638"/>
                </a:cubicBezTo>
                <a:cubicBezTo>
                  <a:pt x="547243" y="101373"/>
                  <a:pt x="457284" y="104813"/>
                  <a:pt x="457284" y="104813"/>
                </a:cubicBezTo>
                <a:cubicBezTo>
                  <a:pt x="410982" y="105871"/>
                  <a:pt x="301709" y="110105"/>
                  <a:pt x="257259" y="107988"/>
                </a:cubicBezTo>
                <a:cubicBezTo>
                  <a:pt x="212809" y="105871"/>
                  <a:pt x="228948" y="107988"/>
                  <a:pt x="190584" y="92113"/>
                </a:cubicBezTo>
                <a:cubicBezTo>
                  <a:pt x="152220" y="76238"/>
                  <a:pt x="-4149" y="1890"/>
                  <a:pt x="8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27B082AD-0A13-4FC3-B013-4B8AB13647A9}"/>
              </a:ext>
            </a:extLst>
          </p:cNvPr>
          <p:cNvSpPr/>
          <p:nvPr/>
        </p:nvSpPr>
        <p:spPr>
          <a:xfrm>
            <a:off x="4328964" y="4611684"/>
            <a:ext cx="178654" cy="297350"/>
          </a:xfrm>
          <a:custGeom>
            <a:avLst/>
            <a:gdLst>
              <a:gd name="connsiteX0" fmla="*/ 149 w 178654"/>
              <a:gd name="connsiteY0" fmla="*/ 4 h 297350"/>
              <a:gd name="connsiteX1" fmla="*/ 141436 w 178654"/>
              <a:gd name="connsiteY1" fmla="*/ 58741 h 297350"/>
              <a:gd name="connsiteX2" fmla="*/ 141436 w 178654"/>
              <a:gd name="connsiteY2" fmla="*/ 101604 h 297350"/>
              <a:gd name="connsiteX3" fmla="*/ 176361 w 178654"/>
              <a:gd name="connsiteY3" fmla="*/ 284166 h 297350"/>
              <a:gd name="connsiteX4" fmla="*/ 170011 w 178654"/>
              <a:gd name="connsiteY4" fmla="*/ 260354 h 297350"/>
              <a:gd name="connsiteX5" fmla="*/ 127149 w 178654"/>
              <a:gd name="connsiteY5" fmla="*/ 79379 h 297350"/>
              <a:gd name="connsiteX6" fmla="*/ 114449 w 178654"/>
              <a:gd name="connsiteY6" fmla="*/ 61916 h 297350"/>
              <a:gd name="connsiteX7" fmla="*/ 149 w 178654"/>
              <a:gd name="connsiteY7" fmla="*/ 4 h 29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54" h="297350">
                <a:moveTo>
                  <a:pt x="149" y="4"/>
                </a:moveTo>
                <a:cubicBezTo>
                  <a:pt x="4647" y="-525"/>
                  <a:pt x="117888" y="41808"/>
                  <a:pt x="141436" y="58741"/>
                </a:cubicBezTo>
                <a:cubicBezTo>
                  <a:pt x="164984" y="75674"/>
                  <a:pt x="135615" y="64033"/>
                  <a:pt x="141436" y="101604"/>
                </a:cubicBezTo>
                <a:cubicBezTo>
                  <a:pt x="147257" y="139175"/>
                  <a:pt x="171599" y="257708"/>
                  <a:pt x="176361" y="284166"/>
                </a:cubicBezTo>
                <a:cubicBezTo>
                  <a:pt x="181123" y="310624"/>
                  <a:pt x="178213" y="294485"/>
                  <a:pt x="170011" y="260354"/>
                </a:cubicBezTo>
                <a:cubicBezTo>
                  <a:pt x="161809" y="226223"/>
                  <a:pt x="136409" y="112452"/>
                  <a:pt x="127149" y="79379"/>
                </a:cubicBezTo>
                <a:cubicBezTo>
                  <a:pt x="117889" y="46306"/>
                  <a:pt x="135087" y="71177"/>
                  <a:pt x="114449" y="61916"/>
                </a:cubicBezTo>
                <a:cubicBezTo>
                  <a:pt x="93812" y="52656"/>
                  <a:pt x="-4349" y="533"/>
                  <a:pt x="14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3EEF1A22-1704-4365-820D-C68D8BE26AAC}"/>
              </a:ext>
            </a:extLst>
          </p:cNvPr>
          <p:cNvSpPr/>
          <p:nvPr/>
        </p:nvSpPr>
        <p:spPr>
          <a:xfrm>
            <a:off x="4287492" y="4803312"/>
            <a:ext cx="176464" cy="76738"/>
          </a:xfrm>
          <a:custGeom>
            <a:avLst/>
            <a:gdLst>
              <a:gd name="connsiteX0" fmla="*/ 346 w 176464"/>
              <a:gd name="connsiteY0" fmla="*/ 11576 h 76738"/>
              <a:gd name="connsiteX1" fmla="*/ 124171 w 176464"/>
              <a:gd name="connsiteY1" fmla="*/ 14751 h 76738"/>
              <a:gd name="connsiteX2" fmla="*/ 154333 w 176464"/>
              <a:gd name="connsiteY2" fmla="*/ 463 h 76738"/>
              <a:gd name="connsiteX3" fmla="*/ 160683 w 176464"/>
              <a:gd name="connsiteY3" fmla="*/ 32213 h 76738"/>
              <a:gd name="connsiteX4" fmla="*/ 157508 w 176464"/>
              <a:gd name="connsiteY4" fmla="*/ 76663 h 76738"/>
              <a:gd name="connsiteX5" fmla="*/ 163858 w 176464"/>
              <a:gd name="connsiteY5" fmla="*/ 41738 h 76738"/>
              <a:gd name="connsiteX6" fmla="*/ 167033 w 176464"/>
              <a:gd name="connsiteY6" fmla="*/ 463 h 76738"/>
              <a:gd name="connsiteX7" fmla="*/ 346 w 176464"/>
              <a:gd name="connsiteY7" fmla="*/ 11576 h 7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464" h="76738">
                <a:moveTo>
                  <a:pt x="346" y="11576"/>
                </a:moveTo>
                <a:cubicBezTo>
                  <a:pt x="-6798" y="13957"/>
                  <a:pt x="98507" y="16603"/>
                  <a:pt x="124171" y="14751"/>
                </a:cubicBezTo>
                <a:cubicBezTo>
                  <a:pt x="149835" y="12899"/>
                  <a:pt x="148248" y="-2447"/>
                  <a:pt x="154333" y="463"/>
                </a:cubicBezTo>
                <a:cubicBezTo>
                  <a:pt x="160418" y="3373"/>
                  <a:pt x="160154" y="19513"/>
                  <a:pt x="160683" y="32213"/>
                </a:cubicBezTo>
                <a:cubicBezTo>
                  <a:pt x="161212" y="44913"/>
                  <a:pt x="156979" y="75076"/>
                  <a:pt x="157508" y="76663"/>
                </a:cubicBezTo>
                <a:cubicBezTo>
                  <a:pt x="158037" y="78250"/>
                  <a:pt x="162271" y="54438"/>
                  <a:pt x="163858" y="41738"/>
                </a:cubicBezTo>
                <a:cubicBezTo>
                  <a:pt x="165445" y="29038"/>
                  <a:pt x="189258" y="3373"/>
                  <a:pt x="167033" y="463"/>
                </a:cubicBezTo>
                <a:cubicBezTo>
                  <a:pt x="144808" y="-2447"/>
                  <a:pt x="7490" y="9195"/>
                  <a:pt x="346" y="11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F5CB63E7-DA47-414F-87FA-F9AA8EDA29BE}"/>
              </a:ext>
            </a:extLst>
          </p:cNvPr>
          <p:cNvSpPr/>
          <p:nvPr/>
        </p:nvSpPr>
        <p:spPr>
          <a:xfrm>
            <a:off x="3964080" y="4874750"/>
            <a:ext cx="464462" cy="161007"/>
          </a:xfrm>
          <a:custGeom>
            <a:avLst/>
            <a:gdLst>
              <a:gd name="connsiteX0" fmla="*/ 4670 w 464462"/>
              <a:gd name="connsiteY0" fmla="*/ 2050 h 161007"/>
              <a:gd name="connsiteX1" fmla="*/ 103095 w 464462"/>
              <a:gd name="connsiteY1" fmla="*/ 41738 h 161007"/>
              <a:gd name="connsiteX2" fmla="*/ 361858 w 464462"/>
              <a:gd name="connsiteY2" fmla="*/ 125875 h 161007"/>
              <a:gd name="connsiteX3" fmla="*/ 463458 w 464462"/>
              <a:gd name="connsiteY3" fmla="*/ 160800 h 161007"/>
              <a:gd name="connsiteX4" fmla="*/ 403133 w 464462"/>
              <a:gd name="connsiteY4" fmla="*/ 138575 h 161007"/>
              <a:gd name="connsiteX5" fmla="*/ 236445 w 464462"/>
              <a:gd name="connsiteY5" fmla="*/ 102063 h 161007"/>
              <a:gd name="connsiteX6" fmla="*/ 4670 w 464462"/>
              <a:gd name="connsiteY6" fmla="*/ 2050 h 16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462" h="161007">
                <a:moveTo>
                  <a:pt x="4670" y="2050"/>
                </a:moveTo>
                <a:cubicBezTo>
                  <a:pt x="-17555" y="-8004"/>
                  <a:pt x="43564" y="21101"/>
                  <a:pt x="103095" y="41738"/>
                </a:cubicBezTo>
                <a:cubicBezTo>
                  <a:pt x="162626" y="62375"/>
                  <a:pt x="361858" y="125875"/>
                  <a:pt x="361858" y="125875"/>
                </a:cubicBezTo>
                <a:cubicBezTo>
                  <a:pt x="421919" y="145719"/>
                  <a:pt x="456579" y="158683"/>
                  <a:pt x="463458" y="160800"/>
                </a:cubicBezTo>
                <a:cubicBezTo>
                  <a:pt x="470337" y="162917"/>
                  <a:pt x="440968" y="148364"/>
                  <a:pt x="403133" y="138575"/>
                </a:cubicBezTo>
                <a:cubicBezTo>
                  <a:pt x="365298" y="128786"/>
                  <a:pt x="301003" y="120848"/>
                  <a:pt x="236445" y="102063"/>
                </a:cubicBezTo>
                <a:cubicBezTo>
                  <a:pt x="171887" y="83278"/>
                  <a:pt x="26895" y="12104"/>
                  <a:pt x="4670" y="2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4FA7BB9F-F1B5-4B7F-B743-8C44FA9D5A78}"/>
              </a:ext>
            </a:extLst>
          </p:cNvPr>
          <p:cNvSpPr/>
          <p:nvPr/>
        </p:nvSpPr>
        <p:spPr>
          <a:xfrm>
            <a:off x="4368264" y="5023997"/>
            <a:ext cx="77403" cy="197901"/>
          </a:xfrm>
          <a:custGeom>
            <a:avLst/>
            <a:gdLst>
              <a:gd name="connsiteX0" fmla="*/ 76736 w 77403"/>
              <a:gd name="connsiteY0" fmla="*/ 2028 h 197901"/>
              <a:gd name="connsiteX1" fmla="*/ 38636 w 77403"/>
              <a:gd name="connsiteY1" fmla="*/ 67116 h 197901"/>
              <a:gd name="connsiteX2" fmla="*/ 16411 w 77403"/>
              <a:gd name="connsiteY2" fmla="*/ 194116 h 197901"/>
              <a:gd name="connsiteX3" fmla="*/ 8474 w 77403"/>
              <a:gd name="connsiteY3" fmla="*/ 162366 h 197901"/>
              <a:gd name="connsiteX4" fmla="*/ 3711 w 77403"/>
              <a:gd name="connsiteY4" fmla="*/ 140141 h 197901"/>
              <a:gd name="connsiteX5" fmla="*/ 76736 w 77403"/>
              <a:gd name="connsiteY5" fmla="*/ 2028 h 1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03" h="197901">
                <a:moveTo>
                  <a:pt x="76736" y="2028"/>
                </a:moveTo>
                <a:cubicBezTo>
                  <a:pt x="82557" y="-10143"/>
                  <a:pt x="48690" y="35101"/>
                  <a:pt x="38636" y="67116"/>
                </a:cubicBezTo>
                <a:cubicBezTo>
                  <a:pt x="28582" y="99131"/>
                  <a:pt x="21438" y="178241"/>
                  <a:pt x="16411" y="194116"/>
                </a:cubicBezTo>
                <a:cubicBezTo>
                  <a:pt x="11384" y="209991"/>
                  <a:pt x="10591" y="171362"/>
                  <a:pt x="8474" y="162366"/>
                </a:cubicBezTo>
                <a:cubicBezTo>
                  <a:pt x="6357" y="153370"/>
                  <a:pt x="-6079" y="165277"/>
                  <a:pt x="3711" y="140141"/>
                </a:cubicBezTo>
                <a:cubicBezTo>
                  <a:pt x="13501" y="115005"/>
                  <a:pt x="70915" y="14199"/>
                  <a:pt x="76736" y="2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3B8CCCBB-166A-45DC-85F7-9982E0CB0299}"/>
              </a:ext>
            </a:extLst>
          </p:cNvPr>
          <p:cNvSpPr/>
          <p:nvPr/>
        </p:nvSpPr>
        <p:spPr>
          <a:xfrm>
            <a:off x="3963886" y="4657493"/>
            <a:ext cx="530095" cy="238325"/>
          </a:xfrm>
          <a:custGeom>
            <a:avLst/>
            <a:gdLst>
              <a:gd name="connsiteX0" fmla="*/ 3277 w 530095"/>
              <a:gd name="connsiteY0" fmla="*/ 232 h 238325"/>
              <a:gd name="connsiteX1" fmla="*/ 208064 w 530095"/>
              <a:gd name="connsiteY1" fmla="*/ 108182 h 238325"/>
              <a:gd name="connsiteX2" fmla="*/ 450952 w 530095"/>
              <a:gd name="connsiteY2" fmla="*/ 209782 h 238325"/>
              <a:gd name="connsiteX3" fmla="*/ 528739 w 530095"/>
              <a:gd name="connsiteY3" fmla="*/ 236770 h 238325"/>
              <a:gd name="connsiteX4" fmla="*/ 492227 w 530095"/>
              <a:gd name="connsiteY4" fmla="*/ 232007 h 238325"/>
              <a:gd name="connsiteX5" fmla="*/ 390627 w 530095"/>
              <a:gd name="connsiteY5" fmla="*/ 206607 h 238325"/>
              <a:gd name="connsiteX6" fmla="*/ 228702 w 530095"/>
              <a:gd name="connsiteY6" fmla="*/ 144695 h 238325"/>
              <a:gd name="connsiteX7" fmla="*/ 133452 w 530095"/>
              <a:gd name="connsiteY7" fmla="*/ 114532 h 238325"/>
              <a:gd name="connsiteX8" fmla="*/ 84239 w 530095"/>
              <a:gd name="connsiteY8" fmla="*/ 79607 h 238325"/>
              <a:gd name="connsiteX9" fmla="*/ 3277 w 530095"/>
              <a:gd name="connsiteY9" fmla="*/ 232 h 2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095" h="238325">
                <a:moveTo>
                  <a:pt x="3277" y="232"/>
                </a:moveTo>
                <a:cubicBezTo>
                  <a:pt x="23914" y="4994"/>
                  <a:pt x="133452" y="73257"/>
                  <a:pt x="208064" y="108182"/>
                </a:cubicBezTo>
                <a:cubicBezTo>
                  <a:pt x="282676" y="143107"/>
                  <a:pt x="397506" y="188351"/>
                  <a:pt x="450952" y="209782"/>
                </a:cubicBezTo>
                <a:cubicBezTo>
                  <a:pt x="504398" y="231213"/>
                  <a:pt x="521860" y="233066"/>
                  <a:pt x="528739" y="236770"/>
                </a:cubicBezTo>
                <a:cubicBezTo>
                  <a:pt x="535618" y="240474"/>
                  <a:pt x="515246" y="237034"/>
                  <a:pt x="492227" y="232007"/>
                </a:cubicBezTo>
                <a:cubicBezTo>
                  <a:pt x="469208" y="226980"/>
                  <a:pt x="434548" y="221159"/>
                  <a:pt x="390627" y="206607"/>
                </a:cubicBezTo>
                <a:cubicBezTo>
                  <a:pt x="346706" y="192055"/>
                  <a:pt x="271565" y="160041"/>
                  <a:pt x="228702" y="144695"/>
                </a:cubicBezTo>
                <a:cubicBezTo>
                  <a:pt x="185839" y="129349"/>
                  <a:pt x="157529" y="125380"/>
                  <a:pt x="133452" y="114532"/>
                </a:cubicBezTo>
                <a:cubicBezTo>
                  <a:pt x="109375" y="103684"/>
                  <a:pt x="103024" y="93894"/>
                  <a:pt x="84239" y="79607"/>
                </a:cubicBezTo>
                <a:cubicBezTo>
                  <a:pt x="65454" y="65320"/>
                  <a:pt x="-17360" y="-4530"/>
                  <a:pt x="3277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EEBF972D-3704-4645-82F8-6D7A69887A3F}"/>
              </a:ext>
            </a:extLst>
          </p:cNvPr>
          <p:cNvSpPr/>
          <p:nvPr/>
        </p:nvSpPr>
        <p:spPr>
          <a:xfrm>
            <a:off x="4389122" y="4914042"/>
            <a:ext cx="107314" cy="384287"/>
          </a:xfrm>
          <a:custGeom>
            <a:avLst/>
            <a:gdLst>
              <a:gd name="connsiteX0" fmla="*/ 103503 w 107314"/>
              <a:gd name="connsiteY0" fmla="*/ 858 h 384287"/>
              <a:gd name="connsiteX1" fmla="*/ 103503 w 107314"/>
              <a:gd name="connsiteY1" fmla="*/ 92933 h 384287"/>
              <a:gd name="connsiteX2" fmla="*/ 66991 w 107314"/>
              <a:gd name="connsiteY2" fmla="*/ 177071 h 384287"/>
              <a:gd name="connsiteX3" fmla="*/ 6666 w 107314"/>
              <a:gd name="connsiteY3" fmla="*/ 377096 h 384287"/>
              <a:gd name="connsiteX4" fmla="*/ 6666 w 107314"/>
              <a:gd name="connsiteY4" fmla="*/ 337408 h 384287"/>
              <a:gd name="connsiteX5" fmla="*/ 5078 w 107314"/>
              <a:gd name="connsiteY5" fmla="*/ 312008 h 384287"/>
              <a:gd name="connsiteX6" fmla="*/ 79691 w 107314"/>
              <a:gd name="connsiteY6" fmla="*/ 150083 h 384287"/>
              <a:gd name="connsiteX7" fmla="*/ 103503 w 107314"/>
              <a:gd name="connsiteY7" fmla="*/ 858 h 38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314" h="384287">
                <a:moveTo>
                  <a:pt x="103503" y="858"/>
                </a:moveTo>
                <a:cubicBezTo>
                  <a:pt x="107472" y="-8667"/>
                  <a:pt x="109588" y="63564"/>
                  <a:pt x="103503" y="92933"/>
                </a:cubicBezTo>
                <a:cubicBezTo>
                  <a:pt x="97418" y="122302"/>
                  <a:pt x="83130" y="129711"/>
                  <a:pt x="66991" y="177071"/>
                </a:cubicBezTo>
                <a:cubicBezTo>
                  <a:pt x="50852" y="224431"/>
                  <a:pt x="16720" y="350373"/>
                  <a:pt x="6666" y="377096"/>
                </a:cubicBezTo>
                <a:cubicBezTo>
                  <a:pt x="-3388" y="403819"/>
                  <a:pt x="6931" y="348256"/>
                  <a:pt x="6666" y="337408"/>
                </a:cubicBezTo>
                <a:cubicBezTo>
                  <a:pt x="6401" y="326560"/>
                  <a:pt x="-7093" y="343229"/>
                  <a:pt x="5078" y="312008"/>
                </a:cubicBezTo>
                <a:cubicBezTo>
                  <a:pt x="17249" y="280787"/>
                  <a:pt x="64610" y="202206"/>
                  <a:pt x="79691" y="150083"/>
                </a:cubicBezTo>
                <a:cubicBezTo>
                  <a:pt x="94772" y="97960"/>
                  <a:pt x="99534" y="10383"/>
                  <a:pt x="103503" y="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73C47A80-A8DB-451E-8B38-677EA413ECEC}"/>
              </a:ext>
            </a:extLst>
          </p:cNvPr>
          <p:cNvSpPr/>
          <p:nvPr/>
        </p:nvSpPr>
        <p:spPr>
          <a:xfrm>
            <a:off x="3934179" y="4894045"/>
            <a:ext cx="406810" cy="165442"/>
          </a:xfrm>
          <a:custGeom>
            <a:avLst/>
            <a:gdLst>
              <a:gd name="connsiteX0" fmla="*/ 1234 w 406810"/>
              <a:gd name="connsiteY0" fmla="*/ 218 h 165442"/>
              <a:gd name="connsiteX1" fmla="*/ 55209 w 406810"/>
              <a:gd name="connsiteY1" fmla="*/ 66893 h 165442"/>
              <a:gd name="connsiteX2" fmla="*/ 293334 w 406810"/>
              <a:gd name="connsiteY2" fmla="*/ 136743 h 165442"/>
              <a:gd name="connsiteX3" fmla="*/ 393346 w 406810"/>
              <a:gd name="connsiteY3" fmla="*/ 165318 h 165442"/>
              <a:gd name="connsiteX4" fmla="*/ 399696 w 406810"/>
              <a:gd name="connsiteY4" fmla="*/ 146268 h 165442"/>
              <a:gd name="connsiteX5" fmla="*/ 336196 w 406810"/>
              <a:gd name="connsiteY5" fmla="*/ 125630 h 165442"/>
              <a:gd name="connsiteX6" fmla="*/ 207609 w 406810"/>
              <a:gd name="connsiteY6" fmla="*/ 82768 h 165442"/>
              <a:gd name="connsiteX7" fmla="*/ 86959 w 406810"/>
              <a:gd name="connsiteY7" fmla="*/ 46255 h 165442"/>
              <a:gd name="connsiteX8" fmla="*/ 1234 w 406810"/>
              <a:gd name="connsiteY8" fmla="*/ 218 h 16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10" h="165442">
                <a:moveTo>
                  <a:pt x="1234" y="218"/>
                </a:moveTo>
                <a:cubicBezTo>
                  <a:pt x="-4058" y="3658"/>
                  <a:pt x="6526" y="44139"/>
                  <a:pt x="55209" y="66893"/>
                </a:cubicBezTo>
                <a:cubicBezTo>
                  <a:pt x="103892" y="89647"/>
                  <a:pt x="293334" y="136743"/>
                  <a:pt x="293334" y="136743"/>
                </a:cubicBezTo>
                <a:cubicBezTo>
                  <a:pt x="349690" y="153147"/>
                  <a:pt x="375619" y="163730"/>
                  <a:pt x="393346" y="165318"/>
                </a:cubicBezTo>
                <a:cubicBezTo>
                  <a:pt x="411073" y="166906"/>
                  <a:pt x="409221" y="152883"/>
                  <a:pt x="399696" y="146268"/>
                </a:cubicBezTo>
                <a:cubicBezTo>
                  <a:pt x="390171" y="139653"/>
                  <a:pt x="336196" y="125630"/>
                  <a:pt x="336196" y="125630"/>
                </a:cubicBezTo>
                <a:lnTo>
                  <a:pt x="207609" y="82768"/>
                </a:lnTo>
                <a:cubicBezTo>
                  <a:pt x="166070" y="69539"/>
                  <a:pt x="117651" y="57632"/>
                  <a:pt x="86959" y="46255"/>
                </a:cubicBezTo>
                <a:cubicBezTo>
                  <a:pt x="56267" y="34878"/>
                  <a:pt x="6526" y="-3222"/>
                  <a:pt x="1234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2F235C90-D8F5-45AD-81B9-26D9A1837C31}"/>
              </a:ext>
            </a:extLst>
          </p:cNvPr>
          <p:cNvSpPr/>
          <p:nvPr/>
        </p:nvSpPr>
        <p:spPr>
          <a:xfrm>
            <a:off x="4348100" y="5049286"/>
            <a:ext cx="51641" cy="426439"/>
          </a:xfrm>
          <a:custGeom>
            <a:avLst/>
            <a:gdLst>
              <a:gd name="connsiteX0" fmla="*/ 63 w 51641"/>
              <a:gd name="connsiteY0" fmla="*/ 3727 h 426439"/>
              <a:gd name="connsiteX1" fmla="*/ 34988 w 51641"/>
              <a:gd name="connsiteY1" fmla="*/ 114852 h 426439"/>
              <a:gd name="connsiteX2" fmla="*/ 50863 w 51641"/>
              <a:gd name="connsiteY2" fmla="*/ 310114 h 426439"/>
              <a:gd name="connsiteX3" fmla="*/ 44513 w 51641"/>
              <a:gd name="connsiteY3" fmla="*/ 354564 h 426439"/>
              <a:gd name="connsiteX4" fmla="*/ 4825 w 51641"/>
              <a:gd name="connsiteY4" fmla="*/ 426002 h 426439"/>
              <a:gd name="connsiteX5" fmla="*/ 14350 w 51641"/>
              <a:gd name="connsiteY5" fmla="*/ 381552 h 426439"/>
              <a:gd name="connsiteX6" fmla="*/ 27050 w 51641"/>
              <a:gd name="connsiteY6" fmla="*/ 319639 h 426439"/>
              <a:gd name="connsiteX7" fmla="*/ 27050 w 51641"/>
              <a:gd name="connsiteY7" fmla="*/ 248202 h 426439"/>
              <a:gd name="connsiteX8" fmla="*/ 63 w 51641"/>
              <a:gd name="connsiteY8" fmla="*/ 3727 h 42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41" h="426439">
                <a:moveTo>
                  <a:pt x="63" y="3727"/>
                </a:moveTo>
                <a:cubicBezTo>
                  <a:pt x="1386" y="-18498"/>
                  <a:pt x="26521" y="63788"/>
                  <a:pt x="34988" y="114852"/>
                </a:cubicBezTo>
                <a:cubicBezTo>
                  <a:pt x="43455" y="165917"/>
                  <a:pt x="49276" y="270162"/>
                  <a:pt x="50863" y="310114"/>
                </a:cubicBezTo>
                <a:cubicBezTo>
                  <a:pt x="52450" y="350066"/>
                  <a:pt x="52186" y="335249"/>
                  <a:pt x="44513" y="354564"/>
                </a:cubicBezTo>
                <a:cubicBezTo>
                  <a:pt x="36840" y="373879"/>
                  <a:pt x="9852" y="421504"/>
                  <a:pt x="4825" y="426002"/>
                </a:cubicBezTo>
                <a:cubicBezTo>
                  <a:pt x="-202" y="430500"/>
                  <a:pt x="10646" y="399279"/>
                  <a:pt x="14350" y="381552"/>
                </a:cubicBezTo>
                <a:cubicBezTo>
                  <a:pt x="18054" y="363825"/>
                  <a:pt x="24933" y="341864"/>
                  <a:pt x="27050" y="319639"/>
                </a:cubicBezTo>
                <a:cubicBezTo>
                  <a:pt x="29167" y="297414"/>
                  <a:pt x="35517" y="300854"/>
                  <a:pt x="27050" y="248202"/>
                </a:cubicBezTo>
                <a:cubicBezTo>
                  <a:pt x="18583" y="195550"/>
                  <a:pt x="-1260" y="25952"/>
                  <a:pt x="63" y="3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E4EF4934-2FF2-425F-8193-27580BEF33DA}"/>
              </a:ext>
            </a:extLst>
          </p:cNvPr>
          <p:cNvSpPr/>
          <p:nvPr/>
        </p:nvSpPr>
        <p:spPr>
          <a:xfrm>
            <a:off x="3941057" y="5405059"/>
            <a:ext cx="443648" cy="96004"/>
          </a:xfrm>
          <a:custGeom>
            <a:avLst/>
            <a:gdLst>
              <a:gd name="connsiteX0" fmla="*/ 706 w 443648"/>
              <a:gd name="connsiteY0" fmla="*/ 95629 h 96004"/>
              <a:gd name="connsiteX1" fmla="*/ 376943 w 443648"/>
              <a:gd name="connsiteY1" fmla="*/ 89279 h 96004"/>
              <a:gd name="connsiteX2" fmla="*/ 407106 w 443648"/>
              <a:gd name="connsiteY2" fmla="*/ 70229 h 96004"/>
              <a:gd name="connsiteX3" fmla="*/ 443618 w 443648"/>
              <a:gd name="connsiteY3" fmla="*/ 379 h 96004"/>
              <a:gd name="connsiteX4" fmla="*/ 400756 w 443648"/>
              <a:gd name="connsiteY4" fmla="*/ 43241 h 96004"/>
              <a:gd name="connsiteX5" fmla="*/ 365831 w 443648"/>
              <a:gd name="connsiteY5" fmla="*/ 63879 h 96004"/>
              <a:gd name="connsiteX6" fmla="*/ 284868 w 443648"/>
              <a:gd name="connsiteY6" fmla="*/ 79754 h 96004"/>
              <a:gd name="connsiteX7" fmla="*/ 706 w 443648"/>
              <a:gd name="connsiteY7" fmla="*/ 95629 h 9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648" h="96004">
                <a:moveTo>
                  <a:pt x="706" y="95629"/>
                </a:moveTo>
                <a:cubicBezTo>
                  <a:pt x="16052" y="97217"/>
                  <a:pt x="309210" y="93512"/>
                  <a:pt x="376943" y="89279"/>
                </a:cubicBezTo>
                <a:cubicBezTo>
                  <a:pt x="444676" y="85046"/>
                  <a:pt x="395994" y="85045"/>
                  <a:pt x="407106" y="70229"/>
                </a:cubicBezTo>
                <a:cubicBezTo>
                  <a:pt x="418218" y="55413"/>
                  <a:pt x="444676" y="4877"/>
                  <a:pt x="443618" y="379"/>
                </a:cubicBezTo>
                <a:cubicBezTo>
                  <a:pt x="442560" y="-4119"/>
                  <a:pt x="413721" y="32658"/>
                  <a:pt x="400756" y="43241"/>
                </a:cubicBezTo>
                <a:cubicBezTo>
                  <a:pt x="387792" y="53824"/>
                  <a:pt x="385146" y="57793"/>
                  <a:pt x="365831" y="63879"/>
                </a:cubicBezTo>
                <a:cubicBezTo>
                  <a:pt x="346516" y="69964"/>
                  <a:pt x="345193" y="75256"/>
                  <a:pt x="284868" y="79754"/>
                </a:cubicBezTo>
                <a:cubicBezTo>
                  <a:pt x="224543" y="84252"/>
                  <a:pt x="-14640" y="94041"/>
                  <a:pt x="706" y="95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C0233A63-F87E-4630-AB94-013469FE973B}"/>
              </a:ext>
            </a:extLst>
          </p:cNvPr>
          <p:cNvSpPr/>
          <p:nvPr/>
        </p:nvSpPr>
        <p:spPr>
          <a:xfrm>
            <a:off x="4471883" y="4687542"/>
            <a:ext cx="140676" cy="172963"/>
          </a:xfrm>
          <a:custGeom>
            <a:avLst/>
            <a:gdLst>
              <a:gd name="connsiteX0" fmla="*/ 105 w 140676"/>
              <a:gd name="connsiteY0" fmla="*/ 346 h 172963"/>
              <a:gd name="connsiteX1" fmla="*/ 133455 w 140676"/>
              <a:gd name="connsiteY1" fmla="*/ 167033 h 172963"/>
              <a:gd name="connsiteX2" fmla="*/ 111230 w 140676"/>
              <a:gd name="connsiteY2" fmla="*/ 124171 h 172963"/>
              <a:gd name="connsiteX3" fmla="*/ 105 w 140676"/>
              <a:gd name="connsiteY3" fmla="*/ 346 h 1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676" h="172963">
                <a:moveTo>
                  <a:pt x="105" y="346"/>
                </a:moveTo>
                <a:cubicBezTo>
                  <a:pt x="3809" y="7490"/>
                  <a:pt x="114934" y="146396"/>
                  <a:pt x="133455" y="167033"/>
                </a:cubicBezTo>
                <a:cubicBezTo>
                  <a:pt x="151976" y="187670"/>
                  <a:pt x="131338" y="149835"/>
                  <a:pt x="111230" y="124171"/>
                </a:cubicBezTo>
                <a:cubicBezTo>
                  <a:pt x="91122" y="98507"/>
                  <a:pt x="-3599" y="-6798"/>
                  <a:pt x="105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5DCEA65E-81DA-48BE-8047-8BEFF87013DA}"/>
              </a:ext>
            </a:extLst>
          </p:cNvPr>
          <p:cNvSpPr/>
          <p:nvPr/>
        </p:nvSpPr>
        <p:spPr>
          <a:xfrm>
            <a:off x="4607915" y="4860922"/>
            <a:ext cx="183173" cy="301638"/>
          </a:xfrm>
          <a:custGeom>
            <a:avLst/>
            <a:gdLst>
              <a:gd name="connsiteX0" fmla="*/ 8535 w 183173"/>
              <a:gd name="connsiteY0" fmla="*/ 3 h 301638"/>
              <a:gd name="connsiteX1" fmla="*/ 8535 w 183173"/>
              <a:gd name="connsiteY1" fmla="*/ 90491 h 301638"/>
              <a:gd name="connsiteX2" fmla="*/ 111723 w 183173"/>
              <a:gd name="connsiteY2" fmla="*/ 250828 h 301638"/>
              <a:gd name="connsiteX3" fmla="*/ 156173 w 183173"/>
              <a:gd name="connsiteY3" fmla="*/ 301628 h 301638"/>
              <a:gd name="connsiteX4" fmla="*/ 183160 w 183173"/>
              <a:gd name="connsiteY4" fmla="*/ 255591 h 301638"/>
              <a:gd name="connsiteX5" fmla="*/ 159348 w 183173"/>
              <a:gd name="connsiteY5" fmla="*/ 282578 h 301638"/>
              <a:gd name="connsiteX6" fmla="*/ 127598 w 183173"/>
              <a:gd name="connsiteY6" fmla="*/ 246066 h 301638"/>
              <a:gd name="connsiteX7" fmla="*/ 52985 w 183173"/>
              <a:gd name="connsiteY7" fmla="*/ 119066 h 301638"/>
              <a:gd name="connsiteX8" fmla="*/ 30760 w 183173"/>
              <a:gd name="connsiteY8" fmla="*/ 87316 h 301638"/>
              <a:gd name="connsiteX9" fmla="*/ 8535 w 183173"/>
              <a:gd name="connsiteY9" fmla="*/ 3 h 30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173" h="301638">
                <a:moveTo>
                  <a:pt x="8535" y="3"/>
                </a:moveTo>
                <a:cubicBezTo>
                  <a:pt x="4831" y="532"/>
                  <a:pt x="-8663" y="48687"/>
                  <a:pt x="8535" y="90491"/>
                </a:cubicBezTo>
                <a:cubicBezTo>
                  <a:pt x="25733" y="132295"/>
                  <a:pt x="87117" y="215638"/>
                  <a:pt x="111723" y="250828"/>
                </a:cubicBezTo>
                <a:cubicBezTo>
                  <a:pt x="136329" y="286018"/>
                  <a:pt x="144267" y="300834"/>
                  <a:pt x="156173" y="301628"/>
                </a:cubicBezTo>
                <a:cubicBezTo>
                  <a:pt x="168079" y="302422"/>
                  <a:pt x="182631" y="258766"/>
                  <a:pt x="183160" y="255591"/>
                </a:cubicBezTo>
                <a:cubicBezTo>
                  <a:pt x="183689" y="252416"/>
                  <a:pt x="168608" y="284166"/>
                  <a:pt x="159348" y="282578"/>
                </a:cubicBezTo>
                <a:cubicBezTo>
                  <a:pt x="150088" y="280991"/>
                  <a:pt x="145325" y="273318"/>
                  <a:pt x="127598" y="246066"/>
                </a:cubicBezTo>
                <a:cubicBezTo>
                  <a:pt x="109871" y="218814"/>
                  <a:pt x="69125" y="145524"/>
                  <a:pt x="52985" y="119066"/>
                </a:cubicBezTo>
                <a:cubicBezTo>
                  <a:pt x="36845" y="92608"/>
                  <a:pt x="40020" y="107424"/>
                  <a:pt x="30760" y="87316"/>
                </a:cubicBezTo>
                <a:cubicBezTo>
                  <a:pt x="21500" y="67208"/>
                  <a:pt x="12239" y="-526"/>
                  <a:pt x="853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69D121EC-00FC-4B13-A21B-068511026405}"/>
              </a:ext>
            </a:extLst>
          </p:cNvPr>
          <p:cNvSpPr/>
          <p:nvPr/>
        </p:nvSpPr>
        <p:spPr>
          <a:xfrm>
            <a:off x="4499926" y="4866394"/>
            <a:ext cx="90931" cy="14178"/>
          </a:xfrm>
          <a:custGeom>
            <a:avLst/>
            <a:gdLst>
              <a:gd name="connsiteX0" fmla="*/ 637 w 90931"/>
              <a:gd name="connsiteY0" fmla="*/ 2469 h 14178"/>
              <a:gd name="connsiteX1" fmla="*/ 89537 w 90931"/>
              <a:gd name="connsiteY1" fmla="*/ 881 h 14178"/>
              <a:gd name="connsiteX2" fmla="*/ 51437 w 90931"/>
              <a:gd name="connsiteY2" fmla="*/ 13581 h 14178"/>
              <a:gd name="connsiteX3" fmla="*/ 637 w 90931"/>
              <a:gd name="connsiteY3" fmla="*/ 2469 h 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31" h="14178">
                <a:moveTo>
                  <a:pt x="637" y="2469"/>
                </a:moveTo>
                <a:cubicBezTo>
                  <a:pt x="6987" y="352"/>
                  <a:pt x="81070" y="-971"/>
                  <a:pt x="89537" y="881"/>
                </a:cubicBezTo>
                <a:cubicBezTo>
                  <a:pt x="98004" y="2733"/>
                  <a:pt x="65725" y="10141"/>
                  <a:pt x="51437" y="13581"/>
                </a:cubicBezTo>
                <a:cubicBezTo>
                  <a:pt x="37150" y="17021"/>
                  <a:pt x="-5713" y="4586"/>
                  <a:pt x="637" y="2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DB4EE37B-A924-40CB-958E-C1EA33089736}"/>
              </a:ext>
            </a:extLst>
          </p:cNvPr>
          <p:cNvSpPr/>
          <p:nvPr/>
        </p:nvSpPr>
        <p:spPr>
          <a:xfrm>
            <a:off x="4546803" y="4864100"/>
            <a:ext cx="205299" cy="308794"/>
          </a:xfrm>
          <a:custGeom>
            <a:avLst/>
            <a:gdLst>
              <a:gd name="connsiteX0" fmla="*/ 9322 w 205299"/>
              <a:gd name="connsiteY0" fmla="*/ 0 h 308794"/>
              <a:gd name="connsiteX1" fmla="*/ 1385 w 205299"/>
              <a:gd name="connsiteY1" fmla="*/ 88900 h 308794"/>
              <a:gd name="connsiteX2" fmla="*/ 39485 w 205299"/>
              <a:gd name="connsiteY2" fmla="*/ 128588 h 308794"/>
              <a:gd name="connsiteX3" fmla="*/ 199822 w 205299"/>
              <a:gd name="connsiteY3" fmla="*/ 304800 h 308794"/>
              <a:gd name="connsiteX4" fmla="*/ 161722 w 205299"/>
              <a:gd name="connsiteY4" fmla="*/ 246063 h 308794"/>
              <a:gd name="connsiteX5" fmla="*/ 99810 w 205299"/>
              <a:gd name="connsiteY5" fmla="*/ 180975 h 308794"/>
              <a:gd name="connsiteX6" fmla="*/ 18847 w 205299"/>
              <a:gd name="connsiteY6" fmla="*/ 87313 h 308794"/>
              <a:gd name="connsiteX7" fmla="*/ 9322 w 205299"/>
              <a:gd name="connsiteY7" fmla="*/ 0 h 3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99" h="308794">
                <a:moveTo>
                  <a:pt x="9322" y="0"/>
                </a:moveTo>
                <a:cubicBezTo>
                  <a:pt x="6412" y="265"/>
                  <a:pt x="-3642" y="67469"/>
                  <a:pt x="1385" y="88900"/>
                </a:cubicBezTo>
                <a:cubicBezTo>
                  <a:pt x="6412" y="110331"/>
                  <a:pt x="6412" y="92605"/>
                  <a:pt x="39485" y="128588"/>
                </a:cubicBezTo>
                <a:cubicBezTo>
                  <a:pt x="72558" y="164571"/>
                  <a:pt x="179449" y="285221"/>
                  <a:pt x="199822" y="304800"/>
                </a:cubicBezTo>
                <a:cubicBezTo>
                  <a:pt x="220195" y="324379"/>
                  <a:pt x="178391" y="266700"/>
                  <a:pt x="161722" y="246063"/>
                </a:cubicBezTo>
                <a:cubicBezTo>
                  <a:pt x="145053" y="225426"/>
                  <a:pt x="123622" y="207433"/>
                  <a:pt x="99810" y="180975"/>
                </a:cubicBezTo>
                <a:cubicBezTo>
                  <a:pt x="75998" y="154517"/>
                  <a:pt x="34193" y="112713"/>
                  <a:pt x="18847" y="87313"/>
                </a:cubicBezTo>
                <a:cubicBezTo>
                  <a:pt x="3501" y="61913"/>
                  <a:pt x="12232" y="-265"/>
                  <a:pt x="93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5395B5D5-03DF-4AFE-B62E-3FF9EE8A4CF5}"/>
              </a:ext>
            </a:extLst>
          </p:cNvPr>
          <p:cNvSpPr/>
          <p:nvPr/>
        </p:nvSpPr>
        <p:spPr>
          <a:xfrm>
            <a:off x="4471982" y="4856163"/>
            <a:ext cx="66681" cy="246246"/>
          </a:xfrm>
          <a:custGeom>
            <a:avLst/>
            <a:gdLst>
              <a:gd name="connsiteX0" fmla="*/ 42868 w 66681"/>
              <a:gd name="connsiteY0" fmla="*/ 0 h 246246"/>
              <a:gd name="connsiteX1" fmla="*/ 55568 w 66681"/>
              <a:gd name="connsiteY1" fmla="*/ 152400 h 246246"/>
              <a:gd name="connsiteX2" fmla="*/ 46043 w 66681"/>
              <a:gd name="connsiteY2" fmla="*/ 176212 h 246246"/>
              <a:gd name="connsiteX3" fmla="*/ 6 w 66681"/>
              <a:gd name="connsiteY3" fmla="*/ 246062 h 246246"/>
              <a:gd name="connsiteX4" fmla="*/ 42868 w 66681"/>
              <a:gd name="connsiteY4" fmla="*/ 195262 h 246246"/>
              <a:gd name="connsiteX5" fmla="*/ 66681 w 66681"/>
              <a:gd name="connsiteY5" fmla="*/ 153987 h 246246"/>
              <a:gd name="connsiteX6" fmla="*/ 42868 w 66681"/>
              <a:gd name="connsiteY6" fmla="*/ 0 h 2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81" h="246246">
                <a:moveTo>
                  <a:pt x="42868" y="0"/>
                </a:moveTo>
                <a:cubicBezTo>
                  <a:pt x="41016" y="-264"/>
                  <a:pt x="55039" y="123031"/>
                  <a:pt x="55568" y="152400"/>
                </a:cubicBezTo>
                <a:cubicBezTo>
                  <a:pt x="56097" y="181769"/>
                  <a:pt x="55303" y="160602"/>
                  <a:pt x="46043" y="176212"/>
                </a:cubicBezTo>
                <a:cubicBezTo>
                  <a:pt x="36783" y="191822"/>
                  <a:pt x="535" y="242887"/>
                  <a:pt x="6" y="246062"/>
                </a:cubicBezTo>
                <a:cubicBezTo>
                  <a:pt x="-523" y="249237"/>
                  <a:pt x="31756" y="210608"/>
                  <a:pt x="42868" y="195262"/>
                </a:cubicBezTo>
                <a:cubicBezTo>
                  <a:pt x="53980" y="179916"/>
                  <a:pt x="66681" y="189176"/>
                  <a:pt x="66681" y="153987"/>
                </a:cubicBezTo>
                <a:cubicBezTo>
                  <a:pt x="66681" y="118798"/>
                  <a:pt x="44720" y="264"/>
                  <a:pt x="428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9B776D6E-BB13-40B8-9319-AE98290E27F6}"/>
              </a:ext>
            </a:extLst>
          </p:cNvPr>
          <p:cNvSpPr/>
          <p:nvPr/>
        </p:nvSpPr>
        <p:spPr>
          <a:xfrm>
            <a:off x="4411663" y="5092641"/>
            <a:ext cx="128706" cy="135882"/>
          </a:xfrm>
          <a:custGeom>
            <a:avLst/>
            <a:gdLst>
              <a:gd name="connsiteX0" fmla="*/ 47625 w 128706"/>
              <a:gd name="connsiteY0" fmla="*/ 59 h 135882"/>
              <a:gd name="connsiteX1" fmla="*/ 98425 w 128706"/>
              <a:gd name="connsiteY1" fmla="*/ 69909 h 135882"/>
              <a:gd name="connsiteX2" fmla="*/ 82550 w 128706"/>
              <a:gd name="connsiteY2" fmla="*/ 114359 h 135882"/>
              <a:gd name="connsiteX3" fmla="*/ 69850 w 128706"/>
              <a:gd name="connsiteY3" fmla="*/ 133409 h 135882"/>
              <a:gd name="connsiteX4" fmla="*/ 0 w 128706"/>
              <a:gd name="connsiteY4" fmla="*/ 131822 h 135882"/>
              <a:gd name="connsiteX5" fmla="*/ 69850 w 128706"/>
              <a:gd name="connsiteY5" fmla="*/ 127059 h 135882"/>
              <a:gd name="connsiteX6" fmla="*/ 87312 w 128706"/>
              <a:gd name="connsiteY6" fmla="*/ 131822 h 135882"/>
              <a:gd name="connsiteX7" fmla="*/ 128587 w 128706"/>
              <a:gd name="connsiteY7" fmla="*/ 58797 h 135882"/>
              <a:gd name="connsiteX8" fmla="*/ 47625 w 128706"/>
              <a:gd name="connsiteY8" fmla="*/ 59 h 13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06" h="135882">
                <a:moveTo>
                  <a:pt x="47625" y="59"/>
                </a:moveTo>
                <a:cubicBezTo>
                  <a:pt x="42598" y="1911"/>
                  <a:pt x="92604" y="50859"/>
                  <a:pt x="98425" y="69909"/>
                </a:cubicBezTo>
                <a:cubicBezTo>
                  <a:pt x="104246" y="88959"/>
                  <a:pt x="87313" y="103776"/>
                  <a:pt x="82550" y="114359"/>
                </a:cubicBezTo>
                <a:cubicBezTo>
                  <a:pt x="77788" y="124942"/>
                  <a:pt x="83608" y="130499"/>
                  <a:pt x="69850" y="133409"/>
                </a:cubicBezTo>
                <a:cubicBezTo>
                  <a:pt x="56092" y="136319"/>
                  <a:pt x="0" y="132880"/>
                  <a:pt x="0" y="131822"/>
                </a:cubicBezTo>
                <a:cubicBezTo>
                  <a:pt x="0" y="130764"/>
                  <a:pt x="55298" y="127059"/>
                  <a:pt x="69850" y="127059"/>
                </a:cubicBezTo>
                <a:cubicBezTo>
                  <a:pt x="84402" y="127059"/>
                  <a:pt x="77523" y="143199"/>
                  <a:pt x="87312" y="131822"/>
                </a:cubicBezTo>
                <a:cubicBezTo>
                  <a:pt x="97101" y="120445"/>
                  <a:pt x="130968" y="77847"/>
                  <a:pt x="128587" y="58797"/>
                </a:cubicBezTo>
                <a:cubicBezTo>
                  <a:pt x="126206" y="39747"/>
                  <a:pt x="52652" y="-1793"/>
                  <a:pt x="47625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3A79E812-1F6B-4D78-A263-9C1CC060663E}"/>
              </a:ext>
            </a:extLst>
          </p:cNvPr>
          <p:cNvSpPr/>
          <p:nvPr/>
        </p:nvSpPr>
        <p:spPr>
          <a:xfrm>
            <a:off x="3933739" y="5378831"/>
            <a:ext cx="383466" cy="93756"/>
          </a:xfrm>
          <a:custGeom>
            <a:avLst/>
            <a:gdLst>
              <a:gd name="connsiteX0" fmla="*/ 86 w 383466"/>
              <a:gd name="connsiteY0" fmla="*/ 93282 h 93756"/>
              <a:gd name="connsiteX1" fmla="*/ 211224 w 383466"/>
              <a:gd name="connsiteY1" fmla="*/ 72644 h 93756"/>
              <a:gd name="connsiteX2" fmla="*/ 265199 w 383466"/>
              <a:gd name="connsiteY2" fmla="*/ 61532 h 93756"/>
              <a:gd name="connsiteX3" fmla="*/ 382674 w 383466"/>
              <a:gd name="connsiteY3" fmla="*/ 1207 h 93756"/>
              <a:gd name="connsiteX4" fmla="*/ 312824 w 383466"/>
              <a:gd name="connsiteY4" fmla="*/ 23432 h 93756"/>
              <a:gd name="connsiteX5" fmla="*/ 238211 w 383466"/>
              <a:gd name="connsiteY5" fmla="*/ 50419 h 93756"/>
              <a:gd name="connsiteX6" fmla="*/ 86 w 383466"/>
              <a:gd name="connsiteY6" fmla="*/ 93282 h 9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66" h="93756">
                <a:moveTo>
                  <a:pt x="86" y="93282"/>
                </a:moveTo>
                <a:cubicBezTo>
                  <a:pt x="-4412" y="96986"/>
                  <a:pt x="167039" y="77936"/>
                  <a:pt x="211224" y="72644"/>
                </a:cubicBezTo>
                <a:cubicBezTo>
                  <a:pt x="255409" y="67352"/>
                  <a:pt x="236624" y="73438"/>
                  <a:pt x="265199" y="61532"/>
                </a:cubicBezTo>
                <a:cubicBezTo>
                  <a:pt x="293774" y="49626"/>
                  <a:pt x="374737" y="7557"/>
                  <a:pt x="382674" y="1207"/>
                </a:cubicBezTo>
                <a:cubicBezTo>
                  <a:pt x="390611" y="-5143"/>
                  <a:pt x="336901" y="15230"/>
                  <a:pt x="312824" y="23432"/>
                </a:cubicBezTo>
                <a:cubicBezTo>
                  <a:pt x="288747" y="31634"/>
                  <a:pt x="287423" y="41423"/>
                  <a:pt x="238211" y="50419"/>
                </a:cubicBezTo>
                <a:cubicBezTo>
                  <a:pt x="188999" y="59415"/>
                  <a:pt x="4584" y="89578"/>
                  <a:pt x="86" y="93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CA8A0949-499F-488F-B3A5-A8DDD0498AAC}"/>
              </a:ext>
            </a:extLst>
          </p:cNvPr>
          <p:cNvSpPr/>
          <p:nvPr/>
        </p:nvSpPr>
        <p:spPr>
          <a:xfrm>
            <a:off x="4268417" y="5232318"/>
            <a:ext cx="44897" cy="149431"/>
          </a:xfrm>
          <a:custGeom>
            <a:avLst/>
            <a:gdLst>
              <a:gd name="connsiteX0" fmla="*/ 32121 w 44897"/>
              <a:gd name="connsiteY0" fmla="*/ 82 h 149431"/>
              <a:gd name="connsiteX1" fmla="*/ 14658 w 44897"/>
              <a:gd name="connsiteY1" fmla="*/ 57232 h 149431"/>
              <a:gd name="connsiteX2" fmla="*/ 44821 w 44897"/>
              <a:gd name="connsiteY2" fmla="*/ 147720 h 149431"/>
              <a:gd name="connsiteX3" fmla="*/ 22596 w 44897"/>
              <a:gd name="connsiteY3" fmla="*/ 111207 h 149431"/>
              <a:gd name="connsiteX4" fmla="*/ 371 w 44897"/>
              <a:gd name="connsiteY4" fmla="*/ 46120 h 149431"/>
              <a:gd name="connsiteX5" fmla="*/ 32121 w 44897"/>
              <a:gd name="connsiteY5" fmla="*/ 82 h 14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97" h="149431">
                <a:moveTo>
                  <a:pt x="32121" y="82"/>
                </a:moveTo>
                <a:cubicBezTo>
                  <a:pt x="34502" y="1934"/>
                  <a:pt x="12541" y="32626"/>
                  <a:pt x="14658" y="57232"/>
                </a:cubicBezTo>
                <a:cubicBezTo>
                  <a:pt x="16775" y="81838"/>
                  <a:pt x="43498" y="138724"/>
                  <a:pt x="44821" y="147720"/>
                </a:cubicBezTo>
                <a:cubicBezTo>
                  <a:pt x="46144" y="156716"/>
                  <a:pt x="30004" y="128140"/>
                  <a:pt x="22596" y="111207"/>
                </a:cubicBezTo>
                <a:cubicBezTo>
                  <a:pt x="15188" y="94274"/>
                  <a:pt x="-2804" y="64376"/>
                  <a:pt x="371" y="46120"/>
                </a:cubicBezTo>
                <a:cubicBezTo>
                  <a:pt x="3546" y="27864"/>
                  <a:pt x="29740" y="-1770"/>
                  <a:pt x="32121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1488C4EA-0230-4740-856A-A97FC4CD2C50}"/>
              </a:ext>
            </a:extLst>
          </p:cNvPr>
          <p:cNvSpPr/>
          <p:nvPr/>
        </p:nvSpPr>
        <p:spPr>
          <a:xfrm>
            <a:off x="3909114" y="5325682"/>
            <a:ext cx="297140" cy="123954"/>
          </a:xfrm>
          <a:custGeom>
            <a:avLst/>
            <a:gdLst>
              <a:gd name="connsiteX0" fmla="*/ 292999 w 297140"/>
              <a:gd name="connsiteY0" fmla="*/ 3556 h 123954"/>
              <a:gd name="connsiteX1" fmla="*/ 180286 w 297140"/>
              <a:gd name="connsiteY1" fmla="*/ 13081 h 123954"/>
              <a:gd name="connsiteX2" fmla="*/ 91386 w 297140"/>
              <a:gd name="connsiteY2" fmla="*/ 51181 h 123954"/>
              <a:gd name="connsiteX3" fmla="*/ 13599 w 297140"/>
              <a:gd name="connsiteY3" fmla="*/ 122618 h 123954"/>
              <a:gd name="connsiteX4" fmla="*/ 8836 w 297140"/>
              <a:gd name="connsiteY4" fmla="*/ 95631 h 123954"/>
              <a:gd name="connsiteX5" fmla="*/ 23124 w 297140"/>
              <a:gd name="connsiteY5" fmla="*/ 68643 h 123954"/>
              <a:gd name="connsiteX6" fmla="*/ 292999 w 297140"/>
              <a:gd name="connsiteY6" fmla="*/ 3556 h 12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40" h="123954">
                <a:moveTo>
                  <a:pt x="292999" y="3556"/>
                </a:moveTo>
                <a:cubicBezTo>
                  <a:pt x="319193" y="-5704"/>
                  <a:pt x="213888" y="5144"/>
                  <a:pt x="180286" y="13081"/>
                </a:cubicBezTo>
                <a:cubicBezTo>
                  <a:pt x="146684" y="21019"/>
                  <a:pt x="119167" y="32925"/>
                  <a:pt x="91386" y="51181"/>
                </a:cubicBezTo>
                <a:cubicBezTo>
                  <a:pt x="63605" y="69437"/>
                  <a:pt x="27357" y="115210"/>
                  <a:pt x="13599" y="122618"/>
                </a:cubicBezTo>
                <a:cubicBezTo>
                  <a:pt x="-159" y="130026"/>
                  <a:pt x="7249" y="104627"/>
                  <a:pt x="8836" y="95631"/>
                </a:cubicBezTo>
                <a:cubicBezTo>
                  <a:pt x="10423" y="86635"/>
                  <a:pt x="-19738" y="84518"/>
                  <a:pt x="23124" y="68643"/>
                </a:cubicBezTo>
                <a:cubicBezTo>
                  <a:pt x="65986" y="52768"/>
                  <a:pt x="266805" y="12816"/>
                  <a:pt x="292999" y="3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CB24EED6-C892-4040-9B82-41D83F18FF15}"/>
              </a:ext>
            </a:extLst>
          </p:cNvPr>
          <p:cNvSpPr/>
          <p:nvPr/>
        </p:nvSpPr>
        <p:spPr>
          <a:xfrm>
            <a:off x="4170023" y="5221286"/>
            <a:ext cx="149698" cy="166272"/>
          </a:xfrm>
          <a:custGeom>
            <a:avLst/>
            <a:gdLst>
              <a:gd name="connsiteX0" fmla="*/ 149565 w 149698"/>
              <a:gd name="connsiteY0" fmla="*/ 165102 h 166272"/>
              <a:gd name="connsiteX1" fmla="*/ 35265 w 149698"/>
              <a:gd name="connsiteY1" fmla="*/ 136527 h 166272"/>
              <a:gd name="connsiteX2" fmla="*/ 24152 w 149698"/>
              <a:gd name="connsiteY2" fmla="*/ 80964 h 166272"/>
              <a:gd name="connsiteX3" fmla="*/ 9865 w 149698"/>
              <a:gd name="connsiteY3" fmla="*/ 38102 h 166272"/>
              <a:gd name="connsiteX4" fmla="*/ 46377 w 149698"/>
              <a:gd name="connsiteY4" fmla="*/ 2 h 166272"/>
              <a:gd name="connsiteX5" fmla="*/ 13040 w 149698"/>
              <a:gd name="connsiteY5" fmla="*/ 39689 h 166272"/>
              <a:gd name="connsiteX6" fmla="*/ 6690 w 149698"/>
              <a:gd name="connsiteY6" fmla="*/ 52389 h 166272"/>
              <a:gd name="connsiteX7" fmla="*/ 9865 w 149698"/>
              <a:gd name="connsiteY7" fmla="*/ 98427 h 166272"/>
              <a:gd name="connsiteX8" fmla="*/ 149565 w 149698"/>
              <a:gd name="connsiteY8" fmla="*/ 165102 h 16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98" h="166272">
                <a:moveTo>
                  <a:pt x="149565" y="165102"/>
                </a:moveTo>
                <a:cubicBezTo>
                  <a:pt x="153798" y="171452"/>
                  <a:pt x="56167" y="150550"/>
                  <a:pt x="35265" y="136527"/>
                </a:cubicBezTo>
                <a:cubicBezTo>
                  <a:pt x="14363" y="122504"/>
                  <a:pt x="28385" y="97368"/>
                  <a:pt x="24152" y="80964"/>
                </a:cubicBezTo>
                <a:cubicBezTo>
                  <a:pt x="19919" y="64560"/>
                  <a:pt x="6161" y="51596"/>
                  <a:pt x="9865" y="38102"/>
                </a:cubicBezTo>
                <a:cubicBezTo>
                  <a:pt x="13569" y="24608"/>
                  <a:pt x="45848" y="-263"/>
                  <a:pt x="46377" y="2"/>
                </a:cubicBezTo>
                <a:cubicBezTo>
                  <a:pt x="46906" y="266"/>
                  <a:pt x="19654" y="30958"/>
                  <a:pt x="13040" y="39689"/>
                </a:cubicBezTo>
                <a:cubicBezTo>
                  <a:pt x="6426" y="48420"/>
                  <a:pt x="7219" y="42599"/>
                  <a:pt x="6690" y="52389"/>
                </a:cubicBezTo>
                <a:cubicBezTo>
                  <a:pt x="6161" y="62179"/>
                  <a:pt x="-9979" y="80435"/>
                  <a:pt x="9865" y="98427"/>
                </a:cubicBezTo>
                <a:cubicBezTo>
                  <a:pt x="29709" y="116419"/>
                  <a:pt x="145332" y="158752"/>
                  <a:pt x="149565" y="165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0F357159-3AAD-4876-BD9E-AC20D99E41AB}"/>
              </a:ext>
            </a:extLst>
          </p:cNvPr>
          <p:cNvSpPr/>
          <p:nvPr/>
        </p:nvSpPr>
        <p:spPr>
          <a:xfrm>
            <a:off x="4045357" y="5248082"/>
            <a:ext cx="131654" cy="73892"/>
          </a:xfrm>
          <a:custGeom>
            <a:avLst/>
            <a:gdLst>
              <a:gd name="connsiteX0" fmla="*/ 9118 w 131654"/>
              <a:gd name="connsiteY0" fmla="*/ 193 h 73892"/>
              <a:gd name="connsiteX1" fmla="*/ 2768 w 131654"/>
              <a:gd name="connsiteY1" fmla="*/ 71631 h 73892"/>
              <a:gd name="connsiteX2" fmla="*/ 55156 w 131654"/>
              <a:gd name="connsiteY2" fmla="*/ 55756 h 73892"/>
              <a:gd name="connsiteX3" fmla="*/ 131356 w 131654"/>
              <a:gd name="connsiteY3" fmla="*/ 52581 h 73892"/>
              <a:gd name="connsiteX4" fmla="*/ 24993 w 131654"/>
              <a:gd name="connsiteY4" fmla="*/ 49406 h 73892"/>
              <a:gd name="connsiteX5" fmla="*/ 9118 w 131654"/>
              <a:gd name="connsiteY5" fmla="*/ 193 h 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654" h="73892">
                <a:moveTo>
                  <a:pt x="9118" y="193"/>
                </a:moveTo>
                <a:cubicBezTo>
                  <a:pt x="5414" y="3897"/>
                  <a:pt x="-4905" y="62371"/>
                  <a:pt x="2768" y="71631"/>
                </a:cubicBezTo>
                <a:cubicBezTo>
                  <a:pt x="10441" y="80891"/>
                  <a:pt x="33725" y="58931"/>
                  <a:pt x="55156" y="55756"/>
                </a:cubicBezTo>
                <a:cubicBezTo>
                  <a:pt x="76587" y="52581"/>
                  <a:pt x="136383" y="53639"/>
                  <a:pt x="131356" y="52581"/>
                </a:cubicBezTo>
                <a:cubicBezTo>
                  <a:pt x="126329" y="51523"/>
                  <a:pt x="45101" y="51523"/>
                  <a:pt x="24993" y="49406"/>
                </a:cubicBezTo>
                <a:cubicBezTo>
                  <a:pt x="4885" y="47289"/>
                  <a:pt x="12822" y="-3511"/>
                  <a:pt x="9118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7CA636CB-2CED-432F-AF15-CD951D347B1F}"/>
              </a:ext>
            </a:extLst>
          </p:cNvPr>
          <p:cNvSpPr/>
          <p:nvPr/>
        </p:nvSpPr>
        <p:spPr>
          <a:xfrm>
            <a:off x="3896606" y="5092699"/>
            <a:ext cx="406660" cy="148046"/>
          </a:xfrm>
          <a:custGeom>
            <a:avLst/>
            <a:gdLst>
              <a:gd name="connsiteX0" fmla="*/ 5469 w 406660"/>
              <a:gd name="connsiteY0" fmla="*/ 1 h 148046"/>
              <a:gd name="connsiteX1" fmla="*/ 26107 w 406660"/>
              <a:gd name="connsiteY1" fmla="*/ 66676 h 148046"/>
              <a:gd name="connsiteX2" fmla="*/ 248357 w 406660"/>
              <a:gd name="connsiteY2" fmla="*/ 109539 h 148046"/>
              <a:gd name="connsiteX3" fmla="*/ 349957 w 406660"/>
              <a:gd name="connsiteY3" fmla="*/ 125414 h 148046"/>
              <a:gd name="connsiteX4" fmla="*/ 405519 w 406660"/>
              <a:gd name="connsiteY4" fmla="*/ 147639 h 148046"/>
              <a:gd name="connsiteX5" fmla="*/ 359482 w 406660"/>
              <a:gd name="connsiteY5" fmla="*/ 104776 h 148046"/>
              <a:gd name="connsiteX6" fmla="*/ 78494 w 406660"/>
              <a:gd name="connsiteY6" fmla="*/ 77789 h 148046"/>
              <a:gd name="connsiteX7" fmla="*/ 35632 w 406660"/>
              <a:gd name="connsiteY7" fmla="*/ 68264 h 148046"/>
              <a:gd name="connsiteX8" fmla="*/ 5469 w 406660"/>
              <a:gd name="connsiteY8" fmla="*/ 1 h 1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660" h="148046">
                <a:moveTo>
                  <a:pt x="5469" y="1"/>
                </a:moveTo>
                <a:cubicBezTo>
                  <a:pt x="3881" y="-264"/>
                  <a:pt x="-14374" y="48420"/>
                  <a:pt x="26107" y="66676"/>
                </a:cubicBezTo>
                <a:cubicBezTo>
                  <a:pt x="66588" y="84932"/>
                  <a:pt x="194382" y="99749"/>
                  <a:pt x="248357" y="109539"/>
                </a:cubicBezTo>
                <a:cubicBezTo>
                  <a:pt x="302332" y="119329"/>
                  <a:pt x="323763" y="119064"/>
                  <a:pt x="349957" y="125414"/>
                </a:cubicBezTo>
                <a:cubicBezTo>
                  <a:pt x="376151" y="131764"/>
                  <a:pt x="403932" y="151079"/>
                  <a:pt x="405519" y="147639"/>
                </a:cubicBezTo>
                <a:cubicBezTo>
                  <a:pt x="407107" y="144199"/>
                  <a:pt x="413986" y="116418"/>
                  <a:pt x="359482" y="104776"/>
                </a:cubicBezTo>
                <a:cubicBezTo>
                  <a:pt x="304978" y="93134"/>
                  <a:pt x="132469" y="83874"/>
                  <a:pt x="78494" y="77789"/>
                </a:cubicBezTo>
                <a:cubicBezTo>
                  <a:pt x="24519" y="71704"/>
                  <a:pt x="47274" y="76731"/>
                  <a:pt x="35632" y="68264"/>
                </a:cubicBezTo>
                <a:cubicBezTo>
                  <a:pt x="23990" y="59797"/>
                  <a:pt x="7057" y="266"/>
                  <a:pt x="546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F284939D-C4AC-420B-8980-5EFAE26190EB}"/>
              </a:ext>
            </a:extLst>
          </p:cNvPr>
          <p:cNvSpPr/>
          <p:nvPr/>
        </p:nvSpPr>
        <p:spPr>
          <a:xfrm>
            <a:off x="4032692" y="5128904"/>
            <a:ext cx="126561" cy="100327"/>
          </a:xfrm>
          <a:custGeom>
            <a:avLst/>
            <a:gdLst>
              <a:gd name="connsiteX0" fmla="*/ 126558 w 126561"/>
              <a:gd name="connsiteY0" fmla="*/ 309 h 100327"/>
              <a:gd name="connsiteX1" fmla="*/ 39246 w 126561"/>
              <a:gd name="connsiteY1" fmla="*/ 52696 h 100327"/>
              <a:gd name="connsiteX2" fmla="*/ 1146 w 126561"/>
              <a:gd name="connsiteY2" fmla="*/ 100321 h 100327"/>
              <a:gd name="connsiteX3" fmla="*/ 12258 w 126561"/>
              <a:gd name="connsiteY3" fmla="*/ 55871 h 100327"/>
              <a:gd name="connsiteX4" fmla="*/ 36071 w 126561"/>
              <a:gd name="connsiteY4" fmla="*/ 32059 h 100327"/>
              <a:gd name="connsiteX5" fmla="*/ 126558 w 126561"/>
              <a:gd name="connsiteY5" fmla="*/ 309 h 10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61" h="100327">
                <a:moveTo>
                  <a:pt x="126558" y="309"/>
                </a:moveTo>
                <a:cubicBezTo>
                  <a:pt x="127087" y="3748"/>
                  <a:pt x="60148" y="36027"/>
                  <a:pt x="39246" y="52696"/>
                </a:cubicBezTo>
                <a:cubicBezTo>
                  <a:pt x="18344" y="69365"/>
                  <a:pt x="5644" y="99792"/>
                  <a:pt x="1146" y="100321"/>
                </a:cubicBezTo>
                <a:cubicBezTo>
                  <a:pt x="-3352" y="100850"/>
                  <a:pt x="6437" y="67248"/>
                  <a:pt x="12258" y="55871"/>
                </a:cubicBezTo>
                <a:cubicBezTo>
                  <a:pt x="18079" y="44494"/>
                  <a:pt x="16756" y="41055"/>
                  <a:pt x="36071" y="32059"/>
                </a:cubicBezTo>
                <a:cubicBezTo>
                  <a:pt x="55386" y="23063"/>
                  <a:pt x="126029" y="-3130"/>
                  <a:pt x="126558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AD584301-B423-4FB2-AAE9-A4E39EE21E2A}"/>
              </a:ext>
            </a:extLst>
          </p:cNvPr>
          <p:cNvSpPr/>
          <p:nvPr/>
        </p:nvSpPr>
        <p:spPr>
          <a:xfrm>
            <a:off x="3873875" y="5205255"/>
            <a:ext cx="374357" cy="47448"/>
          </a:xfrm>
          <a:custGeom>
            <a:avLst/>
            <a:gdLst>
              <a:gd name="connsiteX0" fmla="*/ 4388 w 374357"/>
              <a:gd name="connsiteY0" fmla="*/ 158 h 47448"/>
              <a:gd name="connsiteX1" fmla="*/ 50425 w 374357"/>
              <a:gd name="connsiteY1" fmla="*/ 20795 h 47448"/>
              <a:gd name="connsiteX2" fmla="*/ 153613 w 374357"/>
              <a:gd name="connsiteY2" fmla="*/ 46195 h 47448"/>
              <a:gd name="connsiteX3" fmla="*/ 290138 w 374357"/>
              <a:gd name="connsiteY3" fmla="*/ 43020 h 47448"/>
              <a:gd name="connsiteX4" fmla="*/ 374275 w 374357"/>
              <a:gd name="connsiteY4" fmla="*/ 38258 h 47448"/>
              <a:gd name="connsiteX5" fmla="*/ 275850 w 374357"/>
              <a:gd name="connsiteY5" fmla="*/ 35083 h 47448"/>
              <a:gd name="connsiteX6" fmla="*/ 155200 w 374357"/>
              <a:gd name="connsiteY6" fmla="*/ 31908 h 47448"/>
              <a:gd name="connsiteX7" fmla="*/ 4388 w 374357"/>
              <a:gd name="connsiteY7" fmla="*/ 158 h 4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357" h="47448">
                <a:moveTo>
                  <a:pt x="4388" y="158"/>
                </a:moveTo>
                <a:cubicBezTo>
                  <a:pt x="-13074" y="-1694"/>
                  <a:pt x="25554" y="13122"/>
                  <a:pt x="50425" y="20795"/>
                </a:cubicBezTo>
                <a:cubicBezTo>
                  <a:pt x="75296" y="28468"/>
                  <a:pt x="113661" y="42491"/>
                  <a:pt x="153613" y="46195"/>
                </a:cubicBezTo>
                <a:cubicBezTo>
                  <a:pt x="193565" y="49899"/>
                  <a:pt x="253361" y="44343"/>
                  <a:pt x="290138" y="43020"/>
                </a:cubicBezTo>
                <a:cubicBezTo>
                  <a:pt x="326915" y="41697"/>
                  <a:pt x="376656" y="39581"/>
                  <a:pt x="374275" y="38258"/>
                </a:cubicBezTo>
                <a:cubicBezTo>
                  <a:pt x="371894" y="36935"/>
                  <a:pt x="275850" y="35083"/>
                  <a:pt x="275850" y="35083"/>
                </a:cubicBezTo>
                <a:cubicBezTo>
                  <a:pt x="239338" y="34025"/>
                  <a:pt x="197269" y="39052"/>
                  <a:pt x="155200" y="31908"/>
                </a:cubicBezTo>
                <a:cubicBezTo>
                  <a:pt x="113131" y="24764"/>
                  <a:pt x="21850" y="2010"/>
                  <a:pt x="4388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C1979201-E958-43DB-A1B2-39E7A1044F78}"/>
              </a:ext>
            </a:extLst>
          </p:cNvPr>
          <p:cNvSpPr/>
          <p:nvPr/>
        </p:nvSpPr>
        <p:spPr>
          <a:xfrm>
            <a:off x="3207535" y="5174902"/>
            <a:ext cx="682039" cy="242018"/>
          </a:xfrm>
          <a:custGeom>
            <a:avLst/>
            <a:gdLst>
              <a:gd name="connsiteX0" fmla="*/ 803 w 682039"/>
              <a:gd name="connsiteY0" fmla="*/ 241648 h 242018"/>
              <a:gd name="connsiteX1" fmla="*/ 107165 w 682039"/>
              <a:gd name="connsiteY1" fmla="*/ 186086 h 242018"/>
              <a:gd name="connsiteX2" fmla="*/ 396090 w 682039"/>
              <a:gd name="connsiteY2" fmla="*/ 163861 h 242018"/>
              <a:gd name="connsiteX3" fmla="*/ 510390 w 682039"/>
              <a:gd name="connsiteY3" fmla="*/ 114648 h 242018"/>
              <a:gd name="connsiteX4" fmla="*/ 573890 w 682039"/>
              <a:gd name="connsiteY4" fmla="*/ 76548 h 242018"/>
              <a:gd name="connsiteX5" fmla="*/ 667553 w 682039"/>
              <a:gd name="connsiteY5" fmla="*/ 25748 h 242018"/>
              <a:gd name="connsiteX6" fmla="*/ 681840 w 682039"/>
              <a:gd name="connsiteY6" fmla="*/ 348 h 242018"/>
              <a:gd name="connsiteX7" fmla="*/ 669140 w 682039"/>
              <a:gd name="connsiteY7" fmla="*/ 13048 h 242018"/>
              <a:gd name="connsiteX8" fmla="*/ 597703 w 682039"/>
              <a:gd name="connsiteY8" fmla="*/ 41623 h 242018"/>
              <a:gd name="connsiteX9" fmla="*/ 491340 w 682039"/>
              <a:gd name="connsiteY9" fmla="*/ 105123 h 242018"/>
              <a:gd name="connsiteX10" fmla="*/ 427840 w 682039"/>
              <a:gd name="connsiteY10" fmla="*/ 114648 h 242018"/>
              <a:gd name="connsiteX11" fmla="*/ 264328 w 682039"/>
              <a:gd name="connsiteY11" fmla="*/ 149573 h 242018"/>
              <a:gd name="connsiteX12" fmla="*/ 153203 w 682039"/>
              <a:gd name="connsiteY12" fmla="*/ 155923 h 242018"/>
              <a:gd name="connsiteX13" fmla="*/ 803 w 682039"/>
              <a:gd name="connsiteY13" fmla="*/ 241648 h 24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2039" h="242018">
                <a:moveTo>
                  <a:pt x="803" y="241648"/>
                </a:moveTo>
                <a:cubicBezTo>
                  <a:pt x="-6870" y="246675"/>
                  <a:pt x="41284" y="199050"/>
                  <a:pt x="107165" y="186086"/>
                </a:cubicBezTo>
                <a:cubicBezTo>
                  <a:pt x="173046" y="173122"/>
                  <a:pt x="328886" y="175767"/>
                  <a:pt x="396090" y="163861"/>
                </a:cubicBezTo>
                <a:cubicBezTo>
                  <a:pt x="463294" y="151955"/>
                  <a:pt x="480757" y="129200"/>
                  <a:pt x="510390" y="114648"/>
                </a:cubicBezTo>
                <a:cubicBezTo>
                  <a:pt x="540023" y="100096"/>
                  <a:pt x="547696" y="91365"/>
                  <a:pt x="573890" y="76548"/>
                </a:cubicBezTo>
                <a:cubicBezTo>
                  <a:pt x="600084" y="61731"/>
                  <a:pt x="649561" y="38448"/>
                  <a:pt x="667553" y="25748"/>
                </a:cubicBezTo>
                <a:cubicBezTo>
                  <a:pt x="685545" y="13048"/>
                  <a:pt x="681576" y="2465"/>
                  <a:pt x="681840" y="348"/>
                </a:cubicBezTo>
                <a:cubicBezTo>
                  <a:pt x="682104" y="-1769"/>
                  <a:pt x="683163" y="6169"/>
                  <a:pt x="669140" y="13048"/>
                </a:cubicBezTo>
                <a:cubicBezTo>
                  <a:pt x="655117" y="19927"/>
                  <a:pt x="627336" y="26277"/>
                  <a:pt x="597703" y="41623"/>
                </a:cubicBezTo>
                <a:cubicBezTo>
                  <a:pt x="568070" y="56969"/>
                  <a:pt x="519650" y="92952"/>
                  <a:pt x="491340" y="105123"/>
                </a:cubicBezTo>
                <a:cubicBezTo>
                  <a:pt x="463030" y="117294"/>
                  <a:pt x="465675" y="107240"/>
                  <a:pt x="427840" y="114648"/>
                </a:cubicBezTo>
                <a:cubicBezTo>
                  <a:pt x="390005" y="122056"/>
                  <a:pt x="310101" y="142694"/>
                  <a:pt x="264328" y="149573"/>
                </a:cubicBezTo>
                <a:cubicBezTo>
                  <a:pt x="218555" y="156452"/>
                  <a:pt x="195801" y="146133"/>
                  <a:pt x="153203" y="155923"/>
                </a:cubicBezTo>
                <a:cubicBezTo>
                  <a:pt x="110605" y="165713"/>
                  <a:pt x="8476" y="236621"/>
                  <a:pt x="803" y="241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1CDAA0D7-1AB5-4AC6-B44C-C706B3E275C9}"/>
              </a:ext>
            </a:extLst>
          </p:cNvPr>
          <p:cNvSpPr/>
          <p:nvPr/>
        </p:nvSpPr>
        <p:spPr>
          <a:xfrm>
            <a:off x="3290888" y="5138461"/>
            <a:ext cx="599020" cy="167042"/>
          </a:xfrm>
          <a:custGeom>
            <a:avLst/>
            <a:gdLst>
              <a:gd name="connsiteX0" fmla="*/ 0 w 599020"/>
              <a:gd name="connsiteY0" fmla="*/ 138389 h 167042"/>
              <a:gd name="connsiteX1" fmla="*/ 146050 w 599020"/>
              <a:gd name="connsiteY1" fmla="*/ 138389 h 167042"/>
              <a:gd name="connsiteX2" fmla="*/ 206375 w 599020"/>
              <a:gd name="connsiteY2" fmla="*/ 130452 h 167042"/>
              <a:gd name="connsiteX3" fmla="*/ 393700 w 599020"/>
              <a:gd name="connsiteY3" fmla="*/ 68539 h 167042"/>
              <a:gd name="connsiteX4" fmla="*/ 593725 w 599020"/>
              <a:gd name="connsiteY4" fmla="*/ 1864 h 167042"/>
              <a:gd name="connsiteX5" fmla="*/ 527050 w 599020"/>
              <a:gd name="connsiteY5" fmla="*/ 25677 h 167042"/>
              <a:gd name="connsiteX6" fmla="*/ 376237 w 599020"/>
              <a:gd name="connsiteY6" fmla="*/ 100289 h 167042"/>
              <a:gd name="connsiteX7" fmla="*/ 265112 w 599020"/>
              <a:gd name="connsiteY7" fmla="*/ 157439 h 167042"/>
              <a:gd name="connsiteX8" fmla="*/ 215900 w 599020"/>
              <a:gd name="connsiteY8" fmla="*/ 166964 h 167042"/>
              <a:gd name="connsiteX9" fmla="*/ 0 w 599020"/>
              <a:gd name="connsiteY9" fmla="*/ 138389 h 16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020" h="167042">
                <a:moveTo>
                  <a:pt x="0" y="138389"/>
                </a:moveTo>
                <a:cubicBezTo>
                  <a:pt x="55827" y="139050"/>
                  <a:pt x="111654" y="139712"/>
                  <a:pt x="146050" y="138389"/>
                </a:cubicBezTo>
                <a:cubicBezTo>
                  <a:pt x="180446" y="137066"/>
                  <a:pt x="165100" y="142094"/>
                  <a:pt x="206375" y="130452"/>
                </a:cubicBezTo>
                <a:cubicBezTo>
                  <a:pt x="247650" y="118810"/>
                  <a:pt x="393700" y="68539"/>
                  <a:pt x="393700" y="68539"/>
                </a:cubicBezTo>
                <a:lnTo>
                  <a:pt x="593725" y="1864"/>
                </a:lnTo>
                <a:cubicBezTo>
                  <a:pt x="615950" y="-5280"/>
                  <a:pt x="563298" y="9273"/>
                  <a:pt x="527050" y="25677"/>
                </a:cubicBezTo>
                <a:cubicBezTo>
                  <a:pt x="490802" y="42081"/>
                  <a:pt x="419893" y="78329"/>
                  <a:pt x="376237" y="100289"/>
                </a:cubicBezTo>
                <a:cubicBezTo>
                  <a:pt x="332581" y="122249"/>
                  <a:pt x="291835" y="146327"/>
                  <a:pt x="265112" y="157439"/>
                </a:cubicBezTo>
                <a:cubicBezTo>
                  <a:pt x="238389" y="168551"/>
                  <a:pt x="215900" y="166964"/>
                  <a:pt x="215900" y="166964"/>
                </a:cubicBezTo>
                <a:lnTo>
                  <a:pt x="0" y="13838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2C12DEBC-E4F7-42F7-85D5-132212B78909}"/>
              </a:ext>
            </a:extLst>
          </p:cNvPr>
          <p:cNvSpPr/>
          <p:nvPr/>
        </p:nvSpPr>
        <p:spPr>
          <a:xfrm>
            <a:off x="3178121" y="5225957"/>
            <a:ext cx="189703" cy="122282"/>
          </a:xfrm>
          <a:custGeom>
            <a:avLst/>
            <a:gdLst>
              <a:gd name="connsiteX0" fmla="*/ 54 w 189703"/>
              <a:gd name="connsiteY0" fmla="*/ 93 h 122282"/>
              <a:gd name="connsiteX1" fmla="*/ 74667 w 189703"/>
              <a:gd name="connsiteY1" fmla="*/ 71531 h 122282"/>
              <a:gd name="connsiteX2" fmla="*/ 185792 w 189703"/>
              <a:gd name="connsiteY2" fmla="*/ 119156 h 122282"/>
              <a:gd name="connsiteX3" fmla="*/ 157217 w 189703"/>
              <a:gd name="connsiteY3" fmla="*/ 114393 h 122282"/>
              <a:gd name="connsiteX4" fmla="*/ 85779 w 189703"/>
              <a:gd name="connsiteY4" fmla="*/ 87406 h 122282"/>
              <a:gd name="connsiteX5" fmla="*/ 54 w 189703"/>
              <a:gd name="connsiteY5" fmla="*/ 93 h 12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03" h="122282">
                <a:moveTo>
                  <a:pt x="54" y="93"/>
                </a:moveTo>
                <a:cubicBezTo>
                  <a:pt x="-1798" y="-2553"/>
                  <a:pt x="43711" y="51687"/>
                  <a:pt x="74667" y="71531"/>
                </a:cubicBezTo>
                <a:cubicBezTo>
                  <a:pt x="105623" y="91375"/>
                  <a:pt x="172034" y="112012"/>
                  <a:pt x="185792" y="119156"/>
                </a:cubicBezTo>
                <a:cubicBezTo>
                  <a:pt x="199550" y="126300"/>
                  <a:pt x="173886" y="119685"/>
                  <a:pt x="157217" y="114393"/>
                </a:cubicBezTo>
                <a:cubicBezTo>
                  <a:pt x="140548" y="109101"/>
                  <a:pt x="111708" y="101693"/>
                  <a:pt x="85779" y="87406"/>
                </a:cubicBezTo>
                <a:cubicBezTo>
                  <a:pt x="59850" y="73119"/>
                  <a:pt x="1906" y="2739"/>
                  <a:pt x="5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F08998D0-D58F-4CB1-B863-57B0C5BCD50B}"/>
              </a:ext>
            </a:extLst>
          </p:cNvPr>
          <p:cNvSpPr/>
          <p:nvPr/>
        </p:nvSpPr>
        <p:spPr>
          <a:xfrm>
            <a:off x="3200271" y="5293910"/>
            <a:ext cx="281117" cy="57736"/>
          </a:xfrm>
          <a:custGeom>
            <a:avLst/>
            <a:gdLst>
              <a:gd name="connsiteX0" fmla="*/ 281117 w 281117"/>
              <a:gd name="connsiteY0" fmla="*/ 11515 h 57736"/>
              <a:gd name="connsiteX1" fmla="*/ 100142 w 281117"/>
              <a:gd name="connsiteY1" fmla="*/ 403 h 57736"/>
              <a:gd name="connsiteX2" fmla="*/ 60454 w 281117"/>
              <a:gd name="connsiteY2" fmla="*/ 28978 h 57736"/>
              <a:gd name="connsiteX3" fmla="*/ 129 w 281117"/>
              <a:gd name="connsiteY3" fmla="*/ 57553 h 57736"/>
              <a:gd name="connsiteX4" fmla="*/ 46167 w 281117"/>
              <a:gd name="connsiteY4" fmla="*/ 14690 h 57736"/>
              <a:gd name="connsiteX5" fmla="*/ 104904 w 281117"/>
              <a:gd name="connsiteY5" fmla="*/ 1990 h 57736"/>
              <a:gd name="connsiteX6" fmla="*/ 281117 w 281117"/>
              <a:gd name="connsiteY6" fmla="*/ 11515 h 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17" h="57736">
                <a:moveTo>
                  <a:pt x="281117" y="11515"/>
                </a:moveTo>
                <a:cubicBezTo>
                  <a:pt x="280323" y="11250"/>
                  <a:pt x="136919" y="-2507"/>
                  <a:pt x="100142" y="403"/>
                </a:cubicBezTo>
                <a:cubicBezTo>
                  <a:pt x="63365" y="3313"/>
                  <a:pt x="77123" y="19453"/>
                  <a:pt x="60454" y="28978"/>
                </a:cubicBezTo>
                <a:cubicBezTo>
                  <a:pt x="43785" y="38503"/>
                  <a:pt x="2510" y="59934"/>
                  <a:pt x="129" y="57553"/>
                </a:cubicBezTo>
                <a:cubicBezTo>
                  <a:pt x="-2252" y="55172"/>
                  <a:pt x="28704" y="23951"/>
                  <a:pt x="46167" y="14690"/>
                </a:cubicBezTo>
                <a:cubicBezTo>
                  <a:pt x="63629" y="5429"/>
                  <a:pt x="63894" y="4107"/>
                  <a:pt x="104904" y="1990"/>
                </a:cubicBezTo>
                <a:lnTo>
                  <a:pt x="281117" y="11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F2DCD544-C125-4744-80E4-AA1DFFD22FFE}"/>
              </a:ext>
            </a:extLst>
          </p:cNvPr>
          <p:cNvSpPr/>
          <p:nvPr/>
        </p:nvSpPr>
        <p:spPr>
          <a:xfrm>
            <a:off x="3033689" y="5276850"/>
            <a:ext cx="385293" cy="111174"/>
          </a:xfrm>
          <a:custGeom>
            <a:avLst/>
            <a:gdLst>
              <a:gd name="connsiteX0" fmla="*/ 3199 w 385293"/>
              <a:gd name="connsiteY0" fmla="*/ 0 h 111174"/>
              <a:gd name="connsiteX1" fmla="*/ 139724 w 385293"/>
              <a:gd name="connsiteY1" fmla="*/ 65088 h 111174"/>
              <a:gd name="connsiteX2" fmla="*/ 184174 w 385293"/>
              <a:gd name="connsiteY2" fmla="*/ 82550 h 111174"/>
              <a:gd name="connsiteX3" fmla="*/ 382611 w 385293"/>
              <a:gd name="connsiteY3" fmla="*/ 53975 h 111174"/>
              <a:gd name="connsiteX4" fmla="*/ 290536 w 385293"/>
              <a:gd name="connsiteY4" fmla="*/ 71438 h 111174"/>
              <a:gd name="connsiteX5" fmla="*/ 171474 w 385293"/>
              <a:gd name="connsiteY5" fmla="*/ 111125 h 111174"/>
              <a:gd name="connsiteX6" fmla="*/ 133374 w 385293"/>
              <a:gd name="connsiteY6" fmla="*/ 79375 h 111174"/>
              <a:gd name="connsiteX7" fmla="*/ 66699 w 385293"/>
              <a:gd name="connsiteY7" fmla="*/ 65088 h 111174"/>
              <a:gd name="connsiteX8" fmla="*/ 44474 w 385293"/>
              <a:gd name="connsiteY8" fmla="*/ 65088 h 111174"/>
              <a:gd name="connsiteX9" fmla="*/ 3199 w 385293"/>
              <a:gd name="connsiteY9" fmla="*/ 0 h 11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293" h="111174">
                <a:moveTo>
                  <a:pt x="3199" y="0"/>
                </a:moveTo>
                <a:cubicBezTo>
                  <a:pt x="19074" y="0"/>
                  <a:pt x="109562" y="51330"/>
                  <a:pt x="139724" y="65088"/>
                </a:cubicBezTo>
                <a:cubicBezTo>
                  <a:pt x="169886" y="78846"/>
                  <a:pt x="143693" y="84402"/>
                  <a:pt x="184174" y="82550"/>
                </a:cubicBezTo>
                <a:cubicBezTo>
                  <a:pt x="224655" y="80698"/>
                  <a:pt x="364884" y="55827"/>
                  <a:pt x="382611" y="53975"/>
                </a:cubicBezTo>
                <a:cubicBezTo>
                  <a:pt x="400338" y="52123"/>
                  <a:pt x="325725" y="61913"/>
                  <a:pt x="290536" y="71438"/>
                </a:cubicBezTo>
                <a:cubicBezTo>
                  <a:pt x="255347" y="80963"/>
                  <a:pt x="197668" y="109802"/>
                  <a:pt x="171474" y="111125"/>
                </a:cubicBezTo>
                <a:cubicBezTo>
                  <a:pt x="145280" y="112448"/>
                  <a:pt x="150837" y="87048"/>
                  <a:pt x="133374" y="79375"/>
                </a:cubicBezTo>
                <a:cubicBezTo>
                  <a:pt x="115911" y="71702"/>
                  <a:pt x="81516" y="67469"/>
                  <a:pt x="66699" y="65088"/>
                </a:cubicBezTo>
                <a:cubicBezTo>
                  <a:pt x="51882" y="62707"/>
                  <a:pt x="53735" y="73290"/>
                  <a:pt x="44474" y="65088"/>
                </a:cubicBezTo>
                <a:cubicBezTo>
                  <a:pt x="35214" y="56886"/>
                  <a:pt x="-12676" y="0"/>
                  <a:pt x="31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6DEFD1B6-EB40-4C28-B397-53C52A4280A6}"/>
              </a:ext>
            </a:extLst>
          </p:cNvPr>
          <p:cNvSpPr/>
          <p:nvPr/>
        </p:nvSpPr>
        <p:spPr>
          <a:xfrm>
            <a:off x="3151739" y="5411146"/>
            <a:ext cx="61528" cy="324422"/>
          </a:xfrm>
          <a:custGeom>
            <a:avLst/>
            <a:gdLst>
              <a:gd name="connsiteX0" fmla="*/ 61361 w 61528"/>
              <a:gd name="connsiteY0" fmla="*/ 2229 h 324422"/>
              <a:gd name="connsiteX1" fmla="*/ 24849 w 61528"/>
              <a:gd name="connsiteY1" fmla="*/ 124467 h 324422"/>
              <a:gd name="connsiteX2" fmla="*/ 2624 w 61528"/>
              <a:gd name="connsiteY2" fmla="*/ 321317 h 324422"/>
              <a:gd name="connsiteX3" fmla="*/ 8974 w 61528"/>
              <a:gd name="connsiteY3" fmla="*/ 227654 h 324422"/>
              <a:gd name="connsiteX4" fmla="*/ 61361 w 61528"/>
              <a:gd name="connsiteY4" fmla="*/ 2229 h 3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28" h="324422">
                <a:moveTo>
                  <a:pt x="61361" y="2229"/>
                </a:moveTo>
                <a:cubicBezTo>
                  <a:pt x="64007" y="-14969"/>
                  <a:pt x="34638" y="71286"/>
                  <a:pt x="24849" y="124467"/>
                </a:cubicBezTo>
                <a:cubicBezTo>
                  <a:pt x="15059" y="177648"/>
                  <a:pt x="5270" y="304119"/>
                  <a:pt x="2624" y="321317"/>
                </a:cubicBezTo>
                <a:cubicBezTo>
                  <a:pt x="-22" y="338515"/>
                  <a:pt x="-3726" y="281100"/>
                  <a:pt x="8974" y="227654"/>
                </a:cubicBezTo>
                <a:cubicBezTo>
                  <a:pt x="21674" y="174208"/>
                  <a:pt x="58715" y="19427"/>
                  <a:pt x="61361" y="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82AC8228-1236-4F86-A610-68C13F965B69}"/>
              </a:ext>
            </a:extLst>
          </p:cNvPr>
          <p:cNvSpPr/>
          <p:nvPr/>
        </p:nvSpPr>
        <p:spPr>
          <a:xfrm>
            <a:off x="3129297" y="5421277"/>
            <a:ext cx="71270" cy="295140"/>
          </a:xfrm>
          <a:custGeom>
            <a:avLst/>
            <a:gdLst>
              <a:gd name="connsiteX0" fmla="*/ 71103 w 71270"/>
              <a:gd name="connsiteY0" fmla="*/ 36 h 295140"/>
              <a:gd name="connsiteX1" fmla="*/ 26653 w 71270"/>
              <a:gd name="connsiteY1" fmla="*/ 96873 h 295140"/>
              <a:gd name="connsiteX2" fmla="*/ 1253 w 71270"/>
              <a:gd name="connsiteY2" fmla="*/ 290548 h 295140"/>
              <a:gd name="connsiteX3" fmla="*/ 4428 w 71270"/>
              <a:gd name="connsiteY3" fmla="*/ 223873 h 295140"/>
              <a:gd name="connsiteX4" fmla="*/ 9191 w 71270"/>
              <a:gd name="connsiteY4" fmla="*/ 106398 h 295140"/>
              <a:gd name="connsiteX5" fmla="*/ 71103 w 71270"/>
              <a:gd name="connsiteY5" fmla="*/ 36 h 29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70" h="295140">
                <a:moveTo>
                  <a:pt x="71103" y="36"/>
                </a:moveTo>
                <a:cubicBezTo>
                  <a:pt x="74013" y="-1551"/>
                  <a:pt x="38295" y="48455"/>
                  <a:pt x="26653" y="96873"/>
                </a:cubicBezTo>
                <a:cubicBezTo>
                  <a:pt x="15011" y="145291"/>
                  <a:pt x="4957" y="269381"/>
                  <a:pt x="1253" y="290548"/>
                </a:cubicBezTo>
                <a:cubicBezTo>
                  <a:pt x="-2451" y="311715"/>
                  <a:pt x="3105" y="254565"/>
                  <a:pt x="4428" y="223873"/>
                </a:cubicBezTo>
                <a:cubicBezTo>
                  <a:pt x="5751" y="193181"/>
                  <a:pt x="-4832" y="143704"/>
                  <a:pt x="9191" y="106398"/>
                </a:cubicBezTo>
                <a:cubicBezTo>
                  <a:pt x="23214" y="69092"/>
                  <a:pt x="68193" y="1623"/>
                  <a:pt x="7110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433A0328-4CE1-441D-9C8D-537C88851C71}"/>
              </a:ext>
            </a:extLst>
          </p:cNvPr>
          <p:cNvSpPr/>
          <p:nvPr/>
        </p:nvSpPr>
        <p:spPr>
          <a:xfrm>
            <a:off x="2876343" y="5571254"/>
            <a:ext cx="263097" cy="152288"/>
          </a:xfrm>
          <a:custGeom>
            <a:avLst/>
            <a:gdLst>
              <a:gd name="connsiteX0" fmla="*/ 3382 w 263097"/>
              <a:gd name="connsiteY0" fmla="*/ 871 h 152288"/>
              <a:gd name="connsiteX1" fmla="*/ 255795 w 263097"/>
              <a:gd name="connsiteY1" fmla="*/ 146921 h 152288"/>
              <a:gd name="connsiteX2" fmla="*/ 200232 w 263097"/>
              <a:gd name="connsiteY2" fmla="*/ 123109 h 152288"/>
              <a:gd name="connsiteX3" fmla="*/ 114507 w 263097"/>
              <a:gd name="connsiteY3" fmla="*/ 86596 h 152288"/>
              <a:gd name="connsiteX4" fmla="*/ 3382 w 263097"/>
              <a:gd name="connsiteY4" fmla="*/ 871 h 15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97" h="152288">
                <a:moveTo>
                  <a:pt x="3382" y="871"/>
                </a:moveTo>
                <a:cubicBezTo>
                  <a:pt x="26930" y="10925"/>
                  <a:pt x="222987" y="126548"/>
                  <a:pt x="255795" y="146921"/>
                </a:cubicBezTo>
                <a:cubicBezTo>
                  <a:pt x="288603" y="167294"/>
                  <a:pt x="200232" y="123109"/>
                  <a:pt x="200232" y="123109"/>
                </a:cubicBezTo>
                <a:cubicBezTo>
                  <a:pt x="176684" y="113055"/>
                  <a:pt x="143082" y="102471"/>
                  <a:pt x="114507" y="86596"/>
                </a:cubicBezTo>
                <a:cubicBezTo>
                  <a:pt x="85932" y="70721"/>
                  <a:pt x="-20166" y="-9183"/>
                  <a:pt x="3382" y="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A6917E09-1389-40EC-8B01-2AA8BE3B2337}"/>
              </a:ext>
            </a:extLst>
          </p:cNvPr>
          <p:cNvSpPr/>
          <p:nvPr/>
        </p:nvSpPr>
        <p:spPr>
          <a:xfrm>
            <a:off x="2860910" y="4952751"/>
            <a:ext cx="396732" cy="637073"/>
          </a:xfrm>
          <a:custGeom>
            <a:avLst/>
            <a:gdLst>
              <a:gd name="connsiteX0" fmla="*/ 396640 w 396732"/>
              <a:gd name="connsiteY0" fmla="*/ 249 h 637073"/>
              <a:gd name="connsiteX1" fmla="*/ 68028 w 396732"/>
              <a:gd name="connsiteY1" fmla="*/ 133599 h 637073"/>
              <a:gd name="connsiteX2" fmla="*/ 34690 w 396732"/>
              <a:gd name="connsiteY2" fmla="*/ 235199 h 637073"/>
              <a:gd name="connsiteX3" fmla="*/ 25165 w 396732"/>
              <a:gd name="connsiteY3" fmla="*/ 601912 h 637073"/>
              <a:gd name="connsiteX4" fmla="*/ 23578 w 396732"/>
              <a:gd name="connsiteY4" fmla="*/ 620962 h 637073"/>
              <a:gd name="connsiteX5" fmla="*/ 1353 w 396732"/>
              <a:gd name="connsiteY5" fmla="*/ 589212 h 637073"/>
              <a:gd name="connsiteX6" fmla="*/ 7703 w 396732"/>
              <a:gd name="connsiteY6" fmla="*/ 522537 h 637073"/>
              <a:gd name="connsiteX7" fmla="*/ 50565 w 396732"/>
              <a:gd name="connsiteY7" fmla="*/ 143124 h 637073"/>
              <a:gd name="connsiteX8" fmla="*/ 101365 w 396732"/>
              <a:gd name="connsiteY8" fmla="*/ 101849 h 637073"/>
              <a:gd name="connsiteX9" fmla="*/ 396640 w 396732"/>
              <a:gd name="connsiteY9" fmla="*/ 249 h 63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732" h="637073">
                <a:moveTo>
                  <a:pt x="396640" y="249"/>
                </a:moveTo>
                <a:cubicBezTo>
                  <a:pt x="391084" y="5541"/>
                  <a:pt x="128353" y="94441"/>
                  <a:pt x="68028" y="133599"/>
                </a:cubicBezTo>
                <a:cubicBezTo>
                  <a:pt x="7703" y="172757"/>
                  <a:pt x="41834" y="157147"/>
                  <a:pt x="34690" y="235199"/>
                </a:cubicBezTo>
                <a:cubicBezTo>
                  <a:pt x="27546" y="313251"/>
                  <a:pt x="27017" y="537618"/>
                  <a:pt x="25165" y="601912"/>
                </a:cubicBezTo>
                <a:cubicBezTo>
                  <a:pt x="23313" y="666206"/>
                  <a:pt x="27547" y="623079"/>
                  <a:pt x="23578" y="620962"/>
                </a:cubicBezTo>
                <a:cubicBezTo>
                  <a:pt x="19609" y="618845"/>
                  <a:pt x="3999" y="605616"/>
                  <a:pt x="1353" y="589212"/>
                </a:cubicBezTo>
                <a:cubicBezTo>
                  <a:pt x="-1293" y="572808"/>
                  <a:pt x="-499" y="596885"/>
                  <a:pt x="7703" y="522537"/>
                </a:cubicBezTo>
                <a:cubicBezTo>
                  <a:pt x="15905" y="448189"/>
                  <a:pt x="34955" y="213239"/>
                  <a:pt x="50565" y="143124"/>
                </a:cubicBezTo>
                <a:cubicBezTo>
                  <a:pt x="66175" y="73009"/>
                  <a:pt x="47125" y="128307"/>
                  <a:pt x="101365" y="101849"/>
                </a:cubicBezTo>
                <a:cubicBezTo>
                  <a:pt x="155605" y="75391"/>
                  <a:pt x="402196" y="-5043"/>
                  <a:pt x="396640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D24A8D3A-978E-43F5-B173-5B6376B52AFC}"/>
              </a:ext>
            </a:extLst>
          </p:cNvPr>
          <p:cNvSpPr/>
          <p:nvPr/>
        </p:nvSpPr>
        <p:spPr>
          <a:xfrm>
            <a:off x="2858010" y="5538778"/>
            <a:ext cx="264912" cy="283479"/>
          </a:xfrm>
          <a:custGeom>
            <a:avLst/>
            <a:gdLst>
              <a:gd name="connsiteX0" fmla="*/ 259840 w 264912"/>
              <a:gd name="connsiteY0" fmla="*/ 279410 h 283479"/>
              <a:gd name="connsiteX1" fmla="*/ 185228 w 264912"/>
              <a:gd name="connsiteY1" fmla="*/ 233372 h 283479"/>
              <a:gd name="connsiteX2" fmla="*/ 12190 w 264912"/>
              <a:gd name="connsiteY2" fmla="*/ 133360 h 283479"/>
              <a:gd name="connsiteX3" fmla="*/ 13778 w 264912"/>
              <a:gd name="connsiteY3" fmla="*/ 98435 h 283479"/>
              <a:gd name="connsiteX4" fmla="*/ 9015 w 264912"/>
              <a:gd name="connsiteY4" fmla="*/ 10 h 283479"/>
              <a:gd name="connsiteX5" fmla="*/ 24890 w 264912"/>
              <a:gd name="connsiteY5" fmla="*/ 104785 h 283479"/>
              <a:gd name="connsiteX6" fmla="*/ 51878 w 264912"/>
              <a:gd name="connsiteY6" fmla="*/ 133360 h 283479"/>
              <a:gd name="connsiteX7" fmla="*/ 259840 w 264912"/>
              <a:gd name="connsiteY7" fmla="*/ 279410 h 2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912" h="283479">
                <a:moveTo>
                  <a:pt x="259840" y="279410"/>
                </a:moveTo>
                <a:cubicBezTo>
                  <a:pt x="282065" y="296079"/>
                  <a:pt x="226503" y="257714"/>
                  <a:pt x="185228" y="233372"/>
                </a:cubicBezTo>
                <a:cubicBezTo>
                  <a:pt x="143953" y="209030"/>
                  <a:pt x="40765" y="155849"/>
                  <a:pt x="12190" y="133360"/>
                </a:cubicBezTo>
                <a:cubicBezTo>
                  <a:pt x="-16385" y="110870"/>
                  <a:pt x="14307" y="120660"/>
                  <a:pt x="13778" y="98435"/>
                </a:cubicBezTo>
                <a:cubicBezTo>
                  <a:pt x="13249" y="76210"/>
                  <a:pt x="7163" y="-1048"/>
                  <a:pt x="9015" y="10"/>
                </a:cubicBezTo>
                <a:cubicBezTo>
                  <a:pt x="10867" y="1068"/>
                  <a:pt x="17746" y="82560"/>
                  <a:pt x="24890" y="104785"/>
                </a:cubicBezTo>
                <a:cubicBezTo>
                  <a:pt x="32034" y="127010"/>
                  <a:pt x="13513" y="108225"/>
                  <a:pt x="51878" y="133360"/>
                </a:cubicBezTo>
                <a:cubicBezTo>
                  <a:pt x="90243" y="158495"/>
                  <a:pt x="237615" y="262741"/>
                  <a:pt x="259840" y="279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BDA83671-23DB-40DD-8CCF-DAA9180302A5}"/>
              </a:ext>
            </a:extLst>
          </p:cNvPr>
          <p:cNvSpPr/>
          <p:nvPr/>
        </p:nvSpPr>
        <p:spPr>
          <a:xfrm>
            <a:off x="3220997" y="4721109"/>
            <a:ext cx="523775" cy="223542"/>
          </a:xfrm>
          <a:custGeom>
            <a:avLst/>
            <a:gdLst>
              <a:gd name="connsiteX0" fmla="*/ 4803 w 523775"/>
              <a:gd name="connsiteY0" fmla="*/ 222366 h 223542"/>
              <a:gd name="connsiteX1" fmla="*/ 204828 w 523775"/>
              <a:gd name="connsiteY1" fmla="*/ 144579 h 223542"/>
              <a:gd name="connsiteX2" fmla="*/ 503278 w 523775"/>
              <a:gd name="connsiteY2" fmla="*/ 23929 h 223542"/>
              <a:gd name="connsiteX3" fmla="*/ 431841 w 523775"/>
              <a:gd name="connsiteY3" fmla="*/ 116 h 223542"/>
              <a:gd name="connsiteX4" fmla="*/ 520741 w 523775"/>
              <a:gd name="connsiteY4" fmla="*/ 27104 h 223542"/>
              <a:gd name="connsiteX5" fmla="*/ 454066 w 523775"/>
              <a:gd name="connsiteY5" fmla="*/ 69966 h 223542"/>
              <a:gd name="connsiteX6" fmla="*/ 4803 w 523775"/>
              <a:gd name="connsiteY6" fmla="*/ 222366 h 2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775" h="223542">
                <a:moveTo>
                  <a:pt x="4803" y="222366"/>
                </a:moveTo>
                <a:cubicBezTo>
                  <a:pt x="-36737" y="234801"/>
                  <a:pt x="204828" y="144579"/>
                  <a:pt x="204828" y="144579"/>
                </a:cubicBezTo>
                <a:cubicBezTo>
                  <a:pt x="287907" y="111506"/>
                  <a:pt x="465443" y="48006"/>
                  <a:pt x="503278" y="23929"/>
                </a:cubicBezTo>
                <a:cubicBezTo>
                  <a:pt x="541114" y="-148"/>
                  <a:pt x="428931" y="-413"/>
                  <a:pt x="431841" y="116"/>
                </a:cubicBezTo>
                <a:cubicBezTo>
                  <a:pt x="434752" y="645"/>
                  <a:pt x="517037" y="15462"/>
                  <a:pt x="520741" y="27104"/>
                </a:cubicBezTo>
                <a:cubicBezTo>
                  <a:pt x="524445" y="38746"/>
                  <a:pt x="537674" y="35041"/>
                  <a:pt x="454066" y="69966"/>
                </a:cubicBezTo>
                <a:cubicBezTo>
                  <a:pt x="370458" y="104891"/>
                  <a:pt x="46343" y="209931"/>
                  <a:pt x="4803" y="222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876F0B1A-74E5-4506-94C8-16327E10A891}"/>
              </a:ext>
            </a:extLst>
          </p:cNvPr>
          <p:cNvSpPr/>
          <p:nvPr/>
        </p:nvSpPr>
        <p:spPr>
          <a:xfrm>
            <a:off x="3189015" y="4718050"/>
            <a:ext cx="471760" cy="218181"/>
          </a:xfrm>
          <a:custGeom>
            <a:avLst/>
            <a:gdLst>
              <a:gd name="connsiteX0" fmla="*/ 471760 w 471760"/>
              <a:gd name="connsiteY0" fmla="*/ 0 h 218181"/>
              <a:gd name="connsiteX1" fmla="*/ 166960 w 471760"/>
              <a:gd name="connsiteY1" fmla="*/ 93663 h 218181"/>
              <a:gd name="connsiteX2" fmla="*/ 8210 w 471760"/>
              <a:gd name="connsiteY2" fmla="*/ 147638 h 218181"/>
              <a:gd name="connsiteX3" fmla="*/ 25673 w 471760"/>
              <a:gd name="connsiteY3" fmla="*/ 187325 h 218181"/>
              <a:gd name="connsiteX4" fmla="*/ 51073 w 471760"/>
              <a:gd name="connsiteY4" fmla="*/ 217488 h 218181"/>
              <a:gd name="connsiteX5" fmla="*/ 54248 w 471760"/>
              <a:gd name="connsiteY5" fmla="*/ 157163 h 218181"/>
              <a:gd name="connsiteX6" fmla="*/ 127273 w 471760"/>
              <a:gd name="connsiteY6" fmla="*/ 131763 h 218181"/>
              <a:gd name="connsiteX7" fmla="*/ 471760 w 471760"/>
              <a:gd name="connsiteY7" fmla="*/ 0 h 21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760" h="218181">
                <a:moveTo>
                  <a:pt x="471760" y="0"/>
                </a:moveTo>
                <a:lnTo>
                  <a:pt x="166960" y="93663"/>
                </a:lnTo>
                <a:cubicBezTo>
                  <a:pt x="89702" y="118269"/>
                  <a:pt x="31758" y="132028"/>
                  <a:pt x="8210" y="147638"/>
                </a:cubicBezTo>
                <a:cubicBezTo>
                  <a:pt x="-15338" y="163248"/>
                  <a:pt x="18529" y="175683"/>
                  <a:pt x="25673" y="187325"/>
                </a:cubicBezTo>
                <a:cubicBezTo>
                  <a:pt x="32817" y="198967"/>
                  <a:pt x="46310" y="222515"/>
                  <a:pt x="51073" y="217488"/>
                </a:cubicBezTo>
                <a:cubicBezTo>
                  <a:pt x="55835" y="212461"/>
                  <a:pt x="41548" y="171451"/>
                  <a:pt x="54248" y="157163"/>
                </a:cubicBezTo>
                <a:cubicBezTo>
                  <a:pt x="66948" y="142876"/>
                  <a:pt x="127273" y="131763"/>
                  <a:pt x="127273" y="131763"/>
                </a:cubicBezTo>
                <a:lnTo>
                  <a:pt x="4717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A6F78DB4-BAF3-4D88-87FB-93C913E2B9B2}"/>
              </a:ext>
            </a:extLst>
          </p:cNvPr>
          <p:cNvSpPr/>
          <p:nvPr/>
        </p:nvSpPr>
        <p:spPr>
          <a:xfrm>
            <a:off x="2774464" y="4553747"/>
            <a:ext cx="1068939" cy="419039"/>
          </a:xfrm>
          <a:custGeom>
            <a:avLst/>
            <a:gdLst>
              <a:gd name="connsiteX0" fmla="*/ 1068874 w 1068939"/>
              <a:gd name="connsiteY0" fmla="*/ 791 h 419039"/>
              <a:gd name="connsiteX1" fmla="*/ 832336 w 1068939"/>
              <a:gd name="connsiteY1" fmla="*/ 96041 h 419039"/>
              <a:gd name="connsiteX2" fmla="*/ 491024 w 1068939"/>
              <a:gd name="connsiteY2" fmla="*/ 180178 h 419039"/>
              <a:gd name="connsiteX3" fmla="*/ 140186 w 1068939"/>
              <a:gd name="connsiteY3" fmla="*/ 311941 h 419039"/>
              <a:gd name="connsiteX4" fmla="*/ 5249 w 1068939"/>
              <a:gd name="connsiteY4" fmla="*/ 416716 h 419039"/>
              <a:gd name="connsiteX5" fmla="*/ 32236 w 1068939"/>
              <a:gd name="connsiteY5" fmla="*/ 380203 h 419039"/>
              <a:gd name="connsiteX6" fmla="*/ 76686 w 1068939"/>
              <a:gd name="connsiteY6" fmla="*/ 329403 h 419039"/>
              <a:gd name="connsiteX7" fmla="*/ 411649 w 1068939"/>
              <a:gd name="connsiteY7" fmla="*/ 180178 h 419039"/>
              <a:gd name="connsiteX8" fmla="*/ 851386 w 1068939"/>
              <a:gd name="connsiteY8" fmla="*/ 59528 h 419039"/>
              <a:gd name="connsiteX9" fmla="*/ 1068874 w 1068939"/>
              <a:gd name="connsiteY9" fmla="*/ 791 h 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939" h="419039">
                <a:moveTo>
                  <a:pt x="1068874" y="791"/>
                </a:moveTo>
                <a:cubicBezTo>
                  <a:pt x="1065699" y="6876"/>
                  <a:pt x="928644" y="66143"/>
                  <a:pt x="832336" y="96041"/>
                </a:cubicBezTo>
                <a:cubicBezTo>
                  <a:pt x="736028" y="125939"/>
                  <a:pt x="606382" y="144195"/>
                  <a:pt x="491024" y="180178"/>
                </a:cubicBezTo>
                <a:cubicBezTo>
                  <a:pt x="375666" y="216161"/>
                  <a:pt x="221148" y="272518"/>
                  <a:pt x="140186" y="311941"/>
                </a:cubicBezTo>
                <a:cubicBezTo>
                  <a:pt x="59224" y="351364"/>
                  <a:pt x="23241" y="405339"/>
                  <a:pt x="5249" y="416716"/>
                </a:cubicBezTo>
                <a:cubicBezTo>
                  <a:pt x="-12743" y="428093"/>
                  <a:pt x="20330" y="394755"/>
                  <a:pt x="32236" y="380203"/>
                </a:cubicBezTo>
                <a:cubicBezTo>
                  <a:pt x="44142" y="365651"/>
                  <a:pt x="13451" y="362740"/>
                  <a:pt x="76686" y="329403"/>
                </a:cubicBezTo>
                <a:cubicBezTo>
                  <a:pt x="139921" y="296066"/>
                  <a:pt x="282532" y="225157"/>
                  <a:pt x="411649" y="180178"/>
                </a:cubicBezTo>
                <a:cubicBezTo>
                  <a:pt x="540766" y="135199"/>
                  <a:pt x="742907" y="94453"/>
                  <a:pt x="851386" y="59528"/>
                </a:cubicBezTo>
                <a:cubicBezTo>
                  <a:pt x="959865" y="24603"/>
                  <a:pt x="1072049" y="-5294"/>
                  <a:pt x="1068874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3AAB91E7-58A5-4E8C-9C33-D444064C3C57}"/>
              </a:ext>
            </a:extLst>
          </p:cNvPr>
          <p:cNvSpPr/>
          <p:nvPr/>
        </p:nvSpPr>
        <p:spPr>
          <a:xfrm>
            <a:off x="2621491" y="4938026"/>
            <a:ext cx="183623" cy="880909"/>
          </a:xfrm>
          <a:custGeom>
            <a:avLst/>
            <a:gdLst>
              <a:gd name="connsiteX0" fmla="*/ 183622 w 183623"/>
              <a:gd name="connsiteY0" fmla="*/ 24499 h 880909"/>
              <a:gd name="connsiteX1" fmla="*/ 107422 w 183623"/>
              <a:gd name="connsiteY1" fmla="*/ 153087 h 880909"/>
              <a:gd name="connsiteX2" fmla="*/ 50272 w 183623"/>
              <a:gd name="connsiteY2" fmla="*/ 534087 h 880909"/>
              <a:gd name="connsiteX3" fmla="*/ 4234 w 183623"/>
              <a:gd name="connsiteY3" fmla="*/ 854762 h 880909"/>
              <a:gd name="connsiteX4" fmla="*/ 7409 w 183623"/>
              <a:gd name="connsiteY4" fmla="*/ 829362 h 880909"/>
              <a:gd name="connsiteX5" fmla="*/ 7409 w 183623"/>
              <a:gd name="connsiteY5" fmla="*/ 569012 h 880909"/>
              <a:gd name="connsiteX6" fmla="*/ 109009 w 183623"/>
              <a:gd name="connsiteY6" fmla="*/ 59424 h 880909"/>
              <a:gd name="connsiteX7" fmla="*/ 183622 w 183623"/>
              <a:gd name="connsiteY7" fmla="*/ 24499 h 8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623" h="880909">
                <a:moveTo>
                  <a:pt x="183622" y="24499"/>
                </a:moveTo>
                <a:cubicBezTo>
                  <a:pt x="183358" y="40109"/>
                  <a:pt x="129647" y="68156"/>
                  <a:pt x="107422" y="153087"/>
                </a:cubicBezTo>
                <a:cubicBezTo>
                  <a:pt x="85197" y="238018"/>
                  <a:pt x="67470" y="417141"/>
                  <a:pt x="50272" y="534087"/>
                </a:cubicBezTo>
                <a:cubicBezTo>
                  <a:pt x="33074" y="651033"/>
                  <a:pt x="11378" y="805550"/>
                  <a:pt x="4234" y="854762"/>
                </a:cubicBezTo>
                <a:cubicBezTo>
                  <a:pt x="-2910" y="903974"/>
                  <a:pt x="6880" y="876987"/>
                  <a:pt x="7409" y="829362"/>
                </a:cubicBezTo>
                <a:cubicBezTo>
                  <a:pt x="7938" y="781737"/>
                  <a:pt x="-9524" y="697335"/>
                  <a:pt x="7409" y="569012"/>
                </a:cubicBezTo>
                <a:cubicBezTo>
                  <a:pt x="24342" y="440689"/>
                  <a:pt x="78582" y="155468"/>
                  <a:pt x="109009" y="59424"/>
                </a:cubicBezTo>
                <a:cubicBezTo>
                  <a:pt x="139436" y="-36620"/>
                  <a:pt x="183886" y="8889"/>
                  <a:pt x="183622" y="24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A57E370F-ED60-445F-AFB6-EE9AD1669E17}"/>
              </a:ext>
            </a:extLst>
          </p:cNvPr>
          <p:cNvSpPr/>
          <p:nvPr/>
        </p:nvSpPr>
        <p:spPr>
          <a:xfrm>
            <a:off x="3109451" y="5712515"/>
            <a:ext cx="48092" cy="461567"/>
          </a:xfrm>
          <a:custGeom>
            <a:avLst/>
            <a:gdLst>
              <a:gd name="connsiteX0" fmla="*/ 48087 w 48092"/>
              <a:gd name="connsiteY0" fmla="*/ 5660 h 461567"/>
              <a:gd name="connsiteX1" fmla="*/ 2049 w 48092"/>
              <a:gd name="connsiteY1" fmla="*/ 335860 h 461567"/>
              <a:gd name="connsiteX2" fmla="*/ 8399 w 48092"/>
              <a:gd name="connsiteY2" fmla="*/ 458098 h 461567"/>
              <a:gd name="connsiteX3" fmla="*/ 11574 w 48092"/>
              <a:gd name="connsiteY3" fmla="*/ 402535 h 461567"/>
              <a:gd name="connsiteX4" fmla="*/ 5224 w 48092"/>
              <a:gd name="connsiteY4" fmla="*/ 146948 h 461567"/>
              <a:gd name="connsiteX5" fmla="*/ 48087 w 48092"/>
              <a:gd name="connsiteY5" fmla="*/ 5660 h 46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2" h="461567">
                <a:moveTo>
                  <a:pt x="48087" y="5660"/>
                </a:moveTo>
                <a:cubicBezTo>
                  <a:pt x="47558" y="37145"/>
                  <a:pt x="8664" y="260454"/>
                  <a:pt x="2049" y="335860"/>
                </a:cubicBezTo>
                <a:cubicBezTo>
                  <a:pt x="-4566" y="411266"/>
                  <a:pt x="6812" y="446986"/>
                  <a:pt x="8399" y="458098"/>
                </a:cubicBezTo>
                <a:cubicBezTo>
                  <a:pt x="9986" y="469210"/>
                  <a:pt x="12103" y="454393"/>
                  <a:pt x="11574" y="402535"/>
                </a:cubicBezTo>
                <a:cubicBezTo>
                  <a:pt x="11045" y="350677"/>
                  <a:pt x="-1126" y="212565"/>
                  <a:pt x="5224" y="146948"/>
                </a:cubicBezTo>
                <a:cubicBezTo>
                  <a:pt x="11574" y="81331"/>
                  <a:pt x="48616" y="-25825"/>
                  <a:pt x="48087" y="5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4C2757B6-FA77-436D-B96B-6B4E9553FA1E}"/>
              </a:ext>
            </a:extLst>
          </p:cNvPr>
          <p:cNvSpPr/>
          <p:nvPr/>
        </p:nvSpPr>
        <p:spPr>
          <a:xfrm>
            <a:off x="3771649" y="2512001"/>
            <a:ext cx="316644" cy="122055"/>
          </a:xfrm>
          <a:custGeom>
            <a:avLst/>
            <a:gdLst>
              <a:gd name="connsiteX0" fmla="*/ 251 w 316644"/>
              <a:gd name="connsiteY0" fmla="*/ 121662 h 122055"/>
              <a:gd name="connsiteX1" fmla="*/ 135189 w 316644"/>
              <a:gd name="connsiteY1" fmla="*/ 43874 h 122055"/>
              <a:gd name="connsiteX2" fmla="*/ 316164 w 316644"/>
              <a:gd name="connsiteY2" fmla="*/ 15299 h 122055"/>
              <a:gd name="connsiteX3" fmla="*/ 187576 w 316644"/>
              <a:gd name="connsiteY3" fmla="*/ 5774 h 122055"/>
              <a:gd name="connsiteX4" fmla="*/ 168526 w 316644"/>
              <a:gd name="connsiteY4" fmla="*/ 7362 h 122055"/>
              <a:gd name="connsiteX5" fmla="*/ 251 w 316644"/>
              <a:gd name="connsiteY5" fmla="*/ 121662 h 12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44" h="122055">
                <a:moveTo>
                  <a:pt x="251" y="121662"/>
                </a:moveTo>
                <a:cubicBezTo>
                  <a:pt x="-5305" y="127747"/>
                  <a:pt x="82537" y="61601"/>
                  <a:pt x="135189" y="43874"/>
                </a:cubicBezTo>
                <a:cubicBezTo>
                  <a:pt x="187841" y="26147"/>
                  <a:pt x="307433" y="21649"/>
                  <a:pt x="316164" y="15299"/>
                </a:cubicBezTo>
                <a:cubicBezTo>
                  <a:pt x="324895" y="8949"/>
                  <a:pt x="212182" y="7097"/>
                  <a:pt x="187576" y="5774"/>
                </a:cubicBezTo>
                <a:cubicBezTo>
                  <a:pt x="162970" y="4451"/>
                  <a:pt x="197895" y="-7455"/>
                  <a:pt x="168526" y="7362"/>
                </a:cubicBezTo>
                <a:cubicBezTo>
                  <a:pt x="139157" y="22179"/>
                  <a:pt x="5807" y="115577"/>
                  <a:pt x="251" y="121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4807BB3B-B585-4AC7-BA82-62C6823EAA45}"/>
              </a:ext>
            </a:extLst>
          </p:cNvPr>
          <p:cNvSpPr/>
          <p:nvPr/>
        </p:nvSpPr>
        <p:spPr>
          <a:xfrm>
            <a:off x="3761481" y="2444439"/>
            <a:ext cx="327306" cy="186220"/>
          </a:xfrm>
          <a:custGeom>
            <a:avLst/>
            <a:gdLst>
              <a:gd name="connsiteX0" fmla="*/ 326332 w 327306"/>
              <a:gd name="connsiteY0" fmla="*/ 3486 h 186220"/>
              <a:gd name="connsiteX1" fmla="*/ 237432 w 327306"/>
              <a:gd name="connsiteY1" fmla="*/ 5074 h 186220"/>
              <a:gd name="connsiteX2" fmla="*/ 132657 w 327306"/>
              <a:gd name="connsiteY2" fmla="*/ 43174 h 186220"/>
              <a:gd name="connsiteX3" fmla="*/ 23119 w 327306"/>
              <a:gd name="connsiteY3" fmla="*/ 128899 h 186220"/>
              <a:gd name="connsiteX4" fmla="*/ 51694 w 327306"/>
              <a:gd name="connsiteY4" fmla="*/ 155886 h 186220"/>
              <a:gd name="connsiteX5" fmla="*/ 7244 w 327306"/>
              <a:gd name="connsiteY5" fmla="*/ 186049 h 186220"/>
              <a:gd name="connsiteX6" fmla="*/ 18357 w 327306"/>
              <a:gd name="connsiteY6" fmla="*/ 141599 h 186220"/>
              <a:gd name="connsiteX7" fmla="*/ 178694 w 327306"/>
              <a:gd name="connsiteY7" fmla="*/ 33649 h 186220"/>
              <a:gd name="connsiteX8" fmla="*/ 326332 w 327306"/>
              <a:gd name="connsiteY8" fmla="*/ 3486 h 18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06" h="186220">
                <a:moveTo>
                  <a:pt x="326332" y="3486"/>
                </a:moveTo>
                <a:cubicBezTo>
                  <a:pt x="336122" y="-1276"/>
                  <a:pt x="269711" y="-1541"/>
                  <a:pt x="237432" y="5074"/>
                </a:cubicBezTo>
                <a:cubicBezTo>
                  <a:pt x="205153" y="11689"/>
                  <a:pt x="168376" y="22537"/>
                  <a:pt x="132657" y="43174"/>
                </a:cubicBezTo>
                <a:cubicBezTo>
                  <a:pt x="96938" y="63811"/>
                  <a:pt x="36613" y="110114"/>
                  <a:pt x="23119" y="128899"/>
                </a:cubicBezTo>
                <a:cubicBezTo>
                  <a:pt x="9625" y="147684"/>
                  <a:pt x="54340" y="146361"/>
                  <a:pt x="51694" y="155886"/>
                </a:cubicBezTo>
                <a:cubicBezTo>
                  <a:pt x="49048" y="165411"/>
                  <a:pt x="12800" y="188430"/>
                  <a:pt x="7244" y="186049"/>
                </a:cubicBezTo>
                <a:cubicBezTo>
                  <a:pt x="1688" y="183668"/>
                  <a:pt x="-10218" y="166999"/>
                  <a:pt x="18357" y="141599"/>
                </a:cubicBezTo>
                <a:cubicBezTo>
                  <a:pt x="46932" y="116199"/>
                  <a:pt x="130804" y="56932"/>
                  <a:pt x="178694" y="33649"/>
                </a:cubicBezTo>
                <a:cubicBezTo>
                  <a:pt x="226583" y="10366"/>
                  <a:pt x="316542" y="8248"/>
                  <a:pt x="326332" y="3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C1B20376-6A43-4346-A7F7-1DCA49CDD93A}"/>
              </a:ext>
            </a:extLst>
          </p:cNvPr>
          <p:cNvSpPr/>
          <p:nvPr/>
        </p:nvSpPr>
        <p:spPr>
          <a:xfrm>
            <a:off x="4084373" y="2311391"/>
            <a:ext cx="300615" cy="223020"/>
          </a:xfrm>
          <a:custGeom>
            <a:avLst/>
            <a:gdLst>
              <a:gd name="connsiteX0" fmla="*/ 300302 w 300615"/>
              <a:gd name="connsiteY0" fmla="*/ 9 h 223020"/>
              <a:gd name="connsiteX1" fmla="*/ 132027 w 300615"/>
              <a:gd name="connsiteY1" fmla="*/ 120659 h 223020"/>
              <a:gd name="connsiteX2" fmla="*/ 1852 w 300615"/>
              <a:gd name="connsiteY2" fmla="*/ 222259 h 223020"/>
              <a:gd name="connsiteX3" fmla="*/ 57415 w 300615"/>
              <a:gd name="connsiteY3" fmla="*/ 165109 h 223020"/>
              <a:gd name="connsiteX4" fmla="*/ 87577 w 300615"/>
              <a:gd name="connsiteY4" fmla="*/ 127009 h 223020"/>
              <a:gd name="connsiteX5" fmla="*/ 300302 w 300615"/>
              <a:gd name="connsiteY5" fmla="*/ 9 h 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615" h="223020">
                <a:moveTo>
                  <a:pt x="300302" y="9"/>
                </a:moveTo>
                <a:cubicBezTo>
                  <a:pt x="307710" y="-1049"/>
                  <a:pt x="181769" y="83617"/>
                  <a:pt x="132027" y="120659"/>
                </a:cubicBezTo>
                <a:cubicBezTo>
                  <a:pt x="82285" y="157701"/>
                  <a:pt x="14287" y="214851"/>
                  <a:pt x="1852" y="222259"/>
                </a:cubicBezTo>
                <a:cubicBezTo>
                  <a:pt x="-10583" y="229667"/>
                  <a:pt x="43127" y="180984"/>
                  <a:pt x="57415" y="165109"/>
                </a:cubicBezTo>
                <a:cubicBezTo>
                  <a:pt x="71702" y="149234"/>
                  <a:pt x="52652" y="151880"/>
                  <a:pt x="87577" y="127009"/>
                </a:cubicBezTo>
                <a:cubicBezTo>
                  <a:pt x="122502" y="102138"/>
                  <a:pt x="292894" y="1067"/>
                  <a:pt x="30030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23786B83-62B8-486C-8931-E1F752A1D1D6}"/>
              </a:ext>
            </a:extLst>
          </p:cNvPr>
          <p:cNvSpPr/>
          <p:nvPr/>
        </p:nvSpPr>
        <p:spPr>
          <a:xfrm>
            <a:off x="4072975" y="2290601"/>
            <a:ext cx="245407" cy="165487"/>
          </a:xfrm>
          <a:custGeom>
            <a:avLst/>
            <a:gdLst>
              <a:gd name="connsiteX0" fmla="*/ 245025 w 245407"/>
              <a:gd name="connsiteY0" fmla="*/ 162 h 165487"/>
              <a:gd name="connsiteX1" fmla="*/ 165650 w 245407"/>
              <a:gd name="connsiteY1" fmla="*/ 31912 h 165487"/>
              <a:gd name="connsiteX2" fmla="*/ 141838 w 245407"/>
              <a:gd name="connsiteY2" fmla="*/ 58899 h 165487"/>
              <a:gd name="connsiteX3" fmla="*/ 550 w 245407"/>
              <a:gd name="connsiteY3" fmla="*/ 165262 h 165487"/>
              <a:gd name="connsiteX4" fmla="*/ 94213 w 245407"/>
              <a:gd name="connsiteY4" fmla="*/ 85887 h 165487"/>
              <a:gd name="connsiteX5" fmla="*/ 129138 w 245407"/>
              <a:gd name="connsiteY5" fmla="*/ 46199 h 165487"/>
              <a:gd name="connsiteX6" fmla="*/ 245025 w 245407"/>
              <a:gd name="connsiteY6" fmla="*/ 162 h 16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407" h="165487">
                <a:moveTo>
                  <a:pt x="245025" y="162"/>
                </a:moveTo>
                <a:cubicBezTo>
                  <a:pt x="251110" y="-2219"/>
                  <a:pt x="182848" y="22123"/>
                  <a:pt x="165650" y="31912"/>
                </a:cubicBezTo>
                <a:cubicBezTo>
                  <a:pt x="148452" y="41701"/>
                  <a:pt x="169355" y="36674"/>
                  <a:pt x="141838" y="58899"/>
                </a:cubicBezTo>
                <a:cubicBezTo>
                  <a:pt x="114321" y="81124"/>
                  <a:pt x="8487" y="160764"/>
                  <a:pt x="550" y="165262"/>
                </a:cubicBezTo>
                <a:cubicBezTo>
                  <a:pt x="-7388" y="169760"/>
                  <a:pt x="72782" y="105731"/>
                  <a:pt x="94213" y="85887"/>
                </a:cubicBezTo>
                <a:cubicBezTo>
                  <a:pt x="115644" y="66043"/>
                  <a:pt x="102680" y="62868"/>
                  <a:pt x="129138" y="46199"/>
                </a:cubicBezTo>
                <a:cubicBezTo>
                  <a:pt x="155596" y="29530"/>
                  <a:pt x="238940" y="2543"/>
                  <a:pt x="245025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27FF83B9-4C0F-4DB9-B4EE-80B5D3F5D7F1}"/>
              </a:ext>
            </a:extLst>
          </p:cNvPr>
          <p:cNvSpPr/>
          <p:nvPr/>
        </p:nvSpPr>
        <p:spPr>
          <a:xfrm>
            <a:off x="4071315" y="2444582"/>
            <a:ext cx="26024" cy="80473"/>
          </a:xfrm>
          <a:custGeom>
            <a:avLst/>
            <a:gdLst>
              <a:gd name="connsiteX0" fmla="*/ 21260 w 26024"/>
              <a:gd name="connsiteY0" fmla="*/ 168 h 80473"/>
              <a:gd name="connsiteX1" fmla="*/ 24435 w 26024"/>
              <a:gd name="connsiteY1" fmla="*/ 77956 h 80473"/>
              <a:gd name="connsiteX2" fmla="*/ 623 w 26024"/>
              <a:gd name="connsiteY2" fmla="*/ 57318 h 80473"/>
              <a:gd name="connsiteX3" fmla="*/ 21260 w 26024"/>
              <a:gd name="connsiteY3" fmla="*/ 168 h 8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4" h="80473">
                <a:moveTo>
                  <a:pt x="21260" y="168"/>
                </a:moveTo>
                <a:cubicBezTo>
                  <a:pt x="25229" y="3608"/>
                  <a:pt x="27875" y="68431"/>
                  <a:pt x="24435" y="77956"/>
                </a:cubicBezTo>
                <a:cubicBezTo>
                  <a:pt x="20995" y="87481"/>
                  <a:pt x="5121" y="67637"/>
                  <a:pt x="623" y="57318"/>
                </a:cubicBezTo>
                <a:cubicBezTo>
                  <a:pt x="-3875" y="46999"/>
                  <a:pt x="17291" y="-3272"/>
                  <a:pt x="2126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7E440F00-FA97-4B43-A2D4-E27D034D26A1}"/>
              </a:ext>
            </a:extLst>
          </p:cNvPr>
          <p:cNvSpPr/>
          <p:nvPr/>
        </p:nvSpPr>
        <p:spPr>
          <a:xfrm>
            <a:off x="3639689" y="2351067"/>
            <a:ext cx="568851" cy="127029"/>
          </a:xfrm>
          <a:custGeom>
            <a:avLst/>
            <a:gdLst>
              <a:gd name="connsiteX0" fmla="*/ 449 w 568851"/>
              <a:gd name="connsiteY0" fmla="*/ 127021 h 127029"/>
              <a:gd name="connsiteX1" fmla="*/ 325886 w 568851"/>
              <a:gd name="connsiteY1" fmla="*/ 115908 h 127029"/>
              <a:gd name="connsiteX2" fmla="*/ 416374 w 568851"/>
              <a:gd name="connsiteY2" fmla="*/ 93683 h 127029"/>
              <a:gd name="connsiteX3" fmla="*/ 479874 w 568851"/>
              <a:gd name="connsiteY3" fmla="*/ 80983 h 127029"/>
              <a:gd name="connsiteX4" fmla="*/ 568774 w 568851"/>
              <a:gd name="connsiteY4" fmla="*/ 21 h 127029"/>
              <a:gd name="connsiteX5" fmla="*/ 463999 w 568851"/>
              <a:gd name="connsiteY5" fmla="*/ 73046 h 127029"/>
              <a:gd name="connsiteX6" fmla="*/ 360811 w 568851"/>
              <a:gd name="connsiteY6" fmla="*/ 88921 h 127029"/>
              <a:gd name="connsiteX7" fmla="*/ 257624 w 568851"/>
              <a:gd name="connsiteY7" fmla="*/ 114321 h 127029"/>
              <a:gd name="connsiteX8" fmla="*/ 449 w 568851"/>
              <a:gd name="connsiteY8" fmla="*/ 127021 h 12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51" h="127029">
                <a:moveTo>
                  <a:pt x="449" y="127021"/>
                </a:moveTo>
                <a:cubicBezTo>
                  <a:pt x="11826" y="127286"/>
                  <a:pt x="256565" y="121464"/>
                  <a:pt x="325886" y="115908"/>
                </a:cubicBezTo>
                <a:cubicBezTo>
                  <a:pt x="395207" y="110352"/>
                  <a:pt x="390709" y="99504"/>
                  <a:pt x="416374" y="93683"/>
                </a:cubicBezTo>
                <a:cubicBezTo>
                  <a:pt x="442039" y="87862"/>
                  <a:pt x="454474" y="96593"/>
                  <a:pt x="479874" y="80983"/>
                </a:cubicBezTo>
                <a:cubicBezTo>
                  <a:pt x="505274" y="65373"/>
                  <a:pt x="571420" y="1344"/>
                  <a:pt x="568774" y="21"/>
                </a:cubicBezTo>
                <a:cubicBezTo>
                  <a:pt x="566128" y="-1302"/>
                  <a:pt x="498660" y="58229"/>
                  <a:pt x="463999" y="73046"/>
                </a:cubicBezTo>
                <a:cubicBezTo>
                  <a:pt x="429338" y="87863"/>
                  <a:pt x="395207" y="82042"/>
                  <a:pt x="360811" y="88921"/>
                </a:cubicBezTo>
                <a:cubicBezTo>
                  <a:pt x="326415" y="95800"/>
                  <a:pt x="318213" y="110088"/>
                  <a:pt x="257624" y="114321"/>
                </a:cubicBezTo>
                <a:cubicBezTo>
                  <a:pt x="197035" y="118554"/>
                  <a:pt x="-10928" y="126756"/>
                  <a:pt x="449" y="127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2A8F7AED-5297-4467-BAD2-4EBA830F8911}"/>
              </a:ext>
            </a:extLst>
          </p:cNvPr>
          <p:cNvSpPr/>
          <p:nvPr/>
        </p:nvSpPr>
        <p:spPr>
          <a:xfrm>
            <a:off x="3225765" y="2212959"/>
            <a:ext cx="494001" cy="272816"/>
          </a:xfrm>
          <a:custGeom>
            <a:avLst/>
            <a:gdLst>
              <a:gd name="connsiteX0" fmla="*/ 35 w 494001"/>
              <a:gd name="connsiteY0" fmla="*/ 16 h 272816"/>
              <a:gd name="connsiteX1" fmla="*/ 269910 w 494001"/>
              <a:gd name="connsiteY1" fmla="*/ 204804 h 272816"/>
              <a:gd name="connsiteX2" fmla="*/ 379448 w 494001"/>
              <a:gd name="connsiteY2" fmla="*/ 265129 h 272816"/>
              <a:gd name="connsiteX3" fmla="*/ 414373 w 494001"/>
              <a:gd name="connsiteY3" fmla="*/ 271479 h 272816"/>
              <a:gd name="connsiteX4" fmla="*/ 493748 w 494001"/>
              <a:gd name="connsiteY4" fmla="*/ 260366 h 272816"/>
              <a:gd name="connsiteX5" fmla="*/ 441360 w 494001"/>
              <a:gd name="connsiteY5" fmla="*/ 247666 h 272816"/>
              <a:gd name="connsiteX6" fmla="*/ 330235 w 494001"/>
              <a:gd name="connsiteY6" fmla="*/ 217504 h 272816"/>
              <a:gd name="connsiteX7" fmla="*/ 288960 w 494001"/>
              <a:gd name="connsiteY7" fmla="*/ 193691 h 272816"/>
              <a:gd name="connsiteX8" fmla="*/ 35 w 494001"/>
              <a:gd name="connsiteY8" fmla="*/ 16 h 2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001" h="272816">
                <a:moveTo>
                  <a:pt x="35" y="16"/>
                </a:moveTo>
                <a:cubicBezTo>
                  <a:pt x="-3140" y="1868"/>
                  <a:pt x="206675" y="160619"/>
                  <a:pt x="269910" y="204804"/>
                </a:cubicBezTo>
                <a:cubicBezTo>
                  <a:pt x="333145" y="248989"/>
                  <a:pt x="355371" y="254017"/>
                  <a:pt x="379448" y="265129"/>
                </a:cubicBezTo>
                <a:cubicBezTo>
                  <a:pt x="403525" y="276241"/>
                  <a:pt x="395323" y="272273"/>
                  <a:pt x="414373" y="271479"/>
                </a:cubicBezTo>
                <a:cubicBezTo>
                  <a:pt x="433423" y="270685"/>
                  <a:pt x="489250" y="264335"/>
                  <a:pt x="493748" y="260366"/>
                </a:cubicBezTo>
                <a:cubicBezTo>
                  <a:pt x="498246" y="256397"/>
                  <a:pt x="441360" y="247666"/>
                  <a:pt x="441360" y="247666"/>
                </a:cubicBezTo>
                <a:cubicBezTo>
                  <a:pt x="414108" y="240522"/>
                  <a:pt x="355635" y="226500"/>
                  <a:pt x="330235" y="217504"/>
                </a:cubicBezTo>
                <a:cubicBezTo>
                  <a:pt x="304835" y="208508"/>
                  <a:pt x="340553" y="230203"/>
                  <a:pt x="288960" y="193691"/>
                </a:cubicBezTo>
                <a:cubicBezTo>
                  <a:pt x="237367" y="157179"/>
                  <a:pt x="3210" y="-1836"/>
                  <a:pt x="3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F5D5CE03-3BB6-4F1F-A558-3C269C7C0117}"/>
              </a:ext>
            </a:extLst>
          </p:cNvPr>
          <p:cNvSpPr/>
          <p:nvPr/>
        </p:nvSpPr>
        <p:spPr>
          <a:xfrm>
            <a:off x="3287442" y="2199121"/>
            <a:ext cx="340615" cy="250383"/>
          </a:xfrm>
          <a:custGeom>
            <a:avLst/>
            <a:gdLst>
              <a:gd name="connsiteX0" fmla="*/ 1858 w 340615"/>
              <a:gd name="connsiteY0" fmla="*/ 2742 h 250383"/>
              <a:gd name="connsiteX1" fmla="*/ 322533 w 340615"/>
              <a:gd name="connsiteY1" fmla="*/ 240867 h 250383"/>
              <a:gd name="connsiteX2" fmla="*/ 297133 w 340615"/>
              <a:gd name="connsiteY2" fmla="*/ 201179 h 250383"/>
              <a:gd name="connsiteX3" fmla="*/ 270146 w 340615"/>
              <a:gd name="connsiteY3" fmla="*/ 182129 h 250383"/>
              <a:gd name="connsiteX4" fmla="*/ 193946 w 340615"/>
              <a:gd name="connsiteY4" fmla="*/ 115454 h 250383"/>
              <a:gd name="connsiteX5" fmla="*/ 1858 w 340615"/>
              <a:gd name="connsiteY5" fmla="*/ 2742 h 25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615" h="250383">
                <a:moveTo>
                  <a:pt x="1858" y="2742"/>
                </a:moveTo>
                <a:cubicBezTo>
                  <a:pt x="23289" y="23644"/>
                  <a:pt x="273321" y="207794"/>
                  <a:pt x="322533" y="240867"/>
                </a:cubicBezTo>
                <a:cubicBezTo>
                  <a:pt x="371745" y="273940"/>
                  <a:pt x="305864" y="210969"/>
                  <a:pt x="297133" y="201179"/>
                </a:cubicBezTo>
                <a:cubicBezTo>
                  <a:pt x="288402" y="191389"/>
                  <a:pt x="287344" y="196416"/>
                  <a:pt x="270146" y="182129"/>
                </a:cubicBezTo>
                <a:cubicBezTo>
                  <a:pt x="252948" y="167842"/>
                  <a:pt x="237338" y="144558"/>
                  <a:pt x="193946" y="115454"/>
                </a:cubicBezTo>
                <a:cubicBezTo>
                  <a:pt x="150554" y="86350"/>
                  <a:pt x="-19573" y="-18160"/>
                  <a:pt x="1858" y="2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7E8C365C-2CAA-4970-B6D0-EAFA6858B151}"/>
              </a:ext>
            </a:extLst>
          </p:cNvPr>
          <p:cNvSpPr/>
          <p:nvPr/>
        </p:nvSpPr>
        <p:spPr>
          <a:xfrm>
            <a:off x="3614738" y="2315825"/>
            <a:ext cx="589404" cy="118134"/>
          </a:xfrm>
          <a:custGeom>
            <a:avLst/>
            <a:gdLst>
              <a:gd name="connsiteX0" fmla="*/ 0 w 589404"/>
              <a:gd name="connsiteY0" fmla="*/ 106700 h 118134"/>
              <a:gd name="connsiteX1" fmla="*/ 315912 w 589404"/>
              <a:gd name="connsiteY1" fmla="*/ 117813 h 118134"/>
              <a:gd name="connsiteX2" fmla="*/ 360362 w 589404"/>
              <a:gd name="connsiteY2" fmla="*/ 95588 h 118134"/>
              <a:gd name="connsiteX3" fmla="*/ 423862 w 589404"/>
              <a:gd name="connsiteY3" fmla="*/ 62250 h 118134"/>
              <a:gd name="connsiteX4" fmla="*/ 588962 w 589404"/>
              <a:gd name="connsiteY4" fmla="*/ 338 h 118134"/>
              <a:gd name="connsiteX5" fmla="*/ 469900 w 589404"/>
              <a:gd name="connsiteY5" fmla="*/ 38438 h 118134"/>
              <a:gd name="connsiteX6" fmla="*/ 393700 w 589404"/>
              <a:gd name="connsiteY6" fmla="*/ 60663 h 118134"/>
              <a:gd name="connsiteX7" fmla="*/ 320675 w 589404"/>
              <a:gd name="connsiteY7" fmla="*/ 87650 h 118134"/>
              <a:gd name="connsiteX8" fmla="*/ 217487 w 589404"/>
              <a:gd name="connsiteY8" fmla="*/ 90825 h 118134"/>
              <a:gd name="connsiteX9" fmla="*/ 0 w 589404"/>
              <a:gd name="connsiteY9" fmla="*/ 106700 h 1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404" h="118134">
                <a:moveTo>
                  <a:pt x="0" y="106700"/>
                </a:moveTo>
                <a:cubicBezTo>
                  <a:pt x="127926" y="113182"/>
                  <a:pt x="255852" y="119665"/>
                  <a:pt x="315912" y="117813"/>
                </a:cubicBezTo>
                <a:cubicBezTo>
                  <a:pt x="375972" y="115961"/>
                  <a:pt x="342370" y="104848"/>
                  <a:pt x="360362" y="95588"/>
                </a:cubicBezTo>
                <a:cubicBezTo>
                  <a:pt x="378354" y="86328"/>
                  <a:pt x="385762" y="78125"/>
                  <a:pt x="423862" y="62250"/>
                </a:cubicBezTo>
                <a:cubicBezTo>
                  <a:pt x="461962" y="46375"/>
                  <a:pt x="581289" y="4307"/>
                  <a:pt x="588962" y="338"/>
                </a:cubicBezTo>
                <a:cubicBezTo>
                  <a:pt x="596635" y="-3631"/>
                  <a:pt x="502444" y="28384"/>
                  <a:pt x="469900" y="38438"/>
                </a:cubicBezTo>
                <a:cubicBezTo>
                  <a:pt x="437356" y="48492"/>
                  <a:pt x="418571" y="52461"/>
                  <a:pt x="393700" y="60663"/>
                </a:cubicBezTo>
                <a:cubicBezTo>
                  <a:pt x="368829" y="68865"/>
                  <a:pt x="350044" y="82623"/>
                  <a:pt x="320675" y="87650"/>
                </a:cubicBezTo>
                <a:cubicBezTo>
                  <a:pt x="291306" y="92677"/>
                  <a:pt x="217487" y="90825"/>
                  <a:pt x="217487" y="90825"/>
                </a:cubicBezTo>
                <a:lnTo>
                  <a:pt x="0" y="106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8E8D6641-A7FE-42C1-AB4B-43698CC9EF9A}"/>
              </a:ext>
            </a:extLst>
          </p:cNvPr>
          <p:cNvSpPr/>
          <p:nvPr/>
        </p:nvSpPr>
        <p:spPr>
          <a:xfrm>
            <a:off x="3220537" y="2075769"/>
            <a:ext cx="245009" cy="156263"/>
          </a:xfrm>
          <a:custGeom>
            <a:avLst/>
            <a:gdLst>
              <a:gd name="connsiteX0" fmla="*/ 244976 w 245009"/>
              <a:gd name="connsiteY0" fmla="*/ 35606 h 156263"/>
              <a:gd name="connsiteX1" fmla="*/ 73526 w 245009"/>
              <a:gd name="connsiteY1" fmla="*/ 10206 h 156263"/>
              <a:gd name="connsiteX2" fmla="*/ 52888 w 245009"/>
              <a:gd name="connsiteY2" fmla="*/ 10206 h 156263"/>
              <a:gd name="connsiteX3" fmla="*/ 19551 w 245009"/>
              <a:gd name="connsiteY3" fmla="*/ 65769 h 156263"/>
              <a:gd name="connsiteX4" fmla="*/ 17963 w 245009"/>
              <a:gd name="connsiteY4" fmla="*/ 110219 h 156263"/>
              <a:gd name="connsiteX5" fmla="*/ 33838 w 245009"/>
              <a:gd name="connsiteY5" fmla="*/ 156256 h 156263"/>
              <a:gd name="connsiteX6" fmla="*/ 3676 w 245009"/>
              <a:gd name="connsiteY6" fmla="*/ 113394 h 156263"/>
              <a:gd name="connsiteX7" fmla="*/ 5263 w 245009"/>
              <a:gd name="connsiteY7" fmla="*/ 62594 h 156263"/>
              <a:gd name="connsiteX8" fmla="*/ 46538 w 245009"/>
              <a:gd name="connsiteY8" fmla="*/ 8619 h 156263"/>
              <a:gd name="connsiteX9" fmla="*/ 87813 w 245009"/>
              <a:gd name="connsiteY9" fmla="*/ 2269 h 156263"/>
              <a:gd name="connsiteX10" fmla="*/ 244976 w 245009"/>
              <a:gd name="connsiteY10" fmla="*/ 35606 h 15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009" h="156263">
                <a:moveTo>
                  <a:pt x="244976" y="35606"/>
                </a:moveTo>
                <a:cubicBezTo>
                  <a:pt x="242595" y="36929"/>
                  <a:pt x="105541" y="14439"/>
                  <a:pt x="73526" y="10206"/>
                </a:cubicBezTo>
                <a:cubicBezTo>
                  <a:pt x="41511" y="5973"/>
                  <a:pt x="61884" y="945"/>
                  <a:pt x="52888" y="10206"/>
                </a:cubicBezTo>
                <a:cubicBezTo>
                  <a:pt x="43892" y="19466"/>
                  <a:pt x="25372" y="49100"/>
                  <a:pt x="19551" y="65769"/>
                </a:cubicBezTo>
                <a:cubicBezTo>
                  <a:pt x="13730" y="82438"/>
                  <a:pt x="15582" y="95138"/>
                  <a:pt x="17963" y="110219"/>
                </a:cubicBezTo>
                <a:cubicBezTo>
                  <a:pt x="20344" y="125300"/>
                  <a:pt x="36219" y="155727"/>
                  <a:pt x="33838" y="156256"/>
                </a:cubicBezTo>
                <a:cubicBezTo>
                  <a:pt x="31457" y="156785"/>
                  <a:pt x="8438" y="129004"/>
                  <a:pt x="3676" y="113394"/>
                </a:cubicBezTo>
                <a:cubicBezTo>
                  <a:pt x="-1086" y="97784"/>
                  <a:pt x="-1881" y="80056"/>
                  <a:pt x="5263" y="62594"/>
                </a:cubicBezTo>
                <a:cubicBezTo>
                  <a:pt x="12407" y="45132"/>
                  <a:pt x="32780" y="18673"/>
                  <a:pt x="46538" y="8619"/>
                </a:cubicBezTo>
                <a:cubicBezTo>
                  <a:pt x="60296" y="-1435"/>
                  <a:pt x="55005" y="-1435"/>
                  <a:pt x="87813" y="2269"/>
                </a:cubicBezTo>
                <a:cubicBezTo>
                  <a:pt x="120621" y="5973"/>
                  <a:pt x="247357" y="34283"/>
                  <a:pt x="244976" y="35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65D13893-FF4F-4DB8-9657-38197738EC7E}"/>
              </a:ext>
            </a:extLst>
          </p:cNvPr>
          <p:cNvSpPr/>
          <p:nvPr/>
        </p:nvSpPr>
        <p:spPr>
          <a:xfrm>
            <a:off x="3286147" y="2092251"/>
            <a:ext cx="84146" cy="171527"/>
          </a:xfrm>
          <a:custGeom>
            <a:avLst/>
            <a:gdLst>
              <a:gd name="connsiteX0" fmla="*/ 20616 w 84146"/>
              <a:gd name="connsiteY0" fmla="*/ 74 h 171527"/>
              <a:gd name="connsiteX1" fmla="*/ 6328 w 84146"/>
              <a:gd name="connsiteY1" fmla="*/ 82624 h 171527"/>
              <a:gd name="connsiteX2" fmla="*/ 6328 w 84146"/>
              <a:gd name="connsiteY2" fmla="*/ 101674 h 171527"/>
              <a:gd name="connsiteX3" fmla="*/ 84116 w 84146"/>
              <a:gd name="connsiteY3" fmla="*/ 171524 h 171527"/>
              <a:gd name="connsiteX4" fmla="*/ 15853 w 84146"/>
              <a:gd name="connsiteY4" fmla="*/ 98499 h 171527"/>
              <a:gd name="connsiteX5" fmla="*/ 20616 w 84146"/>
              <a:gd name="connsiteY5" fmla="*/ 74 h 17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46" h="171527">
                <a:moveTo>
                  <a:pt x="20616" y="74"/>
                </a:moveTo>
                <a:cubicBezTo>
                  <a:pt x="19028" y="-2572"/>
                  <a:pt x="8709" y="65691"/>
                  <a:pt x="6328" y="82624"/>
                </a:cubicBezTo>
                <a:cubicBezTo>
                  <a:pt x="3947" y="99557"/>
                  <a:pt x="-6637" y="86857"/>
                  <a:pt x="6328" y="101674"/>
                </a:cubicBezTo>
                <a:cubicBezTo>
                  <a:pt x="19293" y="116491"/>
                  <a:pt x="82529" y="172053"/>
                  <a:pt x="84116" y="171524"/>
                </a:cubicBezTo>
                <a:cubicBezTo>
                  <a:pt x="85703" y="170995"/>
                  <a:pt x="24584" y="126016"/>
                  <a:pt x="15853" y="98499"/>
                </a:cubicBezTo>
                <a:cubicBezTo>
                  <a:pt x="7122" y="70982"/>
                  <a:pt x="22204" y="2720"/>
                  <a:pt x="20616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05EF4F0E-6277-45EB-AC43-4CEE37525C78}"/>
              </a:ext>
            </a:extLst>
          </p:cNvPr>
          <p:cNvSpPr/>
          <p:nvPr/>
        </p:nvSpPr>
        <p:spPr>
          <a:xfrm>
            <a:off x="3336655" y="2095407"/>
            <a:ext cx="317968" cy="153556"/>
          </a:xfrm>
          <a:custGeom>
            <a:avLst/>
            <a:gdLst>
              <a:gd name="connsiteX0" fmla="*/ 1858 w 317968"/>
              <a:gd name="connsiteY0" fmla="*/ 1681 h 153556"/>
              <a:gd name="connsiteX1" fmla="*/ 159020 w 317968"/>
              <a:gd name="connsiteY1" fmla="*/ 44543 h 153556"/>
              <a:gd name="connsiteX2" fmla="*/ 311420 w 317968"/>
              <a:gd name="connsiteY2" fmla="*/ 150906 h 153556"/>
              <a:gd name="connsiteX3" fmla="*/ 278083 w 317968"/>
              <a:gd name="connsiteY3" fmla="*/ 114393 h 153556"/>
              <a:gd name="connsiteX4" fmla="*/ 168545 w 317968"/>
              <a:gd name="connsiteY4" fmla="*/ 38193 h 153556"/>
              <a:gd name="connsiteX5" fmla="*/ 76470 w 317968"/>
              <a:gd name="connsiteY5" fmla="*/ 11206 h 153556"/>
              <a:gd name="connsiteX6" fmla="*/ 1858 w 317968"/>
              <a:gd name="connsiteY6" fmla="*/ 1681 h 15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968" h="153556">
                <a:moveTo>
                  <a:pt x="1858" y="1681"/>
                </a:moveTo>
                <a:cubicBezTo>
                  <a:pt x="15616" y="7237"/>
                  <a:pt x="107426" y="19672"/>
                  <a:pt x="159020" y="44543"/>
                </a:cubicBezTo>
                <a:cubicBezTo>
                  <a:pt x="210614" y="69414"/>
                  <a:pt x="291576" y="139264"/>
                  <a:pt x="311420" y="150906"/>
                </a:cubicBezTo>
                <a:cubicBezTo>
                  <a:pt x="331264" y="162548"/>
                  <a:pt x="301895" y="133178"/>
                  <a:pt x="278083" y="114393"/>
                </a:cubicBezTo>
                <a:cubicBezTo>
                  <a:pt x="254271" y="95608"/>
                  <a:pt x="202147" y="55391"/>
                  <a:pt x="168545" y="38193"/>
                </a:cubicBezTo>
                <a:cubicBezTo>
                  <a:pt x="134943" y="20995"/>
                  <a:pt x="98430" y="16762"/>
                  <a:pt x="76470" y="11206"/>
                </a:cubicBezTo>
                <a:cubicBezTo>
                  <a:pt x="54510" y="5650"/>
                  <a:pt x="-11900" y="-3875"/>
                  <a:pt x="1858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77D77D8D-4F93-4F4D-A498-B1908BAEF63C}"/>
              </a:ext>
            </a:extLst>
          </p:cNvPr>
          <p:cNvSpPr/>
          <p:nvPr/>
        </p:nvSpPr>
        <p:spPr>
          <a:xfrm>
            <a:off x="3577808" y="2278056"/>
            <a:ext cx="61044" cy="111178"/>
          </a:xfrm>
          <a:custGeom>
            <a:avLst/>
            <a:gdLst>
              <a:gd name="connsiteX0" fmla="*/ 57567 w 61044"/>
              <a:gd name="connsiteY0" fmla="*/ 7 h 111178"/>
              <a:gd name="connsiteX1" fmla="*/ 54392 w 61044"/>
              <a:gd name="connsiteY1" fmla="*/ 82557 h 111178"/>
              <a:gd name="connsiteX2" fmla="*/ 417 w 61044"/>
              <a:gd name="connsiteY2" fmla="*/ 111132 h 111178"/>
              <a:gd name="connsiteX3" fmla="*/ 30580 w 61044"/>
              <a:gd name="connsiteY3" fmla="*/ 87319 h 111178"/>
              <a:gd name="connsiteX4" fmla="*/ 57567 w 61044"/>
              <a:gd name="connsiteY4" fmla="*/ 7 h 11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44" h="111178">
                <a:moveTo>
                  <a:pt x="57567" y="7"/>
                </a:moveTo>
                <a:cubicBezTo>
                  <a:pt x="61536" y="-787"/>
                  <a:pt x="63917" y="64036"/>
                  <a:pt x="54392" y="82557"/>
                </a:cubicBezTo>
                <a:cubicBezTo>
                  <a:pt x="44867" y="101078"/>
                  <a:pt x="4386" y="110338"/>
                  <a:pt x="417" y="111132"/>
                </a:cubicBezTo>
                <a:cubicBezTo>
                  <a:pt x="-3552" y="111926"/>
                  <a:pt x="21849" y="102400"/>
                  <a:pt x="30580" y="87319"/>
                </a:cubicBezTo>
                <a:cubicBezTo>
                  <a:pt x="39311" y="72238"/>
                  <a:pt x="53598" y="801"/>
                  <a:pt x="5756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41BE5BB5-B895-47BB-A726-C49F812E5D8E}"/>
              </a:ext>
            </a:extLst>
          </p:cNvPr>
          <p:cNvSpPr/>
          <p:nvPr/>
        </p:nvSpPr>
        <p:spPr>
          <a:xfrm>
            <a:off x="3653928" y="2227901"/>
            <a:ext cx="19778" cy="158314"/>
          </a:xfrm>
          <a:custGeom>
            <a:avLst/>
            <a:gdLst>
              <a:gd name="connsiteX0" fmla="*/ 2085 w 19778"/>
              <a:gd name="connsiteY0" fmla="*/ 949 h 158314"/>
              <a:gd name="connsiteX1" fmla="*/ 497 w 19778"/>
              <a:gd name="connsiteY1" fmla="*/ 153349 h 158314"/>
              <a:gd name="connsiteX2" fmla="*/ 3672 w 19778"/>
              <a:gd name="connsiteY2" fmla="*/ 118424 h 158314"/>
              <a:gd name="connsiteX3" fmla="*/ 19547 w 19778"/>
              <a:gd name="connsiteY3" fmla="*/ 89849 h 158314"/>
              <a:gd name="connsiteX4" fmla="*/ 2085 w 19778"/>
              <a:gd name="connsiteY4" fmla="*/ 949 h 15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8" h="158314">
                <a:moveTo>
                  <a:pt x="2085" y="949"/>
                </a:moveTo>
                <a:cubicBezTo>
                  <a:pt x="-1090" y="11532"/>
                  <a:pt x="233" y="133770"/>
                  <a:pt x="497" y="153349"/>
                </a:cubicBezTo>
                <a:cubicBezTo>
                  <a:pt x="761" y="172928"/>
                  <a:pt x="497" y="129007"/>
                  <a:pt x="3672" y="118424"/>
                </a:cubicBezTo>
                <a:cubicBezTo>
                  <a:pt x="6847" y="107841"/>
                  <a:pt x="17166" y="108370"/>
                  <a:pt x="19547" y="89849"/>
                </a:cubicBezTo>
                <a:cubicBezTo>
                  <a:pt x="21928" y="71328"/>
                  <a:pt x="5260" y="-9634"/>
                  <a:pt x="2085" y="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BD91C818-1A85-4400-B976-9B0E27F7E449}"/>
              </a:ext>
            </a:extLst>
          </p:cNvPr>
          <p:cNvSpPr/>
          <p:nvPr/>
        </p:nvSpPr>
        <p:spPr>
          <a:xfrm>
            <a:off x="3643131" y="2130417"/>
            <a:ext cx="467283" cy="107617"/>
          </a:xfrm>
          <a:custGeom>
            <a:avLst/>
            <a:gdLst>
              <a:gd name="connsiteX0" fmla="*/ 182 w 467283"/>
              <a:gd name="connsiteY0" fmla="*/ 100021 h 107617"/>
              <a:gd name="connsiteX1" fmla="*/ 246244 w 467283"/>
              <a:gd name="connsiteY1" fmla="*/ 106371 h 107617"/>
              <a:gd name="connsiteX2" fmla="*/ 282757 w 467283"/>
              <a:gd name="connsiteY2" fmla="*/ 74621 h 107617"/>
              <a:gd name="connsiteX3" fmla="*/ 466907 w 467283"/>
              <a:gd name="connsiteY3" fmla="*/ 8 h 107617"/>
              <a:gd name="connsiteX4" fmla="*/ 327207 w 467283"/>
              <a:gd name="connsiteY4" fmla="*/ 69858 h 107617"/>
              <a:gd name="connsiteX5" fmla="*/ 208144 w 467283"/>
              <a:gd name="connsiteY5" fmla="*/ 88908 h 107617"/>
              <a:gd name="connsiteX6" fmla="*/ 182 w 467283"/>
              <a:gd name="connsiteY6" fmla="*/ 100021 h 1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283" h="107617">
                <a:moveTo>
                  <a:pt x="182" y="100021"/>
                </a:moveTo>
                <a:cubicBezTo>
                  <a:pt x="6532" y="102931"/>
                  <a:pt x="199148" y="110604"/>
                  <a:pt x="246244" y="106371"/>
                </a:cubicBezTo>
                <a:cubicBezTo>
                  <a:pt x="293340" y="102138"/>
                  <a:pt x="245980" y="92348"/>
                  <a:pt x="282757" y="74621"/>
                </a:cubicBezTo>
                <a:cubicBezTo>
                  <a:pt x="319534" y="56894"/>
                  <a:pt x="459499" y="802"/>
                  <a:pt x="466907" y="8"/>
                </a:cubicBezTo>
                <a:cubicBezTo>
                  <a:pt x="474315" y="-786"/>
                  <a:pt x="370334" y="55041"/>
                  <a:pt x="327207" y="69858"/>
                </a:cubicBezTo>
                <a:cubicBezTo>
                  <a:pt x="284080" y="84675"/>
                  <a:pt x="261590" y="85204"/>
                  <a:pt x="208144" y="88908"/>
                </a:cubicBezTo>
                <a:cubicBezTo>
                  <a:pt x="154698" y="92612"/>
                  <a:pt x="-6168" y="97111"/>
                  <a:pt x="182" y="100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ECF6DF50-B8F9-4091-90BA-8576508078D1}"/>
              </a:ext>
            </a:extLst>
          </p:cNvPr>
          <p:cNvSpPr/>
          <p:nvPr/>
        </p:nvSpPr>
        <p:spPr>
          <a:xfrm>
            <a:off x="3895471" y="2233393"/>
            <a:ext cx="33843" cy="130403"/>
          </a:xfrm>
          <a:custGeom>
            <a:avLst/>
            <a:gdLst>
              <a:gd name="connsiteX0" fmla="*/ 33592 w 33843"/>
              <a:gd name="connsiteY0" fmla="*/ 220 h 130403"/>
              <a:gd name="connsiteX1" fmla="*/ 16129 w 33843"/>
              <a:gd name="connsiteY1" fmla="*/ 84357 h 130403"/>
              <a:gd name="connsiteX2" fmla="*/ 27242 w 33843"/>
              <a:gd name="connsiteY2" fmla="*/ 130395 h 130403"/>
              <a:gd name="connsiteX3" fmla="*/ 20892 w 33843"/>
              <a:gd name="connsiteY3" fmla="*/ 81182 h 130403"/>
              <a:gd name="connsiteX4" fmla="*/ 254 w 33843"/>
              <a:gd name="connsiteY4" fmla="*/ 60545 h 130403"/>
              <a:gd name="connsiteX5" fmla="*/ 33592 w 33843"/>
              <a:gd name="connsiteY5" fmla="*/ 220 h 13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43" h="130403">
                <a:moveTo>
                  <a:pt x="33592" y="220"/>
                </a:moveTo>
                <a:cubicBezTo>
                  <a:pt x="36238" y="4189"/>
                  <a:pt x="17187" y="62661"/>
                  <a:pt x="16129" y="84357"/>
                </a:cubicBezTo>
                <a:cubicBezTo>
                  <a:pt x="15071" y="106053"/>
                  <a:pt x="26448" y="130924"/>
                  <a:pt x="27242" y="130395"/>
                </a:cubicBezTo>
                <a:cubicBezTo>
                  <a:pt x="28036" y="129866"/>
                  <a:pt x="25390" y="92824"/>
                  <a:pt x="20892" y="81182"/>
                </a:cubicBezTo>
                <a:cubicBezTo>
                  <a:pt x="16394" y="69540"/>
                  <a:pt x="-2392" y="74039"/>
                  <a:pt x="254" y="60545"/>
                </a:cubicBezTo>
                <a:cubicBezTo>
                  <a:pt x="2900" y="47051"/>
                  <a:pt x="30946" y="-3749"/>
                  <a:pt x="33592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C51FDB34-C3C9-4547-A6A1-FB2183001F20}"/>
              </a:ext>
            </a:extLst>
          </p:cNvPr>
          <p:cNvSpPr/>
          <p:nvPr/>
        </p:nvSpPr>
        <p:spPr>
          <a:xfrm>
            <a:off x="4112120" y="2138363"/>
            <a:ext cx="98464" cy="163545"/>
          </a:xfrm>
          <a:custGeom>
            <a:avLst/>
            <a:gdLst>
              <a:gd name="connsiteX0" fmla="*/ 1093 w 98464"/>
              <a:gd name="connsiteY0" fmla="*/ 0 h 163545"/>
              <a:gd name="connsiteX1" fmla="*/ 43955 w 98464"/>
              <a:gd name="connsiteY1" fmla="*/ 90487 h 163545"/>
              <a:gd name="connsiteX2" fmla="*/ 96343 w 98464"/>
              <a:gd name="connsiteY2" fmla="*/ 161925 h 163545"/>
              <a:gd name="connsiteX3" fmla="*/ 88405 w 98464"/>
              <a:gd name="connsiteY3" fmla="*/ 136525 h 163545"/>
              <a:gd name="connsiteX4" fmla="*/ 89993 w 98464"/>
              <a:gd name="connsiteY4" fmla="*/ 92075 h 163545"/>
              <a:gd name="connsiteX5" fmla="*/ 1093 w 98464"/>
              <a:gd name="connsiteY5" fmla="*/ 0 h 16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64" h="163545">
                <a:moveTo>
                  <a:pt x="1093" y="0"/>
                </a:moveTo>
                <a:cubicBezTo>
                  <a:pt x="-6580" y="-265"/>
                  <a:pt x="28080" y="63500"/>
                  <a:pt x="43955" y="90487"/>
                </a:cubicBezTo>
                <a:cubicBezTo>
                  <a:pt x="59830" y="117475"/>
                  <a:pt x="88935" y="154252"/>
                  <a:pt x="96343" y="161925"/>
                </a:cubicBezTo>
                <a:cubicBezTo>
                  <a:pt x="103751" y="169598"/>
                  <a:pt x="89463" y="148167"/>
                  <a:pt x="88405" y="136525"/>
                </a:cubicBezTo>
                <a:cubicBezTo>
                  <a:pt x="87347" y="124883"/>
                  <a:pt x="101635" y="114300"/>
                  <a:pt x="89993" y="92075"/>
                </a:cubicBezTo>
                <a:cubicBezTo>
                  <a:pt x="78351" y="69850"/>
                  <a:pt x="8766" y="265"/>
                  <a:pt x="109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745F2041-EBAA-402A-9982-4E2D5DF4DE34}"/>
              </a:ext>
            </a:extLst>
          </p:cNvPr>
          <p:cNvSpPr/>
          <p:nvPr/>
        </p:nvSpPr>
        <p:spPr>
          <a:xfrm>
            <a:off x="4227198" y="2000167"/>
            <a:ext cx="107523" cy="324406"/>
          </a:xfrm>
          <a:custGeom>
            <a:avLst/>
            <a:gdLst>
              <a:gd name="connsiteX0" fmla="*/ 97152 w 107523"/>
              <a:gd name="connsiteY0" fmla="*/ 83 h 324406"/>
              <a:gd name="connsiteX1" fmla="*/ 68577 w 107523"/>
              <a:gd name="connsiteY1" fmla="*/ 158833 h 324406"/>
              <a:gd name="connsiteX2" fmla="*/ 100327 w 107523"/>
              <a:gd name="connsiteY2" fmla="*/ 252496 h 324406"/>
              <a:gd name="connsiteX3" fmla="*/ 103502 w 107523"/>
              <a:gd name="connsiteY3" fmla="*/ 260433 h 324406"/>
              <a:gd name="connsiteX4" fmla="*/ 52702 w 107523"/>
              <a:gd name="connsiteY4" fmla="*/ 295358 h 324406"/>
              <a:gd name="connsiteX5" fmla="*/ 315 w 107523"/>
              <a:gd name="connsiteY5" fmla="*/ 323933 h 324406"/>
              <a:gd name="connsiteX6" fmla="*/ 78102 w 107523"/>
              <a:gd name="connsiteY6" fmla="*/ 271546 h 324406"/>
              <a:gd name="connsiteX7" fmla="*/ 63815 w 107523"/>
              <a:gd name="connsiteY7" fmla="*/ 219158 h 324406"/>
              <a:gd name="connsiteX8" fmla="*/ 47940 w 107523"/>
              <a:gd name="connsiteY8" fmla="*/ 181058 h 324406"/>
              <a:gd name="connsiteX9" fmla="*/ 97152 w 107523"/>
              <a:gd name="connsiteY9" fmla="*/ 83 h 32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523" h="324406">
                <a:moveTo>
                  <a:pt x="97152" y="83"/>
                </a:moveTo>
                <a:cubicBezTo>
                  <a:pt x="100591" y="-3621"/>
                  <a:pt x="68048" y="116764"/>
                  <a:pt x="68577" y="158833"/>
                </a:cubicBezTo>
                <a:cubicBezTo>
                  <a:pt x="69106" y="200902"/>
                  <a:pt x="94506" y="235563"/>
                  <a:pt x="100327" y="252496"/>
                </a:cubicBezTo>
                <a:cubicBezTo>
                  <a:pt x="106148" y="269429"/>
                  <a:pt x="111439" y="253289"/>
                  <a:pt x="103502" y="260433"/>
                </a:cubicBezTo>
                <a:cubicBezTo>
                  <a:pt x="95565" y="267577"/>
                  <a:pt x="69900" y="284775"/>
                  <a:pt x="52702" y="295358"/>
                </a:cubicBezTo>
                <a:cubicBezTo>
                  <a:pt x="35504" y="305941"/>
                  <a:pt x="-3918" y="327902"/>
                  <a:pt x="315" y="323933"/>
                </a:cubicBezTo>
                <a:cubicBezTo>
                  <a:pt x="4548" y="319964"/>
                  <a:pt x="67519" y="289009"/>
                  <a:pt x="78102" y="271546"/>
                </a:cubicBezTo>
                <a:cubicBezTo>
                  <a:pt x="88685" y="254084"/>
                  <a:pt x="68842" y="234239"/>
                  <a:pt x="63815" y="219158"/>
                </a:cubicBezTo>
                <a:cubicBezTo>
                  <a:pt x="58788" y="204077"/>
                  <a:pt x="41061" y="223921"/>
                  <a:pt x="47940" y="181058"/>
                </a:cubicBezTo>
                <a:cubicBezTo>
                  <a:pt x="54819" y="138196"/>
                  <a:pt x="93713" y="3787"/>
                  <a:pt x="9715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C14F8DCA-F66E-4DE2-992E-8408BF137B15}"/>
              </a:ext>
            </a:extLst>
          </p:cNvPr>
          <p:cNvSpPr/>
          <p:nvPr/>
        </p:nvSpPr>
        <p:spPr>
          <a:xfrm>
            <a:off x="4292461" y="1614488"/>
            <a:ext cx="346678" cy="749724"/>
          </a:xfrm>
          <a:custGeom>
            <a:avLst/>
            <a:gdLst>
              <a:gd name="connsiteX0" fmla="*/ 346214 w 346678"/>
              <a:gd name="connsiteY0" fmla="*/ 0 h 749724"/>
              <a:gd name="connsiteX1" fmla="*/ 263664 w 346678"/>
              <a:gd name="connsiteY1" fmla="*/ 141287 h 749724"/>
              <a:gd name="connsiteX2" fmla="*/ 174764 w 346678"/>
              <a:gd name="connsiteY2" fmla="*/ 312737 h 749724"/>
              <a:gd name="connsiteX3" fmla="*/ 101739 w 346678"/>
              <a:gd name="connsiteY3" fmla="*/ 558800 h 749724"/>
              <a:gd name="connsiteX4" fmla="*/ 77927 w 346678"/>
              <a:gd name="connsiteY4" fmla="*/ 693737 h 749724"/>
              <a:gd name="connsiteX5" fmla="*/ 139 w 346678"/>
              <a:gd name="connsiteY5" fmla="*/ 749300 h 749724"/>
              <a:gd name="connsiteX6" fmla="*/ 58877 w 346678"/>
              <a:gd name="connsiteY6" fmla="*/ 668337 h 749724"/>
              <a:gd name="connsiteX7" fmla="*/ 60464 w 346678"/>
              <a:gd name="connsiteY7" fmla="*/ 598487 h 749724"/>
              <a:gd name="connsiteX8" fmla="*/ 146189 w 346678"/>
              <a:gd name="connsiteY8" fmla="*/ 360362 h 749724"/>
              <a:gd name="connsiteX9" fmla="*/ 225564 w 346678"/>
              <a:gd name="connsiteY9" fmla="*/ 142875 h 749724"/>
              <a:gd name="connsiteX10" fmla="*/ 346214 w 346678"/>
              <a:gd name="connsiteY10" fmla="*/ 0 h 74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678" h="749724">
                <a:moveTo>
                  <a:pt x="346214" y="0"/>
                </a:moveTo>
                <a:cubicBezTo>
                  <a:pt x="352564" y="-265"/>
                  <a:pt x="292239" y="89164"/>
                  <a:pt x="263664" y="141287"/>
                </a:cubicBezTo>
                <a:cubicBezTo>
                  <a:pt x="235089" y="193410"/>
                  <a:pt x="201751" y="243152"/>
                  <a:pt x="174764" y="312737"/>
                </a:cubicBezTo>
                <a:cubicBezTo>
                  <a:pt x="147777" y="382322"/>
                  <a:pt x="117878" y="495300"/>
                  <a:pt x="101739" y="558800"/>
                </a:cubicBezTo>
                <a:cubicBezTo>
                  <a:pt x="85600" y="622300"/>
                  <a:pt x="94860" y="661987"/>
                  <a:pt x="77927" y="693737"/>
                </a:cubicBezTo>
                <a:cubicBezTo>
                  <a:pt x="60994" y="725487"/>
                  <a:pt x="3314" y="753533"/>
                  <a:pt x="139" y="749300"/>
                </a:cubicBezTo>
                <a:cubicBezTo>
                  <a:pt x="-3036" y="745067"/>
                  <a:pt x="48823" y="693472"/>
                  <a:pt x="58877" y="668337"/>
                </a:cubicBezTo>
                <a:cubicBezTo>
                  <a:pt x="68931" y="643202"/>
                  <a:pt x="45912" y="649816"/>
                  <a:pt x="60464" y="598487"/>
                </a:cubicBezTo>
                <a:cubicBezTo>
                  <a:pt x="75016" y="547158"/>
                  <a:pt x="118672" y="436297"/>
                  <a:pt x="146189" y="360362"/>
                </a:cubicBezTo>
                <a:cubicBezTo>
                  <a:pt x="173706" y="284427"/>
                  <a:pt x="196195" y="205052"/>
                  <a:pt x="225564" y="142875"/>
                </a:cubicBezTo>
                <a:cubicBezTo>
                  <a:pt x="254933" y="80698"/>
                  <a:pt x="339864" y="265"/>
                  <a:pt x="3462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ED20A3C1-6A81-4DEF-BEC2-484C2E3F61F8}"/>
              </a:ext>
            </a:extLst>
          </p:cNvPr>
          <p:cNvSpPr/>
          <p:nvPr/>
        </p:nvSpPr>
        <p:spPr>
          <a:xfrm>
            <a:off x="4313862" y="1525221"/>
            <a:ext cx="147967" cy="527639"/>
          </a:xfrm>
          <a:custGeom>
            <a:avLst/>
            <a:gdLst>
              <a:gd name="connsiteX0" fmla="*/ 147013 w 147967"/>
              <a:gd name="connsiteY0" fmla="*/ 1954 h 527639"/>
              <a:gd name="connsiteX1" fmla="*/ 81926 w 147967"/>
              <a:gd name="connsiteY1" fmla="*/ 92442 h 527639"/>
              <a:gd name="connsiteX2" fmla="*/ 45413 w 147967"/>
              <a:gd name="connsiteY2" fmla="*/ 255954 h 527639"/>
              <a:gd name="connsiteX3" fmla="*/ 4138 w 147967"/>
              <a:gd name="connsiteY3" fmla="*/ 511542 h 527639"/>
              <a:gd name="connsiteX4" fmla="*/ 4138 w 147967"/>
              <a:gd name="connsiteY4" fmla="*/ 465504 h 527639"/>
              <a:gd name="connsiteX5" fmla="*/ 27951 w 147967"/>
              <a:gd name="connsiteY5" fmla="*/ 174992 h 527639"/>
              <a:gd name="connsiteX6" fmla="*/ 147013 w 147967"/>
              <a:gd name="connsiteY6" fmla="*/ 1954 h 52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67" h="527639">
                <a:moveTo>
                  <a:pt x="147013" y="1954"/>
                </a:moveTo>
                <a:cubicBezTo>
                  <a:pt x="156009" y="-11804"/>
                  <a:pt x="98859" y="50109"/>
                  <a:pt x="81926" y="92442"/>
                </a:cubicBezTo>
                <a:cubicBezTo>
                  <a:pt x="64993" y="134775"/>
                  <a:pt x="58378" y="186104"/>
                  <a:pt x="45413" y="255954"/>
                </a:cubicBezTo>
                <a:cubicBezTo>
                  <a:pt x="32448" y="325804"/>
                  <a:pt x="11017" y="476617"/>
                  <a:pt x="4138" y="511542"/>
                </a:cubicBezTo>
                <a:cubicBezTo>
                  <a:pt x="-2741" y="546467"/>
                  <a:pt x="169" y="521596"/>
                  <a:pt x="4138" y="465504"/>
                </a:cubicBezTo>
                <a:cubicBezTo>
                  <a:pt x="8107" y="409412"/>
                  <a:pt x="8372" y="250927"/>
                  <a:pt x="27951" y="174992"/>
                </a:cubicBezTo>
                <a:cubicBezTo>
                  <a:pt x="47530" y="99057"/>
                  <a:pt x="138017" y="15712"/>
                  <a:pt x="147013" y="1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62C1F528-06CF-482C-9C82-982EB2979F1D}"/>
              </a:ext>
            </a:extLst>
          </p:cNvPr>
          <p:cNvSpPr/>
          <p:nvPr/>
        </p:nvSpPr>
        <p:spPr>
          <a:xfrm>
            <a:off x="3538754" y="1960126"/>
            <a:ext cx="239712" cy="265921"/>
          </a:xfrm>
          <a:custGeom>
            <a:avLst/>
            <a:gdLst>
              <a:gd name="connsiteX0" fmla="*/ 23596 w 239712"/>
              <a:gd name="connsiteY0" fmla="*/ 437 h 265921"/>
              <a:gd name="connsiteX1" fmla="*/ 23596 w 239712"/>
              <a:gd name="connsiteY1" fmla="*/ 143312 h 265921"/>
              <a:gd name="connsiteX2" fmla="*/ 29946 w 239712"/>
              <a:gd name="connsiteY2" fmla="*/ 162362 h 265921"/>
              <a:gd name="connsiteX3" fmla="*/ 64871 w 239712"/>
              <a:gd name="connsiteY3" fmla="*/ 200462 h 265921"/>
              <a:gd name="connsiteX4" fmla="*/ 91859 w 239712"/>
              <a:gd name="connsiteY4" fmla="*/ 229037 h 265921"/>
              <a:gd name="connsiteX5" fmla="*/ 239496 w 239712"/>
              <a:gd name="connsiteY5" fmla="*/ 263962 h 265921"/>
              <a:gd name="connsiteX6" fmla="*/ 122021 w 239712"/>
              <a:gd name="connsiteY6" fmla="*/ 254437 h 265921"/>
              <a:gd name="connsiteX7" fmla="*/ 6134 w 239712"/>
              <a:gd name="connsiteY7" fmla="*/ 195699 h 265921"/>
              <a:gd name="connsiteX8" fmla="*/ 23596 w 239712"/>
              <a:gd name="connsiteY8" fmla="*/ 437 h 26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712" h="265921">
                <a:moveTo>
                  <a:pt x="23596" y="437"/>
                </a:moveTo>
                <a:cubicBezTo>
                  <a:pt x="26506" y="-8294"/>
                  <a:pt x="22538" y="116325"/>
                  <a:pt x="23596" y="143312"/>
                </a:cubicBezTo>
                <a:cubicBezTo>
                  <a:pt x="24654" y="170299"/>
                  <a:pt x="23067" y="152837"/>
                  <a:pt x="29946" y="162362"/>
                </a:cubicBezTo>
                <a:cubicBezTo>
                  <a:pt x="36825" y="171887"/>
                  <a:pt x="54552" y="189350"/>
                  <a:pt x="64871" y="200462"/>
                </a:cubicBezTo>
                <a:cubicBezTo>
                  <a:pt x="75190" y="211574"/>
                  <a:pt x="62755" y="218454"/>
                  <a:pt x="91859" y="229037"/>
                </a:cubicBezTo>
                <a:cubicBezTo>
                  <a:pt x="120963" y="239620"/>
                  <a:pt x="234469" y="259729"/>
                  <a:pt x="239496" y="263962"/>
                </a:cubicBezTo>
                <a:cubicBezTo>
                  <a:pt x="244523" y="268195"/>
                  <a:pt x="160915" y="265814"/>
                  <a:pt x="122021" y="254437"/>
                </a:cubicBezTo>
                <a:cubicBezTo>
                  <a:pt x="83127" y="243060"/>
                  <a:pt x="25978" y="237503"/>
                  <a:pt x="6134" y="195699"/>
                </a:cubicBezTo>
                <a:cubicBezTo>
                  <a:pt x="-13710" y="153895"/>
                  <a:pt x="20686" y="9168"/>
                  <a:pt x="23596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B20D73A5-854F-43D7-9921-44454090FCCC}"/>
              </a:ext>
            </a:extLst>
          </p:cNvPr>
          <p:cNvSpPr/>
          <p:nvPr/>
        </p:nvSpPr>
        <p:spPr>
          <a:xfrm>
            <a:off x="3555887" y="1857174"/>
            <a:ext cx="281445" cy="118095"/>
          </a:xfrm>
          <a:custGeom>
            <a:avLst/>
            <a:gdLst>
              <a:gd name="connsiteX0" fmla="*/ 113 w 281445"/>
              <a:gd name="connsiteY0" fmla="*/ 97039 h 118095"/>
              <a:gd name="connsiteX1" fmla="*/ 176326 w 281445"/>
              <a:gd name="connsiteY1" fmla="*/ 25601 h 118095"/>
              <a:gd name="connsiteX2" fmla="*/ 241413 w 281445"/>
              <a:gd name="connsiteY2" fmla="*/ 201 h 118095"/>
              <a:gd name="connsiteX3" fmla="*/ 258876 w 281445"/>
              <a:gd name="connsiteY3" fmla="*/ 36714 h 118095"/>
              <a:gd name="connsiteX4" fmla="*/ 281101 w 281445"/>
              <a:gd name="connsiteY4" fmla="*/ 98626 h 118095"/>
              <a:gd name="connsiteX5" fmla="*/ 271576 w 281445"/>
              <a:gd name="connsiteY5" fmla="*/ 117676 h 118095"/>
              <a:gd name="connsiteX6" fmla="*/ 260463 w 281445"/>
              <a:gd name="connsiteY6" fmla="*/ 84339 h 118095"/>
              <a:gd name="connsiteX7" fmla="*/ 257288 w 281445"/>
              <a:gd name="connsiteY7" fmla="*/ 31951 h 118095"/>
              <a:gd name="connsiteX8" fmla="*/ 208076 w 281445"/>
              <a:gd name="connsiteY8" fmla="*/ 35126 h 118095"/>
              <a:gd name="connsiteX9" fmla="*/ 113 w 281445"/>
              <a:gd name="connsiteY9" fmla="*/ 97039 h 1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445" h="118095">
                <a:moveTo>
                  <a:pt x="113" y="97039"/>
                </a:moveTo>
                <a:cubicBezTo>
                  <a:pt x="-5179" y="95452"/>
                  <a:pt x="176326" y="25601"/>
                  <a:pt x="176326" y="25601"/>
                </a:cubicBezTo>
                <a:cubicBezTo>
                  <a:pt x="216543" y="9461"/>
                  <a:pt x="227655" y="-1651"/>
                  <a:pt x="241413" y="201"/>
                </a:cubicBezTo>
                <a:cubicBezTo>
                  <a:pt x="255171" y="2053"/>
                  <a:pt x="252261" y="20310"/>
                  <a:pt x="258876" y="36714"/>
                </a:cubicBezTo>
                <a:cubicBezTo>
                  <a:pt x="265491" y="53118"/>
                  <a:pt x="278984" y="85132"/>
                  <a:pt x="281101" y="98626"/>
                </a:cubicBezTo>
                <a:cubicBezTo>
                  <a:pt x="283218" y="112120"/>
                  <a:pt x="275016" y="120057"/>
                  <a:pt x="271576" y="117676"/>
                </a:cubicBezTo>
                <a:cubicBezTo>
                  <a:pt x="268136" y="115295"/>
                  <a:pt x="262844" y="98626"/>
                  <a:pt x="260463" y="84339"/>
                </a:cubicBezTo>
                <a:cubicBezTo>
                  <a:pt x="258082" y="70052"/>
                  <a:pt x="266019" y="40153"/>
                  <a:pt x="257288" y="31951"/>
                </a:cubicBezTo>
                <a:cubicBezTo>
                  <a:pt x="248557" y="23749"/>
                  <a:pt x="250674" y="21368"/>
                  <a:pt x="208076" y="35126"/>
                </a:cubicBezTo>
                <a:cubicBezTo>
                  <a:pt x="165478" y="48884"/>
                  <a:pt x="5405" y="98626"/>
                  <a:pt x="113" y="97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1E290889-B029-42D0-B0BF-52B4D3E349AC}"/>
              </a:ext>
            </a:extLst>
          </p:cNvPr>
          <p:cNvSpPr/>
          <p:nvPr/>
        </p:nvSpPr>
        <p:spPr>
          <a:xfrm>
            <a:off x="3606756" y="1973243"/>
            <a:ext cx="217764" cy="151558"/>
          </a:xfrm>
          <a:custGeom>
            <a:avLst/>
            <a:gdLst>
              <a:gd name="connsiteX0" fmla="*/ 217532 w 217764"/>
              <a:gd name="connsiteY0" fmla="*/ 20 h 151558"/>
              <a:gd name="connsiteX1" fmla="*/ 122282 w 217764"/>
              <a:gd name="connsiteY1" fmla="*/ 111145 h 151558"/>
              <a:gd name="connsiteX2" fmla="*/ 82594 w 217764"/>
              <a:gd name="connsiteY2" fmla="*/ 142895 h 151558"/>
              <a:gd name="connsiteX3" fmla="*/ 41319 w 217764"/>
              <a:gd name="connsiteY3" fmla="*/ 149245 h 151558"/>
              <a:gd name="connsiteX4" fmla="*/ 44 w 217764"/>
              <a:gd name="connsiteY4" fmla="*/ 150832 h 151558"/>
              <a:gd name="connsiteX5" fmla="*/ 49257 w 217764"/>
              <a:gd name="connsiteY5" fmla="*/ 138132 h 151558"/>
              <a:gd name="connsiteX6" fmla="*/ 92119 w 217764"/>
              <a:gd name="connsiteY6" fmla="*/ 120670 h 151558"/>
              <a:gd name="connsiteX7" fmla="*/ 217532 w 217764"/>
              <a:gd name="connsiteY7" fmla="*/ 20 h 15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764" h="151558">
                <a:moveTo>
                  <a:pt x="217532" y="20"/>
                </a:moveTo>
                <a:cubicBezTo>
                  <a:pt x="222559" y="-1567"/>
                  <a:pt x="144772" y="87333"/>
                  <a:pt x="122282" y="111145"/>
                </a:cubicBezTo>
                <a:cubicBezTo>
                  <a:pt x="99792" y="134957"/>
                  <a:pt x="96088" y="136545"/>
                  <a:pt x="82594" y="142895"/>
                </a:cubicBezTo>
                <a:cubicBezTo>
                  <a:pt x="69100" y="149245"/>
                  <a:pt x="55077" y="147922"/>
                  <a:pt x="41319" y="149245"/>
                </a:cubicBezTo>
                <a:cubicBezTo>
                  <a:pt x="27561" y="150568"/>
                  <a:pt x="-1279" y="152684"/>
                  <a:pt x="44" y="150832"/>
                </a:cubicBezTo>
                <a:cubicBezTo>
                  <a:pt x="1367" y="148980"/>
                  <a:pt x="33911" y="143159"/>
                  <a:pt x="49257" y="138132"/>
                </a:cubicBezTo>
                <a:cubicBezTo>
                  <a:pt x="64603" y="133105"/>
                  <a:pt x="65396" y="142895"/>
                  <a:pt x="92119" y="120670"/>
                </a:cubicBezTo>
                <a:cubicBezTo>
                  <a:pt x="118842" y="98445"/>
                  <a:pt x="212505" y="1607"/>
                  <a:pt x="217532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60978C7F-A704-49D1-869C-6101DA5F1AF6}"/>
              </a:ext>
            </a:extLst>
          </p:cNvPr>
          <p:cNvSpPr/>
          <p:nvPr/>
        </p:nvSpPr>
        <p:spPr>
          <a:xfrm>
            <a:off x="3637148" y="1858653"/>
            <a:ext cx="230558" cy="305548"/>
          </a:xfrm>
          <a:custGeom>
            <a:avLst/>
            <a:gdLst>
              <a:gd name="connsiteX0" fmla="*/ 201427 w 230558"/>
              <a:gd name="connsiteY0" fmla="*/ 310 h 305548"/>
              <a:gd name="connsiteX1" fmla="*/ 228415 w 230558"/>
              <a:gd name="connsiteY1" fmla="*/ 93972 h 305548"/>
              <a:gd name="connsiteX2" fmla="*/ 223652 w 230558"/>
              <a:gd name="connsiteY2" fmla="*/ 113022 h 305548"/>
              <a:gd name="connsiteX3" fmla="*/ 182377 w 230558"/>
              <a:gd name="connsiteY3" fmla="*/ 168585 h 305548"/>
              <a:gd name="connsiteX4" fmla="*/ 112527 w 230558"/>
              <a:gd name="connsiteY4" fmla="*/ 243197 h 305548"/>
              <a:gd name="connsiteX5" fmla="*/ 39502 w 230558"/>
              <a:gd name="connsiteY5" fmla="*/ 289235 h 305548"/>
              <a:gd name="connsiteX6" fmla="*/ 1402 w 230558"/>
              <a:gd name="connsiteY6" fmla="*/ 303522 h 305548"/>
              <a:gd name="connsiteX7" fmla="*/ 87127 w 230558"/>
              <a:gd name="connsiteY7" fmla="*/ 249547 h 305548"/>
              <a:gd name="connsiteX8" fmla="*/ 212540 w 230558"/>
              <a:gd name="connsiteY8" fmla="*/ 70160 h 305548"/>
              <a:gd name="connsiteX9" fmla="*/ 201427 w 230558"/>
              <a:gd name="connsiteY9" fmla="*/ 310 h 30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58" h="305548">
                <a:moveTo>
                  <a:pt x="201427" y="310"/>
                </a:moveTo>
                <a:cubicBezTo>
                  <a:pt x="204073" y="4279"/>
                  <a:pt x="224711" y="75187"/>
                  <a:pt x="228415" y="93972"/>
                </a:cubicBezTo>
                <a:cubicBezTo>
                  <a:pt x="232119" y="112757"/>
                  <a:pt x="231325" y="100587"/>
                  <a:pt x="223652" y="113022"/>
                </a:cubicBezTo>
                <a:cubicBezTo>
                  <a:pt x="215979" y="125457"/>
                  <a:pt x="200898" y="146889"/>
                  <a:pt x="182377" y="168585"/>
                </a:cubicBezTo>
                <a:cubicBezTo>
                  <a:pt x="163856" y="190281"/>
                  <a:pt x="136339" y="223089"/>
                  <a:pt x="112527" y="243197"/>
                </a:cubicBezTo>
                <a:cubicBezTo>
                  <a:pt x="88715" y="263305"/>
                  <a:pt x="58023" y="279181"/>
                  <a:pt x="39502" y="289235"/>
                </a:cubicBezTo>
                <a:cubicBezTo>
                  <a:pt x="20981" y="299289"/>
                  <a:pt x="-6535" y="310137"/>
                  <a:pt x="1402" y="303522"/>
                </a:cubicBezTo>
                <a:cubicBezTo>
                  <a:pt x="9339" y="296907"/>
                  <a:pt x="51937" y="288441"/>
                  <a:pt x="87127" y="249547"/>
                </a:cubicBezTo>
                <a:cubicBezTo>
                  <a:pt x="122317" y="210653"/>
                  <a:pt x="191903" y="109318"/>
                  <a:pt x="212540" y="70160"/>
                </a:cubicBezTo>
                <a:cubicBezTo>
                  <a:pt x="233177" y="31002"/>
                  <a:pt x="198781" y="-3659"/>
                  <a:pt x="201427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BA975943-D4C9-4284-87C4-669B49766EE1}"/>
              </a:ext>
            </a:extLst>
          </p:cNvPr>
          <p:cNvSpPr/>
          <p:nvPr/>
        </p:nvSpPr>
        <p:spPr>
          <a:xfrm>
            <a:off x="3646844" y="1574567"/>
            <a:ext cx="323289" cy="91460"/>
          </a:xfrm>
          <a:custGeom>
            <a:avLst/>
            <a:gdLst>
              <a:gd name="connsiteX0" fmla="*/ 1231 w 323289"/>
              <a:gd name="connsiteY0" fmla="*/ 90721 h 91460"/>
              <a:gd name="connsiteX1" fmla="*/ 125056 w 323289"/>
              <a:gd name="connsiteY1" fmla="*/ 44683 h 91460"/>
              <a:gd name="connsiteX2" fmla="*/ 218719 w 323289"/>
              <a:gd name="connsiteY2" fmla="*/ 31983 h 91460"/>
              <a:gd name="connsiteX3" fmla="*/ 317144 w 323289"/>
              <a:gd name="connsiteY3" fmla="*/ 24046 h 91460"/>
              <a:gd name="connsiteX4" fmla="*/ 301269 w 323289"/>
              <a:gd name="connsiteY4" fmla="*/ 9758 h 91460"/>
              <a:gd name="connsiteX5" fmla="*/ 206019 w 323289"/>
              <a:gd name="connsiteY5" fmla="*/ 3408 h 91460"/>
              <a:gd name="connsiteX6" fmla="*/ 1231 w 323289"/>
              <a:gd name="connsiteY6" fmla="*/ 90721 h 9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289" h="91460">
                <a:moveTo>
                  <a:pt x="1231" y="90721"/>
                </a:moveTo>
                <a:cubicBezTo>
                  <a:pt x="-12263" y="97600"/>
                  <a:pt x="88808" y="54473"/>
                  <a:pt x="125056" y="44683"/>
                </a:cubicBezTo>
                <a:cubicBezTo>
                  <a:pt x="161304" y="34893"/>
                  <a:pt x="186704" y="35422"/>
                  <a:pt x="218719" y="31983"/>
                </a:cubicBezTo>
                <a:cubicBezTo>
                  <a:pt x="250734" y="28543"/>
                  <a:pt x="303386" y="27750"/>
                  <a:pt x="317144" y="24046"/>
                </a:cubicBezTo>
                <a:cubicBezTo>
                  <a:pt x="330902" y="20342"/>
                  <a:pt x="319790" y="13198"/>
                  <a:pt x="301269" y="9758"/>
                </a:cubicBezTo>
                <a:cubicBezTo>
                  <a:pt x="282748" y="6318"/>
                  <a:pt x="254173" y="-5852"/>
                  <a:pt x="206019" y="3408"/>
                </a:cubicBezTo>
                <a:cubicBezTo>
                  <a:pt x="157865" y="12668"/>
                  <a:pt x="14725" y="83842"/>
                  <a:pt x="1231" y="90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5549C753-248E-4ABF-A960-FB841FC288B3}"/>
              </a:ext>
            </a:extLst>
          </p:cNvPr>
          <p:cNvSpPr/>
          <p:nvPr/>
        </p:nvSpPr>
        <p:spPr>
          <a:xfrm>
            <a:off x="3612662" y="1634709"/>
            <a:ext cx="124986" cy="256500"/>
          </a:xfrm>
          <a:custGeom>
            <a:avLst/>
            <a:gdLst>
              <a:gd name="connsiteX0" fmla="*/ 70338 w 124986"/>
              <a:gd name="connsiteY0" fmla="*/ 416 h 256500"/>
              <a:gd name="connsiteX1" fmla="*/ 33826 w 124986"/>
              <a:gd name="connsiteY1" fmla="*/ 41691 h 256500"/>
              <a:gd name="connsiteX2" fmla="*/ 19538 w 124986"/>
              <a:gd name="connsiteY2" fmla="*/ 98841 h 256500"/>
              <a:gd name="connsiteX3" fmla="*/ 33826 w 124986"/>
              <a:gd name="connsiteY3" fmla="*/ 163929 h 256500"/>
              <a:gd name="connsiteX4" fmla="*/ 46526 w 124986"/>
              <a:gd name="connsiteY4" fmla="*/ 206791 h 256500"/>
              <a:gd name="connsiteX5" fmla="*/ 67163 w 124986"/>
              <a:gd name="connsiteY5" fmla="*/ 224254 h 256500"/>
              <a:gd name="connsiteX6" fmla="*/ 122726 w 124986"/>
              <a:gd name="connsiteY6" fmla="*/ 252829 h 256500"/>
              <a:gd name="connsiteX7" fmla="*/ 105263 w 124986"/>
              <a:gd name="connsiteY7" fmla="*/ 251241 h 256500"/>
              <a:gd name="connsiteX8" fmla="*/ 24301 w 124986"/>
              <a:gd name="connsiteY8" fmla="*/ 208379 h 256500"/>
              <a:gd name="connsiteX9" fmla="*/ 13188 w 124986"/>
              <a:gd name="connsiteY9" fmla="*/ 122654 h 256500"/>
              <a:gd name="connsiteX10" fmla="*/ 5251 w 124986"/>
              <a:gd name="connsiteY10" fmla="*/ 27404 h 256500"/>
              <a:gd name="connsiteX11" fmla="*/ 70338 w 124986"/>
              <a:gd name="connsiteY11" fmla="*/ 416 h 2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986" h="256500">
                <a:moveTo>
                  <a:pt x="70338" y="416"/>
                </a:moveTo>
                <a:cubicBezTo>
                  <a:pt x="75100" y="2797"/>
                  <a:pt x="42293" y="25287"/>
                  <a:pt x="33826" y="41691"/>
                </a:cubicBezTo>
                <a:cubicBezTo>
                  <a:pt x="25359" y="58095"/>
                  <a:pt x="19538" y="78468"/>
                  <a:pt x="19538" y="98841"/>
                </a:cubicBezTo>
                <a:cubicBezTo>
                  <a:pt x="19538" y="119214"/>
                  <a:pt x="29328" y="145937"/>
                  <a:pt x="33826" y="163929"/>
                </a:cubicBezTo>
                <a:cubicBezTo>
                  <a:pt x="38324" y="181921"/>
                  <a:pt x="40970" y="196737"/>
                  <a:pt x="46526" y="206791"/>
                </a:cubicBezTo>
                <a:cubicBezTo>
                  <a:pt x="52082" y="216845"/>
                  <a:pt x="54463" y="216581"/>
                  <a:pt x="67163" y="224254"/>
                </a:cubicBezTo>
                <a:cubicBezTo>
                  <a:pt x="79863" y="231927"/>
                  <a:pt x="116376" y="248331"/>
                  <a:pt x="122726" y="252829"/>
                </a:cubicBezTo>
                <a:cubicBezTo>
                  <a:pt x="129076" y="257327"/>
                  <a:pt x="121667" y="258649"/>
                  <a:pt x="105263" y="251241"/>
                </a:cubicBezTo>
                <a:cubicBezTo>
                  <a:pt x="88859" y="243833"/>
                  <a:pt x="39647" y="229810"/>
                  <a:pt x="24301" y="208379"/>
                </a:cubicBezTo>
                <a:cubicBezTo>
                  <a:pt x="8955" y="186948"/>
                  <a:pt x="16363" y="152817"/>
                  <a:pt x="13188" y="122654"/>
                </a:cubicBezTo>
                <a:cubicBezTo>
                  <a:pt x="10013" y="92491"/>
                  <a:pt x="-9037" y="49100"/>
                  <a:pt x="5251" y="27404"/>
                </a:cubicBezTo>
                <a:cubicBezTo>
                  <a:pt x="19538" y="5708"/>
                  <a:pt x="65576" y="-1965"/>
                  <a:pt x="70338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8C8A168A-EAF0-4073-88E9-264ED9D4D650}"/>
              </a:ext>
            </a:extLst>
          </p:cNvPr>
          <p:cNvSpPr/>
          <p:nvPr/>
        </p:nvSpPr>
        <p:spPr>
          <a:xfrm>
            <a:off x="3680821" y="1680784"/>
            <a:ext cx="293590" cy="133794"/>
          </a:xfrm>
          <a:custGeom>
            <a:avLst/>
            <a:gdLst>
              <a:gd name="connsiteX0" fmla="*/ 292692 w 293590"/>
              <a:gd name="connsiteY0" fmla="*/ 379 h 133794"/>
              <a:gd name="connsiteX1" fmla="*/ 227604 w 293590"/>
              <a:gd name="connsiteY1" fmla="*/ 55941 h 133794"/>
              <a:gd name="connsiteX2" fmla="*/ 133942 w 293590"/>
              <a:gd name="connsiteY2" fmla="*/ 114679 h 133794"/>
              <a:gd name="connsiteX3" fmla="*/ 75204 w 293590"/>
              <a:gd name="connsiteY3" fmla="*/ 130554 h 133794"/>
              <a:gd name="connsiteX4" fmla="*/ 27579 w 293590"/>
              <a:gd name="connsiteY4" fmla="*/ 133729 h 133794"/>
              <a:gd name="connsiteX5" fmla="*/ 2179 w 293590"/>
              <a:gd name="connsiteY5" fmla="*/ 132141 h 133794"/>
              <a:gd name="connsiteX6" fmla="*/ 83142 w 293590"/>
              <a:gd name="connsiteY6" fmla="*/ 125791 h 133794"/>
              <a:gd name="connsiteX7" fmla="*/ 133942 w 293590"/>
              <a:gd name="connsiteY7" fmla="*/ 113091 h 133794"/>
              <a:gd name="connsiteX8" fmla="*/ 179979 w 293590"/>
              <a:gd name="connsiteY8" fmla="*/ 84516 h 133794"/>
              <a:gd name="connsiteX9" fmla="*/ 292692 w 293590"/>
              <a:gd name="connsiteY9" fmla="*/ 379 h 1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590" h="133794">
                <a:moveTo>
                  <a:pt x="292692" y="379"/>
                </a:moveTo>
                <a:cubicBezTo>
                  <a:pt x="300630" y="-4384"/>
                  <a:pt x="254062" y="36891"/>
                  <a:pt x="227604" y="55941"/>
                </a:cubicBezTo>
                <a:cubicBezTo>
                  <a:pt x="201146" y="74991"/>
                  <a:pt x="159342" y="102244"/>
                  <a:pt x="133942" y="114679"/>
                </a:cubicBezTo>
                <a:cubicBezTo>
                  <a:pt x="108542" y="127115"/>
                  <a:pt x="92931" y="127379"/>
                  <a:pt x="75204" y="130554"/>
                </a:cubicBezTo>
                <a:cubicBezTo>
                  <a:pt x="57477" y="133729"/>
                  <a:pt x="39750" y="133465"/>
                  <a:pt x="27579" y="133729"/>
                </a:cubicBezTo>
                <a:cubicBezTo>
                  <a:pt x="15408" y="133993"/>
                  <a:pt x="-7081" y="133464"/>
                  <a:pt x="2179" y="132141"/>
                </a:cubicBezTo>
                <a:cubicBezTo>
                  <a:pt x="11439" y="130818"/>
                  <a:pt x="61182" y="128966"/>
                  <a:pt x="83142" y="125791"/>
                </a:cubicBezTo>
                <a:cubicBezTo>
                  <a:pt x="105102" y="122616"/>
                  <a:pt x="117802" y="119970"/>
                  <a:pt x="133942" y="113091"/>
                </a:cubicBezTo>
                <a:cubicBezTo>
                  <a:pt x="150081" y="106212"/>
                  <a:pt x="154050" y="103301"/>
                  <a:pt x="179979" y="84516"/>
                </a:cubicBezTo>
                <a:cubicBezTo>
                  <a:pt x="205908" y="65731"/>
                  <a:pt x="284754" y="5142"/>
                  <a:pt x="292692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E58F3F37-A999-42D9-BD92-0764F2D7D298}"/>
              </a:ext>
            </a:extLst>
          </p:cNvPr>
          <p:cNvSpPr/>
          <p:nvPr/>
        </p:nvSpPr>
        <p:spPr>
          <a:xfrm>
            <a:off x="3941677" y="1596866"/>
            <a:ext cx="49350" cy="128749"/>
          </a:xfrm>
          <a:custGeom>
            <a:avLst/>
            <a:gdLst>
              <a:gd name="connsiteX0" fmla="*/ 38186 w 49350"/>
              <a:gd name="connsiteY0" fmla="*/ 159 h 128749"/>
              <a:gd name="connsiteX1" fmla="*/ 49298 w 49350"/>
              <a:gd name="connsiteY1" fmla="*/ 84297 h 128749"/>
              <a:gd name="connsiteX2" fmla="*/ 33423 w 49350"/>
              <a:gd name="connsiteY2" fmla="*/ 96997 h 128749"/>
              <a:gd name="connsiteX3" fmla="*/ 86 w 49350"/>
              <a:gd name="connsiteY3" fmla="*/ 128747 h 128749"/>
              <a:gd name="connsiteX4" fmla="*/ 23898 w 49350"/>
              <a:gd name="connsiteY4" fmla="*/ 95409 h 128749"/>
              <a:gd name="connsiteX5" fmla="*/ 28661 w 49350"/>
              <a:gd name="connsiteY5" fmla="*/ 63659 h 128749"/>
              <a:gd name="connsiteX6" fmla="*/ 38186 w 49350"/>
              <a:gd name="connsiteY6" fmla="*/ 159 h 1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50" h="128749">
                <a:moveTo>
                  <a:pt x="38186" y="159"/>
                </a:moveTo>
                <a:cubicBezTo>
                  <a:pt x="41625" y="3599"/>
                  <a:pt x="50092" y="68157"/>
                  <a:pt x="49298" y="84297"/>
                </a:cubicBezTo>
                <a:cubicBezTo>
                  <a:pt x="48504" y="100437"/>
                  <a:pt x="41625" y="89589"/>
                  <a:pt x="33423" y="96997"/>
                </a:cubicBezTo>
                <a:cubicBezTo>
                  <a:pt x="25221" y="104405"/>
                  <a:pt x="1673" y="129012"/>
                  <a:pt x="86" y="128747"/>
                </a:cubicBezTo>
                <a:cubicBezTo>
                  <a:pt x="-1502" y="128482"/>
                  <a:pt x="19136" y="106257"/>
                  <a:pt x="23898" y="95409"/>
                </a:cubicBezTo>
                <a:cubicBezTo>
                  <a:pt x="28660" y="84561"/>
                  <a:pt x="26544" y="77417"/>
                  <a:pt x="28661" y="63659"/>
                </a:cubicBezTo>
                <a:cubicBezTo>
                  <a:pt x="30778" y="49901"/>
                  <a:pt x="34747" y="-3281"/>
                  <a:pt x="38186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5C40AC29-CB9B-408C-B49F-C72978469068}"/>
              </a:ext>
            </a:extLst>
          </p:cNvPr>
          <p:cNvSpPr/>
          <p:nvPr/>
        </p:nvSpPr>
        <p:spPr>
          <a:xfrm>
            <a:off x="3887788" y="1614485"/>
            <a:ext cx="126405" cy="181000"/>
          </a:xfrm>
          <a:custGeom>
            <a:avLst/>
            <a:gdLst>
              <a:gd name="connsiteX0" fmla="*/ 123825 w 126405"/>
              <a:gd name="connsiteY0" fmla="*/ 3 h 181000"/>
              <a:gd name="connsiteX1" fmla="*/ 123825 w 126405"/>
              <a:gd name="connsiteY1" fmla="*/ 71440 h 181000"/>
              <a:gd name="connsiteX2" fmla="*/ 103187 w 126405"/>
              <a:gd name="connsiteY2" fmla="*/ 88903 h 181000"/>
              <a:gd name="connsiteX3" fmla="*/ 74612 w 126405"/>
              <a:gd name="connsiteY3" fmla="*/ 120653 h 181000"/>
              <a:gd name="connsiteX4" fmla="*/ 0 w 126405"/>
              <a:gd name="connsiteY4" fmla="*/ 180978 h 181000"/>
              <a:gd name="connsiteX5" fmla="*/ 76200 w 126405"/>
              <a:gd name="connsiteY5" fmla="*/ 127003 h 181000"/>
              <a:gd name="connsiteX6" fmla="*/ 103187 w 126405"/>
              <a:gd name="connsiteY6" fmla="*/ 74615 h 181000"/>
              <a:gd name="connsiteX7" fmla="*/ 123825 w 126405"/>
              <a:gd name="connsiteY7" fmla="*/ 3 h 1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05" h="181000">
                <a:moveTo>
                  <a:pt x="123825" y="3"/>
                </a:moveTo>
                <a:cubicBezTo>
                  <a:pt x="127265" y="-526"/>
                  <a:pt x="127265" y="56623"/>
                  <a:pt x="123825" y="71440"/>
                </a:cubicBezTo>
                <a:cubicBezTo>
                  <a:pt x="120385" y="86257"/>
                  <a:pt x="111389" y="80701"/>
                  <a:pt x="103187" y="88903"/>
                </a:cubicBezTo>
                <a:cubicBezTo>
                  <a:pt x="94985" y="97105"/>
                  <a:pt x="91810" y="105307"/>
                  <a:pt x="74612" y="120653"/>
                </a:cubicBezTo>
                <a:cubicBezTo>
                  <a:pt x="57414" y="135999"/>
                  <a:pt x="-265" y="179920"/>
                  <a:pt x="0" y="180978"/>
                </a:cubicBezTo>
                <a:cubicBezTo>
                  <a:pt x="265" y="182036"/>
                  <a:pt x="59002" y="144730"/>
                  <a:pt x="76200" y="127003"/>
                </a:cubicBezTo>
                <a:cubicBezTo>
                  <a:pt x="93398" y="109276"/>
                  <a:pt x="96308" y="95517"/>
                  <a:pt x="103187" y="74615"/>
                </a:cubicBezTo>
                <a:cubicBezTo>
                  <a:pt x="110066" y="53713"/>
                  <a:pt x="120385" y="532"/>
                  <a:pt x="12382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030B44A7-25CB-4F48-A71A-AF0C47C22256}"/>
              </a:ext>
            </a:extLst>
          </p:cNvPr>
          <p:cNvSpPr/>
          <p:nvPr/>
        </p:nvSpPr>
        <p:spPr>
          <a:xfrm>
            <a:off x="3852277" y="1941513"/>
            <a:ext cx="232361" cy="94655"/>
          </a:xfrm>
          <a:custGeom>
            <a:avLst/>
            <a:gdLst>
              <a:gd name="connsiteX0" fmla="*/ 232361 w 232361"/>
              <a:gd name="connsiteY0" fmla="*/ 0 h 94655"/>
              <a:gd name="connsiteX1" fmla="*/ 45036 w 232361"/>
              <a:gd name="connsiteY1" fmla="*/ 88900 h 94655"/>
              <a:gd name="connsiteX2" fmla="*/ 21223 w 232361"/>
              <a:gd name="connsiteY2" fmla="*/ 84137 h 94655"/>
              <a:gd name="connsiteX3" fmla="*/ 586 w 232361"/>
              <a:gd name="connsiteY3" fmla="*/ 69850 h 94655"/>
              <a:gd name="connsiteX4" fmla="*/ 45036 w 232361"/>
              <a:gd name="connsiteY4" fmla="*/ 69850 h 94655"/>
              <a:gd name="connsiteX5" fmla="*/ 67261 w 232361"/>
              <a:gd name="connsiteY5" fmla="*/ 61912 h 94655"/>
              <a:gd name="connsiteX6" fmla="*/ 232361 w 232361"/>
              <a:gd name="connsiteY6" fmla="*/ 0 h 9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361" h="94655">
                <a:moveTo>
                  <a:pt x="232361" y="0"/>
                </a:moveTo>
                <a:cubicBezTo>
                  <a:pt x="156293" y="37438"/>
                  <a:pt x="80226" y="74877"/>
                  <a:pt x="45036" y="88900"/>
                </a:cubicBezTo>
                <a:cubicBezTo>
                  <a:pt x="9846" y="102923"/>
                  <a:pt x="28631" y="87312"/>
                  <a:pt x="21223" y="84137"/>
                </a:cubicBezTo>
                <a:cubicBezTo>
                  <a:pt x="13815" y="80962"/>
                  <a:pt x="-3383" y="72231"/>
                  <a:pt x="586" y="69850"/>
                </a:cubicBezTo>
                <a:cubicBezTo>
                  <a:pt x="4555" y="67469"/>
                  <a:pt x="33924" y="71173"/>
                  <a:pt x="45036" y="69850"/>
                </a:cubicBezTo>
                <a:cubicBezTo>
                  <a:pt x="56148" y="68527"/>
                  <a:pt x="67261" y="61912"/>
                  <a:pt x="67261" y="61912"/>
                </a:cubicBezTo>
                <a:lnTo>
                  <a:pt x="23236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E36823F4-5BF0-4B02-A137-D8F63C2BDBCF}"/>
              </a:ext>
            </a:extLst>
          </p:cNvPr>
          <p:cNvSpPr/>
          <p:nvPr/>
        </p:nvSpPr>
        <p:spPr>
          <a:xfrm>
            <a:off x="3871857" y="1920867"/>
            <a:ext cx="226051" cy="41887"/>
          </a:xfrm>
          <a:custGeom>
            <a:avLst/>
            <a:gdLst>
              <a:gd name="connsiteX0" fmla="*/ 56 w 226051"/>
              <a:gd name="connsiteY0" fmla="*/ 38108 h 41887"/>
              <a:gd name="connsiteX1" fmla="*/ 93718 w 226051"/>
              <a:gd name="connsiteY1" fmla="*/ 33346 h 41887"/>
              <a:gd name="connsiteX2" fmla="*/ 136581 w 226051"/>
              <a:gd name="connsiteY2" fmla="*/ 14296 h 41887"/>
              <a:gd name="connsiteX3" fmla="*/ 225481 w 226051"/>
              <a:gd name="connsiteY3" fmla="*/ 8 h 41887"/>
              <a:gd name="connsiteX4" fmla="*/ 171506 w 226051"/>
              <a:gd name="connsiteY4" fmla="*/ 12708 h 41887"/>
              <a:gd name="connsiteX5" fmla="*/ 108006 w 226051"/>
              <a:gd name="connsiteY5" fmla="*/ 39696 h 41887"/>
              <a:gd name="connsiteX6" fmla="*/ 56 w 226051"/>
              <a:gd name="connsiteY6" fmla="*/ 38108 h 4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051" h="41887">
                <a:moveTo>
                  <a:pt x="56" y="38108"/>
                </a:moveTo>
                <a:cubicBezTo>
                  <a:pt x="-2325" y="37050"/>
                  <a:pt x="70964" y="37315"/>
                  <a:pt x="93718" y="33346"/>
                </a:cubicBezTo>
                <a:cubicBezTo>
                  <a:pt x="116472" y="29377"/>
                  <a:pt x="114621" y="19852"/>
                  <a:pt x="136581" y="14296"/>
                </a:cubicBezTo>
                <a:cubicBezTo>
                  <a:pt x="158541" y="8740"/>
                  <a:pt x="219660" y="273"/>
                  <a:pt x="225481" y="8"/>
                </a:cubicBezTo>
                <a:cubicBezTo>
                  <a:pt x="231302" y="-257"/>
                  <a:pt x="191085" y="6093"/>
                  <a:pt x="171506" y="12708"/>
                </a:cubicBezTo>
                <a:cubicBezTo>
                  <a:pt x="151927" y="19323"/>
                  <a:pt x="135258" y="34404"/>
                  <a:pt x="108006" y="39696"/>
                </a:cubicBezTo>
                <a:cubicBezTo>
                  <a:pt x="80754" y="44988"/>
                  <a:pt x="2437" y="39166"/>
                  <a:pt x="56" y="38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8621EBD3-CB9D-4B80-8B48-B1A2BB369603}"/>
              </a:ext>
            </a:extLst>
          </p:cNvPr>
          <p:cNvSpPr/>
          <p:nvPr/>
        </p:nvSpPr>
        <p:spPr>
          <a:xfrm>
            <a:off x="3862123" y="1843038"/>
            <a:ext cx="194454" cy="95480"/>
          </a:xfrm>
          <a:custGeom>
            <a:avLst/>
            <a:gdLst>
              <a:gd name="connsiteX0" fmla="*/ 43127 w 194454"/>
              <a:gd name="connsiteY0" fmla="*/ 50 h 95480"/>
              <a:gd name="connsiteX1" fmla="*/ 25665 w 194454"/>
              <a:gd name="connsiteY1" fmla="*/ 77837 h 95480"/>
              <a:gd name="connsiteX2" fmla="*/ 70115 w 194454"/>
              <a:gd name="connsiteY2" fmla="*/ 85775 h 95480"/>
              <a:gd name="connsiteX3" fmla="*/ 193940 w 194454"/>
              <a:gd name="connsiteY3" fmla="*/ 68312 h 95480"/>
              <a:gd name="connsiteX4" fmla="*/ 109802 w 194454"/>
              <a:gd name="connsiteY4" fmla="*/ 84187 h 95480"/>
              <a:gd name="connsiteX5" fmla="*/ 1852 w 194454"/>
              <a:gd name="connsiteY5" fmla="*/ 90537 h 95480"/>
              <a:gd name="connsiteX6" fmla="*/ 43127 w 194454"/>
              <a:gd name="connsiteY6" fmla="*/ 50 h 9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54" h="95480">
                <a:moveTo>
                  <a:pt x="43127" y="50"/>
                </a:moveTo>
                <a:cubicBezTo>
                  <a:pt x="47096" y="-2067"/>
                  <a:pt x="21167" y="63550"/>
                  <a:pt x="25665" y="77837"/>
                </a:cubicBezTo>
                <a:cubicBezTo>
                  <a:pt x="30163" y="92124"/>
                  <a:pt x="42069" y="87362"/>
                  <a:pt x="70115" y="85775"/>
                </a:cubicBezTo>
                <a:cubicBezTo>
                  <a:pt x="98161" y="84188"/>
                  <a:pt x="187326" y="68577"/>
                  <a:pt x="193940" y="68312"/>
                </a:cubicBezTo>
                <a:cubicBezTo>
                  <a:pt x="200555" y="68047"/>
                  <a:pt x="141817" y="80483"/>
                  <a:pt x="109802" y="84187"/>
                </a:cubicBezTo>
                <a:cubicBezTo>
                  <a:pt x="77787" y="87891"/>
                  <a:pt x="13758" y="103237"/>
                  <a:pt x="1852" y="90537"/>
                </a:cubicBezTo>
                <a:cubicBezTo>
                  <a:pt x="-10054" y="77837"/>
                  <a:pt x="39158" y="2167"/>
                  <a:pt x="43127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04E90C4C-CA51-4CE8-823D-9DEBCA5D3010}"/>
              </a:ext>
            </a:extLst>
          </p:cNvPr>
          <p:cNvSpPr/>
          <p:nvPr/>
        </p:nvSpPr>
        <p:spPr>
          <a:xfrm>
            <a:off x="4076699" y="1700189"/>
            <a:ext cx="44392" cy="213164"/>
          </a:xfrm>
          <a:custGeom>
            <a:avLst/>
            <a:gdLst>
              <a:gd name="connsiteX0" fmla="*/ 1 w 44392"/>
              <a:gd name="connsiteY0" fmla="*/ 24 h 213164"/>
              <a:gd name="connsiteX1" fmla="*/ 41276 w 44392"/>
              <a:gd name="connsiteY1" fmla="*/ 168299 h 213164"/>
              <a:gd name="connsiteX2" fmla="*/ 41276 w 44392"/>
              <a:gd name="connsiteY2" fmla="*/ 212749 h 213164"/>
              <a:gd name="connsiteX3" fmla="*/ 39689 w 44392"/>
              <a:gd name="connsiteY3" fmla="*/ 180999 h 213164"/>
              <a:gd name="connsiteX4" fmla="*/ 1 w 44392"/>
              <a:gd name="connsiteY4" fmla="*/ 24 h 2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92" h="213164">
                <a:moveTo>
                  <a:pt x="1" y="24"/>
                </a:moveTo>
                <a:cubicBezTo>
                  <a:pt x="265" y="-2093"/>
                  <a:pt x="34397" y="132845"/>
                  <a:pt x="41276" y="168299"/>
                </a:cubicBezTo>
                <a:cubicBezTo>
                  <a:pt x="48155" y="203753"/>
                  <a:pt x="41540" y="210632"/>
                  <a:pt x="41276" y="212749"/>
                </a:cubicBezTo>
                <a:cubicBezTo>
                  <a:pt x="41012" y="214866"/>
                  <a:pt x="45510" y="209574"/>
                  <a:pt x="39689" y="180999"/>
                </a:cubicBezTo>
                <a:cubicBezTo>
                  <a:pt x="33868" y="152424"/>
                  <a:pt x="-263" y="2141"/>
                  <a:pt x="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2DEB02F0-7E29-4D02-A8F7-0EDA8ADB0388}"/>
              </a:ext>
            </a:extLst>
          </p:cNvPr>
          <p:cNvSpPr/>
          <p:nvPr/>
        </p:nvSpPr>
        <p:spPr>
          <a:xfrm>
            <a:off x="4100349" y="1969937"/>
            <a:ext cx="43060" cy="185519"/>
          </a:xfrm>
          <a:custGeom>
            <a:avLst/>
            <a:gdLst>
              <a:gd name="connsiteX0" fmla="*/ 35089 w 43060"/>
              <a:gd name="connsiteY0" fmla="*/ 151 h 185519"/>
              <a:gd name="connsiteX1" fmla="*/ 19214 w 43060"/>
              <a:gd name="connsiteY1" fmla="*/ 101751 h 185519"/>
              <a:gd name="connsiteX2" fmla="*/ 43026 w 43060"/>
              <a:gd name="connsiteY2" fmla="*/ 184301 h 185519"/>
              <a:gd name="connsiteX3" fmla="*/ 12864 w 43060"/>
              <a:gd name="connsiteY3" fmla="*/ 149376 h 185519"/>
              <a:gd name="connsiteX4" fmla="*/ 164 w 43060"/>
              <a:gd name="connsiteY4" fmla="*/ 125563 h 185519"/>
              <a:gd name="connsiteX5" fmla="*/ 35089 w 43060"/>
              <a:gd name="connsiteY5" fmla="*/ 151 h 18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60" h="185519">
                <a:moveTo>
                  <a:pt x="35089" y="151"/>
                </a:moveTo>
                <a:cubicBezTo>
                  <a:pt x="38264" y="-3818"/>
                  <a:pt x="17891" y="71059"/>
                  <a:pt x="19214" y="101751"/>
                </a:cubicBezTo>
                <a:cubicBezTo>
                  <a:pt x="20537" y="132443"/>
                  <a:pt x="44084" y="176364"/>
                  <a:pt x="43026" y="184301"/>
                </a:cubicBezTo>
                <a:cubicBezTo>
                  <a:pt x="41968" y="192238"/>
                  <a:pt x="20008" y="159166"/>
                  <a:pt x="12864" y="149376"/>
                </a:cubicBezTo>
                <a:cubicBezTo>
                  <a:pt x="5720" y="139586"/>
                  <a:pt x="-1159" y="150169"/>
                  <a:pt x="164" y="125563"/>
                </a:cubicBezTo>
                <a:cubicBezTo>
                  <a:pt x="1487" y="100957"/>
                  <a:pt x="31914" y="4120"/>
                  <a:pt x="35089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3A95D7D8-EAD1-49D2-B505-EC2482642144}"/>
              </a:ext>
            </a:extLst>
          </p:cNvPr>
          <p:cNvSpPr/>
          <p:nvPr/>
        </p:nvSpPr>
        <p:spPr>
          <a:xfrm>
            <a:off x="3835400" y="1296805"/>
            <a:ext cx="314979" cy="164531"/>
          </a:xfrm>
          <a:custGeom>
            <a:avLst/>
            <a:gdLst>
              <a:gd name="connsiteX0" fmla="*/ 0 w 314979"/>
              <a:gd name="connsiteY0" fmla="*/ 183 h 164531"/>
              <a:gd name="connsiteX1" fmla="*/ 261938 w 314979"/>
              <a:gd name="connsiteY1" fmla="*/ 38283 h 164531"/>
              <a:gd name="connsiteX2" fmla="*/ 301625 w 314979"/>
              <a:gd name="connsiteY2" fmla="*/ 50983 h 164531"/>
              <a:gd name="connsiteX3" fmla="*/ 309563 w 314979"/>
              <a:gd name="connsiteY3" fmla="*/ 79558 h 164531"/>
              <a:gd name="connsiteX4" fmla="*/ 312738 w 314979"/>
              <a:gd name="connsiteY4" fmla="*/ 93845 h 164531"/>
              <a:gd name="connsiteX5" fmla="*/ 274638 w 314979"/>
              <a:gd name="connsiteY5" fmla="*/ 163695 h 164531"/>
              <a:gd name="connsiteX6" fmla="*/ 290513 w 314979"/>
              <a:gd name="connsiteY6" fmla="*/ 128770 h 164531"/>
              <a:gd name="connsiteX7" fmla="*/ 296863 w 314979"/>
              <a:gd name="connsiteY7" fmla="*/ 74795 h 164531"/>
              <a:gd name="connsiteX8" fmla="*/ 261938 w 314979"/>
              <a:gd name="connsiteY8" fmla="*/ 55745 h 164531"/>
              <a:gd name="connsiteX9" fmla="*/ 0 w 314979"/>
              <a:gd name="connsiteY9" fmla="*/ 183 h 16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79" h="164531">
                <a:moveTo>
                  <a:pt x="0" y="183"/>
                </a:moveTo>
                <a:cubicBezTo>
                  <a:pt x="0" y="-2727"/>
                  <a:pt x="211667" y="29816"/>
                  <a:pt x="261938" y="38283"/>
                </a:cubicBezTo>
                <a:cubicBezTo>
                  <a:pt x="312209" y="46750"/>
                  <a:pt x="293687" y="44104"/>
                  <a:pt x="301625" y="50983"/>
                </a:cubicBezTo>
                <a:cubicBezTo>
                  <a:pt x="309563" y="57862"/>
                  <a:pt x="307711" y="72414"/>
                  <a:pt x="309563" y="79558"/>
                </a:cubicBezTo>
                <a:cubicBezTo>
                  <a:pt x="311415" y="86702"/>
                  <a:pt x="318559" y="79822"/>
                  <a:pt x="312738" y="93845"/>
                </a:cubicBezTo>
                <a:cubicBezTo>
                  <a:pt x="306917" y="107868"/>
                  <a:pt x="278342" y="157874"/>
                  <a:pt x="274638" y="163695"/>
                </a:cubicBezTo>
                <a:cubicBezTo>
                  <a:pt x="270934" y="169516"/>
                  <a:pt x="286809" y="143587"/>
                  <a:pt x="290513" y="128770"/>
                </a:cubicBezTo>
                <a:cubicBezTo>
                  <a:pt x="294217" y="113953"/>
                  <a:pt x="301625" y="86966"/>
                  <a:pt x="296863" y="74795"/>
                </a:cubicBezTo>
                <a:cubicBezTo>
                  <a:pt x="292101" y="62624"/>
                  <a:pt x="311150" y="67122"/>
                  <a:pt x="261938" y="55745"/>
                </a:cubicBezTo>
                <a:cubicBezTo>
                  <a:pt x="212726" y="44368"/>
                  <a:pt x="0" y="3093"/>
                  <a:pt x="0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1AC74EC-1787-40C7-BCA5-8597883E4C0B}"/>
              </a:ext>
            </a:extLst>
          </p:cNvPr>
          <p:cNvSpPr/>
          <p:nvPr/>
        </p:nvSpPr>
        <p:spPr>
          <a:xfrm>
            <a:off x="3740056" y="1306513"/>
            <a:ext cx="104902" cy="285870"/>
          </a:xfrm>
          <a:custGeom>
            <a:avLst/>
            <a:gdLst>
              <a:gd name="connsiteX0" fmla="*/ 104869 w 104902"/>
              <a:gd name="connsiteY0" fmla="*/ 0 h 285870"/>
              <a:gd name="connsiteX1" fmla="*/ 38194 w 104902"/>
              <a:gd name="connsiteY1" fmla="*/ 80962 h 285870"/>
              <a:gd name="connsiteX2" fmla="*/ 25494 w 104902"/>
              <a:gd name="connsiteY2" fmla="*/ 107950 h 285870"/>
              <a:gd name="connsiteX3" fmla="*/ 25494 w 104902"/>
              <a:gd name="connsiteY3" fmla="*/ 134937 h 285870"/>
              <a:gd name="connsiteX4" fmla="*/ 35019 w 104902"/>
              <a:gd name="connsiteY4" fmla="*/ 180975 h 285870"/>
              <a:gd name="connsiteX5" fmla="*/ 100107 w 104902"/>
              <a:gd name="connsiteY5" fmla="*/ 279400 h 285870"/>
              <a:gd name="connsiteX6" fmla="*/ 73119 w 104902"/>
              <a:gd name="connsiteY6" fmla="*/ 261937 h 285870"/>
              <a:gd name="connsiteX7" fmla="*/ 1682 w 104902"/>
              <a:gd name="connsiteY7" fmla="*/ 144462 h 285870"/>
              <a:gd name="connsiteX8" fmla="*/ 28669 w 104902"/>
              <a:gd name="connsiteY8" fmla="*/ 82550 h 285870"/>
              <a:gd name="connsiteX9" fmla="*/ 104869 w 104902"/>
              <a:gd name="connsiteY9" fmla="*/ 0 h 28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902" h="285870">
                <a:moveTo>
                  <a:pt x="104869" y="0"/>
                </a:moveTo>
                <a:cubicBezTo>
                  <a:pt x="106457" y="-265"/>
                  <a:pt x="51423" y="62970"/>
                  <a:pt x="38194" y="80962"/>
                </a:cubicBezTo>
                <a:cubicBezTo>
                  <a:pt x="24965" y="98954"/>
                  <a:pt x="27611" y="98954"/>
                  <a:pt x="25494" y="107950"/>
                </a:cubicBezTo>
                <a:cubicBezTo>
                  <a:pt x="23377" y="116946"/>
                  <a:pt x="23907" y="122766"/>
                  <a:pt x="25494" y="134937"/>
                </a:cubicBezTo>
                <a:cubicBezTo>
                  <a:pt x="27081" y="147108"/>
                  <a:pt x="22583" y="156898"/>
                  <a:pt x="35019" y="180975"/>
                </a:cubicBezTo>
                <a:cubicBezTo>
                  <a:pt x="47454" y="205052"/>
                  <a:pt x="93757" y="265906"/>
                  <a:pt x="100107" y="279400"/>
                </a:cubicBezTo>
                <a:cubicBezTo>
                  <a:pt x="106457" y="292894"/>
                  <a:pt x="89523" y="284427"/>
                  <a:pt x="73119" y="261937"/>
                </a:cubicBezTo>
                <a:cubicBezTo>
                  <a:pt x="56715" y="239447"/>
                  <a:pt x="9090" y="174360"/>
                  <a:pt x="1682" y="144462"/>
                </a:cubicBezTo>
                <a:cubicBezTo>
                  <a:pt x="-5726" y="114564"/>
                  <a:pt x="12794" y="107685"/>
                  <a:pt x="28669" y="82550"/>
                </a:cubicBezTo>
                <a:cubicBezTo>
                  <a:pt x="44544" y="57415"/>
                  <a:pt x="103281" y="265"/>
                  <a:pt x="1048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0C25479A-65E6-4A51-B7FD-DA630401D6CB}"/>
              </a:ext>
            </a:extLst>
          </p:cNvPr>
          <p:cNvSpPr/>
          <p:nvPr/>
        </p:nvSpPr>
        <p:spPr>
          <a:xfrm>
            <a:off x="3769306" y="1358893"/>
            <a:ext cx="353593" cy="104321"/>
          </a:xfrm>
          <a:custGeom>
            <a:avLst/>
            <a:gdLst>
              <a:gd name="connsiteX0" fmla="*/ 353432 w 353593"/>
              <a:gd name="connsiteY0" fmla="*/ 7 h 104321"/>
              <a:gd name="connsiteX1" fmla="*/ 324857 w 353593"/>
              <a:gd name="connsiteY1" fmla="*/ 73032 h 104321"/>
              <a:gd name="connsiteX2" fmla="*/ 315332 w 353593"/>
              <a:gd name="connsiteY2" fmla="*/ 87320 h 104321"/>
              <a:gd name="connsiteX3" fmla="*/ 264532 w 353593"/>
              <a:gd name="connsiteY3" fmla="*/ 101607 h 104321"/>
              <a:gd name="connsiteX4" fmla="*/ 159757 w 353593"/>
              <a:gd name="connsiteY4" fmla="*/ 103195 h 104321"/>
              <a:gd name="connsiteX5" fmla="*/ 2594 w 353593"/>
              <a:gd name="connsiteY5" fmla="*/ 88907 h 104321"/>
              <a:gd name="connsiteX6" fmla="*/ 70857 w 353593"/>
              <a:gd name="connsiteY6" fmla="*/ 82557 h 104321"/>
              <a:gd name="connsiteX7" fmla="*/ 188332 w 353593"/>
              <a:gd name="connsiteY7" fmla="*/ 87320 h 104321"/>
              <a:gd name="connsiteX8" fmla="*/ 310569 w 353593"/>
              <a:gd name="connsiteY8" fmla="*/ 77795 h 104321"/>
              <a:gd name="connsiteX9" fmla="*/ 353432 w 353593"/>
              <a:gd name="connsiteY9" fmla="*/ 7 h 10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593" h="104321">
                <a:moveTo>
                  <a:pt x="353432" y="7"/>
                </a:moveTo>
                <a:cubicBezTo>
                  <a:pt x="355813" y="-787"/>
                  <a:pt x="331207" y="58480"/>
                  <a:pt x="324857" y="73032"/>
                </a:cubicBezTo>
                <a:cubicBezTo>
                  <a:pt x="318507" y="87584"/>
                  <a:pt x="325386" y="82558"/>
                  <a:pt x="315332" y="87320"/>
                </a:cubicBezTo>
                <a:cubicBezTo>
                  <a:pt x="305278" y="92083"/>
                  <a:pt x="290461" y="98961"/>
                  <a:pt x="264532" y="101607"/>
                </a:cubicBezTo>
                <a:cubicBezTo>
                  <a:pt x="238603" y="104253"/>
                  <a:pt x="203413" y="105312"/>
                  <a:pt x="159757" y="103195"/>
                </a:cubicBezTo>
                <a:cubicBezTo>
                  <a:pt x="116101" y="101078"/>
                  <a:pt x="17411" y="92347"/>
                  <a:pt x="2594" y="88907"/>
                </a:cubicBezTo>
                <a:cubicBezTo>
                  <a:pt x="-12223" y="85467"/>
                  <a:pt x="39901" y="82822"/>
                  <a:pt x="70857" y="82557"/>
                </a:cubicBezTo>
                <a:cubicBezTo>
                  <a:pt x="101813" y="82293"/>
                  <a:pt x="148380" y="88114"/>
                  <a:pt x="188332" y="87320"/>
                </a:cubicBezTo>
                <a:cubicBezTo>
                  <a:pt x="228284" y="86526"/>
                  <a:pt x="286492" y="85997"/>
                  <a:pt x="310569" y="77795"/>
                </a:cubicBezTo>
                <a:cubicBezTo>
                  <a:pt x="334646" y="69593"/>
                  <a:pt x="351051" y="801"/>
                  <a:pt x="3534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E5543A00-BDD6-4F56-8B2E-FA33424754E7}"/>
              </a:ext>
            </a:extLst>
          </p:cNvPr>
          <p:cNvSpPr/>
          <p:nvPr/>
        </p:nvSpPr>
        <p:spPr>
          <a:xfrm>
            <a:off x="3795169" y="1461038"/>
            <a:ext cx="319395" cy="53490"/>
          </a:xfrm>
          <a:custGeom>
            <a:avLst/>
            <a:gdLst>
              <a:gd name="connsiteX0" fmla="*/ 544 w 319395"/>
              <a:gd name="connsiteY0" fmla="*/ 5812 h 53490"/>
              <a:gd name="connsiteX1" fmla="*/ 83094 w 319395"/>
              <a:gd name="connsiteY1" fmla="*/ 37562 h 53490"/>
              <a:gd name="connsiteX2" fmla="*/ 176756 w 319395"/>
              <a:gd name="connsiteY2" fmla="*/ 37562 h 53490"/>
              <a:gd name="connsiteX3" fmla="*/ 313281 w 319395"/>
              <a:gd name="connsiteY3" fmla="*/ 1050 h 53490"/>
              <a:gd name="connsiteX4" fmla="*/ 278356 w 319395"/>
              <a:gd name="connsiteY4" fmla="*/ 13750 h 53490"/>
              <a:gd name="connsiteX5" fmla="*/ 124369 w 319395"/>
              <a:gd name="connsiteY5" fmla="*/ 53437 h 53490"/>
              <a:gd name="connsiteX6" fmla="*/ 544 w 319395"/>
              <a:gd name="connsiteY6" fmla="*/ 5812 h 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395" h="53490">
                <a:moveTo>
                  <a:pt x="544" y="5812"/>
                </a:moveTo>
                <a:cubicBezTo>
                  <a:pt x="-6335" y="3166"/>
                  <a:pt x="53725" y="32270"/>
                  <a:pt x="83094" y="37562"/>
                </a:cubicBezTo>
                <a:cubicBezTo>
                  <a:pt x="112463" y="42854"/>
                  <a:pt x="138392" y="43647"/>
                  <a:pt x="176756" y="37562"/>
                </a:cubicBezTo>
                <a:cubicBezTo>
                  <a:pt x="215121" y="31477"/>
                  <a:pt x="296348" y="5019"/>
                  <a:pt x="313281" y="1050"/>
                </a:cubicBezTo>
                <a:cubicBezTo>
                  <a:pt x="330214" y="-2919"/>
                  <a:pt x="309841" y="5019"/>
                  <a:pt x="278356" y="13750"/>
                </a:cubicBezTo>
                <a:cubicBezTo>
                  <a:pt x="246871" y="22481"/>
                  <a:pt x="170142" y="51585"/>
                  <a:pt x="124369" y="53437"/>
                </a:cubicBezTo>
                <a:cubicBezTo>
                  <a:pt x="78596" y="55289"/>
                  <a:pt x="7423" y="8458"/>
                  <a:pt x="544" y="5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C6F1EDFB-4B7B-4D54-9AA7-95B5BA77A255}"/>
              </a:ext>
            </a:extLst>
          </p:cNvPr>
          <p:cNvSpPr/>
          <p:nvPr/>
        </p:nvSpPr>
        <p:spPr>
          <a:xfrm>
            <a:off x="3795246" y="1469721"/>
            <a:ext cx="95942" cy="113510"/>
          </a:xfrm>
          <a:custGeom>
            <a:avLst/>
            <a:gdLst>
              <a:gd name="connsiteX0" fmla="*/ 467 w 95942"/>
              <a:gd name="connsiteY0" fmla="*/ 304 h 113510"/>
              <a:gd name="connsiteX1" fmla="*/ 29042 w 95942"/>
              <a:gd name="connsiteY1" fmla="*/ 55867 h 113510"/>
              <a:gd name="connsiteX2" fmla="*/ 95717 w 95942"/>
              <a:gd name="connsiteY2" fmla="*/ 113017 h 113510"/>
              <a:gd name="connsiteX3" fmla="*/ 49679 w 95942"/>
              <a:gd name="connsiteY3" fmla="*/ 81267 h 113510"/>
              <a:gd name="connsiteX4" fmla="*/ 467 w 95942"/>
              <a:gd name="connsiteY4" fmla="*/ 304 h 11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42" h="113510">
                <a:moveTo>
                  <a:pt x="467" y="304"/>
                </a:moveTo>
                <a:cubicBezTo>
                  <a:pt x="-2972" y="-3929"/>
                  <a:pt x="13167" y="37082"/>
                  <a:pt x="29042" y="55867"/>
                </a:cubicBezTo>
                <a:cubicBezTo>
                  <a:pt x="44917" y="74653"/>
                  <a:pt x="92278" y="108784"/>
                  <a:pt x="95717" y="113017"/>
                </a:cubicBezTo>
                <a:cubicBezTo>
                  <a:pt x="99156" y="117250"/>
                  <a:pt x="62379" y="93173"/>
                  <a:pt x="49679" y="81267"/>
                </a:cubicBezTo>
                <a:cubicBezTo>
                  <a:pt x="36979" y="69361"/>
                  <a:pt x="3906" y="4537"/>
                  <a:pt x="467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A41F4EDD-2CEE-4FC9-85A1-6ED4EDCB97EC}"/>
              </a:ext>
            </a:extLst>
          </p:cNvPr>
          <p:cNvSpPr/>
          <p:nvPr/>
        </p:nvSpPr>
        <p:spPr>
          <a:xfrm>
            <a:off x="4140112" y="1379525"/>
            <a:ext cx="224203" cy="108231"/>
          </a:xfrm>
          <a:custGeom>
            <a:avLst/>
            <a:gdLst>
              <a:gd name="connsiteX0" fmla="*/ 223926 w 224203"/>
              <a:gd name="connsiteY0" fmla="*/ 13 h 108231"/>
              <a:gd name="connsiteX1" fmla="*/ 122326 w 224203"/>
              <a:gd name="connsiteY1" fmla="*/ 76213 h 108231"/>
              <a:gd name="connsiteX2" fmla="*/ 103276 w 224203"/>
              <a:gd name="connsiteY2" fmla="*/ 104788 h 108231"/>
              <a:gd name="connsiteX3" fmla="*/ 42951 w 224203"/>
              <a:gd name="connsiteY3" fmla="*/ 104788 h 108231"/>
              <a:gd name="connsiteX4" fmla="*/ 88 w 224203"/>
              <a:gd name="connsiteY4" fmla="*/ 107963 h 108231"/>
              <a:gd name="connsiteX5" fmla="*/ 54063 w 224203"/>
              <a:gd name="connsiteY5" fmla="*/ 96850 h 108231"/>
              <a:gd name="connsiteX6" fmla="*/ 87401 w 224203"/>
              <a:gd name="connsiteY6" fmla="*/ 82563 h 108231"/>
              <a:gd name="connsiteX7" fmla="*/ 223926 w 224203"/>
              <a:gd name="connsiteY7" fmla="*/ 13 h 1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203" h="108231">
                <a:moveTo>
                  <a:pt x="223926" y="13"/>
                </a:moveTo>
                <a:cubicBezTo>
                  <a:pt x="229747" y="-1045"/>
                  <a:pt x="142434" y="58751"/>
                  <a:pt x="122326" y="76213"/>
                </a:cubicBezTo>
                <a:cubicBezTo>
                  <a:pt x="102218" y="93675"/>
                  <a:pt x="116505" y="100026"/>
                  <a:pt x="103276" y="104788"/>
                </a:cubicBezTo>
                <a:cubicBezTo>
                  <a:pt x="90047" y="109550"/>
                  <a:pt x="60149" y="104259"/>
                  <a:pt x="42951" y="104788"/>
                </a:cubicBezTo>
                <a:cubicBezTo>
                  <a:pt x="25753" y="105317"/>
                  <a:pt x="-1764" y="109286"/>
                  <a:pt x="88" y="107963"/>
                </a:cubicBezTo>
                <a:cubicBezTo>
                  <a:pt x="1940" y="106640"/>
                  <a:pt x="39511" y="101083"/>
                  <a:pt x="54063" y="96850"/>
                </a:cubicBezTo>
                <a:cubicBezTo>
                  <a:pt x="68615" y="92617"/>
                  <a:pt x="64911" y="97115"/>
                  <a:pt x="87401" y="82563"/>
                </a:cubicBezTo>
                <a:cubicBezTo>
                  <a:pt x="109891" y="68011"/>
                  <a:pt x="218105" y="1071"/>
                  <a:pt x="22392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E6C6345D-10DF-49A3-A0D2-736CE7ECB503}"/>
              </a:ext>
            </a:extLst>
          </p:cNvPr>
          <p:cNvSpPr/>
          <p:nvPr/>
        </p:nvSpPr>
        <p:spPr>
          <a:xfrm>
            <a:off x="4000459" y="1498599"/>
            <a:ext cx="157550" cy="218343"/>
          </a:xfrm>
          <a:custGeom>
            <a:avLst/>
            <a:gdLst>
              <a:gd name="connsiteX0" fmla="*/ 157204 w 157550"/>
              <a:gd name="connsiteY0" fmla="*/ 1 h 218343"/>
              <a:gd name="connsiteX1" fmla="*/ 114341 w 157550"/>
              <a:gd name="connsiteY1" fmla="*/ 71439 h 218343"/>
              <a:gd name="connsiteX2" fmla="*/ 88941 w 157550"/>
              <a:gd name="connsiteY2" fmla="*/ 168276 h 218343"/>
              <a:gd name="connsiteX3" fmla="*/ 88941 w 157550"/>
              <a:gd name="connsiteY3" fmla="*/ 188914 h 218343"/>
              <a:gd name="connsiteX4" fmla="*/ 63541 w 157550"/>
              <a:gd name="connsiteY4" fmla="*/ 209551 h 218343"/>
              <a:gd name="connsiteX5" fmla="*/ 41 w 157550"/>
              <a:gd name="connsiteY5" fmla="*/ 217489 h 218343"/>
              <a:gd name="connsiteX6" fmla="*/ 54016 w 157550"/>
              <a:gd name="connsiteY6" fmla="*/ 190501 h 218343"/>
              <a:gd name="connsiteX7" fmla="*/ 66716 w 157550"/>
              <a:gd name="connsiteY7" fmla="*/ 150814 h 218343"/>
              <a:gd name="connsiteX8" fmla="*/ 88941 w 157550"/>
              <a:gd name="connsiteY8" fmla="*/ 69851 h 218343"/>
              <a:gd name="connsiteX9" fmla="*/ 157204 w 157550"/>
              <a:gd name="connsiteY9" fmla="*/ 1 h 21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50" h="218343">
                <a:moveTo>
                  <a:pt x="157204" y="1"/>
                </a:moveTo>
                <a:cubicBezTo>
                  <a:pt x="161437" y="266"/>
                  <a:pt x="125718" y="43393"/>
                  <a:pt x="114341" y="71439"/>
                </a:cubicBezTo>
                <a:cubicBezTo>
                  <a:pt x="102964" y="99485"/>
                  <a:pt x="93174" y="148697"/>
                  <a:pt x="88941" y="168276"/>
                </a:cubicBezTo>
                <a:cubicBezTo>
                  <a:pt x="84708" y="187855"/>
                  <a:pt x="93174" y="182035"/>
                  <a:pt x="88941" y="188914"/>
                </a:cubicBezTo>
                <a:cubicBezTo>
                  <a:pt x="84708" y="195793"/>
                  <a:pt x="78358" y="204788"/>
                  <a:pt x="63541" y="209551"/>
                </a:cubicBezTo>
                <a:cubicBezTo>
                  <a:pt x="48724" y="214314"/>
                  <a:pt x="1628" y="220664"/>
                  <a:pt x="41" y="217489"/>
                </a:cubicBezTo>
                <a:cubicBezTo>
                  <a:pt x="-1546" y="214314"/>
                  <a:pt x="42904" y="201613"/>
                  <a:pt x="54016" y="190501"/>
                </a:cubicBezTo>
                <a:cubicBezTo>
                  <a:pt x="65128" y="179389"/>
                  <a:pt x="60895" y="170922"/>
                  <a:pt x="66716" y="150814"/>
                </a:cubicBezTo>
                <a:cubicBezTo>
                  <a:pt x="72537" y="130706"/>
                  <a:pt x="74389" y="97632"/>
                  <a:pt x="88941" y="69851"/>
                </a:cubicBezTo>
                <a:cubicBezTo>
                  <a:pt x="103493" y="42070"/>
                  <a:pt x="152971" y="-264"/>
                  <a:pt x="1572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FD3187B4-7B93-472C-B416-0DD6E9B0BBC0}"/>
              </a:ext>
            </a:extLst>
          </p:cNvPr>
          <p:cNvSpPr/>
          <p:nvPr/>
        </p:nvSpPr>
        <p:spPr>
          <a:xfrm>
            <a:off x="3944459" y="1506537"/>
            <a:ext cx="59482" cy="76205"/>
          </a:xfrm>
          <a:custGeom>
            <a:avLst/>
            <a:gdLst>
              <a:gd name="connsiteX0" fmla="*/ 59216 w 59482"/>
              <a:gd name="connsiteY0" fmla="*/ 1 h 76205"/>
              <a:gd name="connsiteX1" fmla="*/ 30641 w 59482"/>
              <a:gd name="connsiteY1" fmla="*/ 52388 h 76205"/>
              <a:gd name="connsiteX2" fmla="*/ 479 w 59482"/>
              <a:gd name="connsiteY2" fmla="*/ 76201 h 76205"/>
              <a:gd name="connsiteX3" fmla="*/ 13179 w 59482"/>
              <a:gd name="connsiteY3" fmla="*/ 53976 h 76205"/>
              <a:gd name="connsiteX4" fmla="*/ 59216 w 59482"/>
              <a:gd name="connsiteY4" fmla="*/ 1 h 7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82" h="76205">
                <a:moveTo>
                  <a:pt x="59216" y="1"/>
                </a:moveTo>
                <a:cubicBezTo>
                  <a:pt x="62126" y="-264"/>
                  <a:pt x="40430" y="39688"/>
                  <a:pt x="30641" y="52388"/>
                </a:cubicBezTo>
                <a:cubicBezTo>
                  <a:pt x="20852" y="65088"/>
                  <a:pt x="3389" y="75936"/>
                  <a:pt x="479" y="76201"/>
                </a:cubicBezTo>
                <a:cubicBezTo>
                  <a:pt x="-2431" y="76466"/>
                  <a:pt x="8681" y="65088"/>
                  <a:pt x="13179" y="53976"/>
                </a:cubicBezTo>
                <a:cubicBezTo>
                  <a:pt x="17677" y="42864"/>
                  <a:pt x="56306" y="266"/>
                  <a:pt x="5921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7188F933-03B5-4249-B99F-CBC440D7E604}"/>
              </a:ext>
            </a:extLst>
          </p:cNvPr>
          <p:cNvSpPr/>
          <p:nvPr/>
        </p:nvSpPr>
        <p:spPr>
          <a:xfrm>
            <a:off x="4365878" y="1385623"/>
            <a:ext cx="100178" cy="222709"/>
          </a:xfrm>
          <a:custGeom>
            <a:avLst/>
            <a:gdLst>
              <a:gd name="connsiteX0" fmla="*/ 99760 w 100178"/>
              <a:gd name="connsiteY0" fmla="*/ 265 h 222709"/>
              <a:gd name="connsiteX1" fmla="*/ 39435 w 100178"/>
              <a:gd name="connsiteY1" fmla="*/ 139965 h 222709"/>
              <a:gd name="connsiteX2" fmla="*/ 12447 w 100178"/>
              <a:gd name="connsiteY2" fmla="*/ 220927 h 222709"/>
              <a:gd name="connsiteX3" fmla="*/ 6097 w 100178"/>
              <a:gd name="connsiteY3" fmla="*/ 178065 h 222709"/>
              <a:gd name="connsiteX4" fmla="*/ 99760 w 100178"/>
              <a:gd name="connsiteY4" fmla="*/ 265 h 2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8" h="222709">
                <a:moveTo>
                  <a:pt x="99760" y="265"/>
                </a:moveTo>
                <a:cubicBezTo>
                  <a:pt x="105316" y="-6085"/>
                  <a:pt x="53987" y="103188"/>
                  <a:pt x="39435" y="139965"/>
                </a:cubicBezTo>
                <a:cubicBezTo>
                  <a:pt x="24883" y="176742"/>
                  <a:pt x="18003" y="214577"/>
                  <a:pt x="12447" y="220927"/>
                </a:cubicBezTo>
                <a:cubicBezTo>
                  <a:pt x="6891" y="227277"/>
                  <a:pt x="-8455" y="217488"/>
                  <a:pt x="6097" y="178065"/>
                </a:cubicBezTo>
                <a:cubicBezTo>
                  <a:pt x="20649" y="138642"/>
                  <a:pt x="94204" y="6615"/>
                  <a:pt x="99760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6DDF79BE-24C4-47BE-A224-EE19EB59A456}"/>
              </a:ext>
            </a:extLst>
          </p:cNvPr>
          <p:cNvSpPr/>
          <p:nvPr/>
        </p:nvSpPr>
        <p:spPr>
          <a:xfrm>
            <a:off x="4424363" y="1379168"/>
            <a:ext cx="725568" cy="246379"/>
          </a:xfrm>
          <a:custGeom>
            <a:avLst/>
            <a:gdLst>
              <a:gd name="connsiteX0" fmla="*/ 0 w 725568"/>
              <a:gd name="connsiteY0" fmla="*/ 101970 h 246379"/>
              <a:gd name="connsiteX1" fmla="*/ 179387 w 725568"/>
              <a:gd name="connsiteY1" fmla="*/ 235320 h 246379"/>
              <a:gd name="connsiteX2" fmla="*/ 207962 w 725568"/>
              <a:gd name="connsiteY2" fmla="*/ 228970 h 246379"/>
              <a:gd name="connsiteX3" fmla="*/ 428625 w 725568"/>
              <a:gd name="connsiteY3" fmla="*/ 149595 h 246379"/>
              <a:gd name="connsiteX4" fmla="*/ 655637 w 725568"/>
              <a:gd name="connsiteY4" fmla="*/ 57520 h 246379"/>
              <a:gd name="connsiteX5" fmla="*/ 723900 w 725568"/>
              <a:gd name="connsiteY5" fmla="*/ 370 h 246379"/>
              <a:gd name="connsiteX6" fmla="*/ 601662 w 725568"/>
              <a:gd name="connsiteY6" fmla="*/ 36882 h 246379"/>
              <a:gd name="connsiteX7" fmla="*/ 406400 w 725568"/>
              <a:gd name="connsiteY7" fmla="*/ 113082 h 246379"/>
              <a:gd name="connsiteX8" fmla="*/ 207962 w 725568"/>
              <a:gd name="connsiteY8" fmla="*/ 195632 h 246379"/>
              <a:gd name="connsiteX9" fmla="*/ 163512 w 725568"/>
              <a:gd name="connsiteY9" fmla="*/ 174995 h 246379"/>
              <a:gd name="connsiteX10" fmla="*/ 0 w 725568"/>
              <a:gd name="connsiteY10" fmla="*/ 101970 h 24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5568" h="246379">
                <a:moveTo>
                  <a:pt x="0" y="101970"/>
                </a:moveTo>
                <a:cubicBezTo>
                  <a:pt x="72363" y="158061"/>
                  <a:pt x="144727" y="214153"/>
                  <a:pt x="179387" y="235320"/>
                </a:cubicBezTo>
                <a:cubicBezTo>
                  <a:pt x="214047" y="256487"/>
                  <a:pt x="166422" y="243257"/>
                  <a:pt x="207962" y="228970"/>
                </a:cubicBezTo>
                <a:cubicBezTo>
                  <a:pt x="249502" y="214683"/>
                  <a:pt x="354013" y="178170"/>
                  <a:pt x="428625" y="149595"/>
                </a:cubicBezTo>
                <a:cubicBezTo>
                  <a:pt x="503237" y="121020"/>
                  <a:pt x="606425" y="82391"/>
                  <a:pt x="655637" y="57520"/>
                </a:cubicBezTo>
                <a:cubicBezTo>
                  <a:pt x="704849" y="32649"/>
                  <a:pt x="732896" y="3810"/>
                  <a:pt x="723900" y="370"/>
                </a:cubicBezTo>
                <a:cubicBezTo>
                  <a:pt x="714904" y="-3070"/>
                  <a:pt x="654579" y="18097"/>
                  <a:pt x="601662" y="36882"/>
                </a:cubicBezTo>
                <a:cubicBezTo>
                  <a:pt x="548745" y="55667"/>
                  <a:pt x="472017" y="86624"/>
                  <a:pt x="406400" y="113082"/>
                </a:cubicBezTo>
                <a:cubicBezTo>
                  <a:pt x="340783" y="139540"/>
                  <a:pt x="248443" y="185313"/>
                  <a:pt x="207962" y="195632"/>
                </a:cubicBezTo>
                <a:cubicBezTo>
                  <a:pt x="167481" y="205951"/>
                  <a:pt x="163512" y="174995"/>
                  <a:pt x="163512" y="174995"/>
                </a:cubicBezTo>
                <a:lnTo>
                  <a:pt x="0" y="1019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8D560229-C991-4EAB-975B-95C3DA150064}"/>
              </a:ext>
            </a:extLst>
          </p:cNvPr>
          <p:cNvSpPr/>
          <p:nvPr/>
        </p:nvSpPr>
        <p:spPr>
          <a:xfrm>
            <a:off x="4257637" y="1549361"/>
            <a:ext cx="50876" cy="411076"/>
          </a:xfrm>
          <a:custGeom>
            <a:avLst/>
            <a:gdLst>
              <a:gd name="connsiteX0" fmla="*/ 38 w 50876"/>
              <a:gd name="connsiteY0" fmla="*/ 39 h 411076"/>
              <a:gd name="connsiteX1" fmla="*/ 46076 w 50876"/>
              <a:gd name="connsiteY1" fmla="*/ 173077 h 411076"/>
              <a:gd name="connsiteX2" fmla="*/ 47663 w 50876"/>
              <a:gd name="connsiteY2" fmla="*/ 266739 h 411076"/>
              <a:gd name="connsiteX3" fmla="*/ 30201 w 50876"/>
              <a:gd name="connsiteY3" fmla="*/ 409614 h 411076"/>
              <a:gd name="connsiteX4" fmla="*/ 38138 w 50876"/>
              <a:gd name="connsiteY4" fmla="*/ 331827 h 411076"/>
              <a:gd name="connsiteX5" fmla="*/ 38138 w 50876"/>
              <a:gd name="connsiteY5" fmla="*/ 188952 h 411076"/>
              <a:gd name="connsiteX6" fmla="*/ 38 w 50876"/>
              <a:gd name="connsiteY6" fmla="*/ 39 h 41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76" h="411076">
                <a:moveTo>
                  <a:pt x="38" y="39"/>
                </a:moveTo>
                <a:cubicBezTo>
                  <a:pt x="1361" y="-2607"/>
                  <a:pt x="38139" y="128627"/>
                  <a:pt x="46076" y="173077"/>
                </a:cubicBezTo>
                <a:cubicBezTo>
                  <a:pt x="54013" y="217527"/>
                  <a:pt x="50309" y="227316"/>
                  <a:pt x="47663" y="266739"/>
                </a:cubicBezTo>
                <a:cubicBezTo>
                  <a:pt x="45017" y="306162"/>
                  <a:pt x="31788" y="398766"/>
                  <a:pt x="30201" y="409614"/>
                </a:cubicBezTo>
                <a:cubicBezTo>
                  <a:pt x="28614" y="420462"/>
                  <a:pt x="36815" y="368604"/>
                  <a:pt x="38138" y="331827"/>
                </a:cubicBezTo>
                <a:cubicBezTo>
                  <a:pt x="39461" y="295050"/>
                  <a:pt x="44752" y="240810"/>
                  <a:pt x="38138" y="188952"/>
                </a:cubicBezTo>
                <a:cubicBezTo>
                  <a:pt x="31524" y="137094"/>
                  <a:pt x="-1285" y="2685"/>
                  <a:pt x="38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19A00710-01DF-4DE5-99E4-40D4D079C7F6}"/>
              </a:ext>
            </a:extLst>
          </p:cNvPr>
          <p:cNvSpPr/>
          <p:nvPr/>
        </p:nvSpPr>
        <p:spPr>
          <a:xfrm>
            <a:off x="3939968" y="2654218"/>
            <a:ext cx="157958" cy="625470"/>
          </a:xfrm>
          <a:custGeom>
            <a:avLst/>
            <a:gdLst>
              <a:gd name="connsiteX0" fmla="*/ 157370 w 157958"/>
              <a:gd name="connsiteY0" fmla="*/ 82 h 625470"/>
              <a:gd name="connsiteX1" fmla="*/ 97045 w 157958"/>
              <a:gd name="connsiteY1" fmla="*/ 201695 h 625470"/>
              <a:gd name="connsiteX2" fmla="*/ 14495 w 157958"/>
              <a:gd name="connsiteY2" fmla="*/ 503320 h 625470"/>
              <a:gd name="connsiteX3" fmla="*/ 1795 w 157958"/>
              <a:gd name="connsiteY3" fmla="*/ 616032 h 625470"/>
              <a:gd name="connsiteX4" fmla="*/ 6557 w 157958"/>
              <a:gd name="connsiteY4" fmla="*/ 574757 h 625470"/>
              <a:gd name="connsiteX5" fmla="*/ 60532 w 157958"/>
              <a:gd name="connsiteY5" fmla="*/ 223920 h 625470"/>
              <a:gd name="connsiteX6" fmla="*/ 157370 w 157958"/>
              <a:gd name="connsiteY6" fmla="*/ 82 h 62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58" h="625470">
                <a:moveTo>
                  <a:pt x="157370" y="82"/>
                </a:moveTo>
                <a:cubicBezTo>
                  <a:pt x="163456" y="-3622"/>
                  <a:pt x="120857" y="117822"/>
                  <a:pt x="97045" y="201695"/>
                </a:cubicBezTo>
                <a:cubicBezTo>
                  <a:pt x="73232" y="285568"/>
                  <a:pt x="30370" y="434264"/>
                  <a:pt x="14495" y="503320"/>
                </a:cubicBezTo>
                <a:cubicBezTo>
                  <a:pt x="-1380" y="572376"/>
                  <a:pt x="3118" y="604126"/>
                  <a:pt x="1795" y="616032"/>
                </a:cubicBezTo>
                <a:cubicBezTo>
                  <a:pt x="472" y="627938"/>
                  <a:pt x="-3232" y="640109"/>
                  <a:pt x="6557" y="574757"/>
                </a:cubicBezTo>
                <a:cubicBezTo>
                  <a:pt x="16346" y="509405"/>
                  <a:pt x="36984" y="317053"/>
                  <a:pt x="60532" y="223920"/>
                </a:cubicBezTo>
                <a:cubicBezTo>
                  <a:pt x="84080" y="130787"/>
                  <a:pt x="151284" y="3786"/>
                  <a:pt x="157370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C826AF04-288C-417D-B5B9-3FE0DF259AF9}"/>
              </a:ext>
            </a:extLst>
          </p:cNvPr>
          <p:cNvSpPr/>
          <p:nvPr/>
        </p:nvSpPr>
        <p:spPr>
          <a:xfrm>
            <a:off x="3665174" y="2636261"/>
            <a:ext cx="115321" cy="191900"/>
          </a:xfrm>
          <a:custGeom>
            <a:avLst/>
            <a:gdLst>
              <a:gd name="connsiteX0" fmla="*/ 114664 w 115321"/>
              <a:gd name="connsiteY0" fmla="*/ 577 h 191900"/>
              <a:gd name="connsiteX1" fmla="*/ 55926 w 115321"/>
              <a:gd name="connsiteY1" fmla="*/ 62489 h 191900"/>
              <a:gd name="connsiteX2" fmla="*/ 14651 w 115321"/>
              <a:gd name="connsiteY2" fmla="*/ 124402 h 191900"/>
              <a:gd name="connsiteX3" fmla="*/ 5126 w 115321"/>
              <a:gd name="connsiteY3" fmla="*/ 191077 h 191900"/>
              <a:gd name="connsiteX4" fmla="*/ 364 w 115321"/>
              <a:gd name="connsiteY4" fmla="*/ 157739 h 191900"/>
              <a:gd name="connsiteX5" fmla="*/ 14651 w 115321"/>
              <a:gd name="connsiteY5" fmla="*/ 100589 h 191900"/>
              <a:gd name="connsiteX6" fmla="*/ 114664 w 115321"/>
              <a:gd name="connsiteY6" fmla="*/ 577 h 19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21" h="191900">
                <a:moveTo>
                  <a:pt x="114664" y="577"/>
                </a:moveTo>
                <a:cubicBezTo>
                  <a:pt x="121543" y="-5773"/>
                  <a:pt x="72595" y="41851"/>
                  <a:pt x="55926" y="62489"/>
                </a:cubicBezTo>
                <a:cubicBezTo>
                  <a:pt x="39257" y="83127"/>
                  <a:pt x="23118" y="102971"/>
                  <a:pt x="14651" y="124402"/>
                </a:cubicBezTo>
                <a:cubicBezTo>
                  <a:pt x="6184" y="145833"/>
                  <a:pt x="7507" y="185521"/>
                  <a:pt x="5126" y="191077"/>
                </a:cubicBezTo>
                <a:cubicBezTo>
                  <a:pt x="2745" y="196633"/>
                  <a:pt x="-1223" y="172820"/>
                  <a:pt x="364" y="157739"/>
                </a:cubicBezTo>
                <a:cubicBezTo>
                  <a:pt x="1951" y="142658"/>
                  <a:pt x="-3341" y="128106"/>
                  <a:pt x="14651" y="100589"/>
                </a:cubicBezTo>
                <a:cubicBezTo>
                  <a:pt x="32643" y="73072"/>
                  <a:pt x="107785" y="6927"/>
                  <a:pt x="114664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3DD19C0B-3C9C-4882-A320-66C574B0C7AD}"/>
              </a:ext>
            </a:extLst>
          </p:cNvPr>
          <p:cNvSpPr/>
          <p:nvPr/>
        </p:nvSpPr>
        <p:spPr>
          <a:xfrm>
            <a:off x="3895261" y="2643990"/>
            <a:ext cx="97335" cy="493711"/>
          </a:xfrm>
          <a:custGeom>
            <a:avLst/>
            <a:gdLst>
              <a:gd name="connsiteX0" fmla="*/ 97302 w 97335"/>
              <a:gd name="connsiteY0" fmla="*/ 785 h 493711"/>
              <a:gd name="connsiteX1" fmla="*/ 49677 w 97335"/>
              <a:gd name="connsiteY1" fmla="*/ 176998 h 493711"/>
              <a:gd name="connsiteX2" fmla="*/ 32214 w 97335"/>
              <a:gd name="connsiteY2" fmla="*/ 307173 h 493711"/>
              <a:gd name="connsiteX3" fmla="*/ 19514 w 97335"/>
              <a:gd name="connsiteY3" fmla="*/ 489735 h 493711"/>
              <a:gd name="connsiteX4" fmla="*/ 19514 w 97335"/>
              <a:gd name="connsiteY4" fmla="*/ 424648 h 493711"/>
              <a:gd name="connsiteX5" fmla="*/ 464 w 97335"/>
              <a:gd name="connsiteY5" fmla="*/ 327810 h 493711"/>
              <a:gd name="connsiteX6" fmla="*/ 41739 w 97335"/>
              <a:gd name="connsiteY6" fmla="*/ 121435 h 493711"/>
              <a:gd name="connsiteX7" fmla="*/ 97302 w 97335"/>
              <a:gd name="connsiteY7" fmla="*/ 785 h 49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335" h="493711">
                <a:moveTo>
                  <a:pt x="97302" y="785"/>
                </a:moveTo>
                <a:cubicBezTo>
                  <a:pt x="98625" y="10045"/>
                  <a:pt x="60525" y="125933"/>
                  <a:pt x="49677" y="176998"/>
                </a:cubicBezTo>
                <a:cubicBezTo>
                  <a:pt x="38829" y="228063"/>
                  <a:pt x="37241" y="255050"/>
                  <a:pt x="32214" y="307173"/>
                </a:cubicBezTo>
                <a:cubicBezTo>
                  <a:pt x="27187" y="359296"/>
                  <a:pt x="21631" y="470156"/>
                  <a:pt x="19514" y="489735"/>
                </a:cubicBezTo>
                <a:cubicBezTo>
                  <a:pt x="17397" y="509314"/>
                  <a:pt x="22689" y="451636"/>
                  <a:pt x="19514" y="424648"/>
                </a:cubicBezTo>
                <a:cubicBezTo>
                  <a:pt x="16339" y="397660"/>
                  <a:pt x="-3240" y="378346"/>
                  <a:pt x="464" y="327810"/>
                </a:cubicBezTo>
                <a:cubicBezTo>
                  <a:pt x="4168" y="277274"/>
                  <a:pt x="29568" y="176733"/>
                  <a:pt x="41739" y="121435"/>
                </a:cubicBezTo>
                <a:cubicBezTo>
                  <a:pt x="53910" y="66137"/>
                  <a:pt x="95979" y="-8475"/>
                  <a:pt x="97302" y="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BD9282CB-182C-403D-9824-53661DB5869E}"/>
              </a:ext>
            </a:extLst>
          </p:cNvPr>
          <p:cNvSpPr/>
          <p:nvPr/>
        </p:nvSpPr>
        <p:spPr>
          <a:xfrm>
            <a:off x="3733832" y="2661370"/>
            <a:ext cx="192813" cy="488648"/>
          </a:xfrm>
          <a:custGeom>
            <a:avLst/>
            <a:gdLst>
              <a:gd name="connsiteX0" fmla="*/ 144431 w 192813"/>
              <a:gd name="connsiteY0" fmla="*/ 868 h 488648"/>
              <a:gd name="connsiteX1" fmla="*/ 68231 w 192813"/>
              <a:gd name="connsiteY1" fmla="*/ 156443 h 488648"/>
              <a:gd name="connsiteX2" fmla="*/ 39656 w 192813"/>
              <a:gd name="connsiteY2" fmla="*/ 229468 h 488648"/>
              <a:gd name="connsiteX3" fmla="*/ 26956 w 192813"/>
              <a:gd name="connsiteY3" fmla="*/ 300905 h 488648"/>
              <a:gd name="connsiteX4" fmla="*/ 38068 w 192813"/>
              <a:gd name="connsiteY4" fmla="*/ 339005 h 488648"/>
              <a:gd name="connsiteX5" fmla="*/ 90456 w 192813"/>
              <a:gd name="connsiteY5" fmla="*/ 394568 h 488648"/>
              <a:gd name="connsiteX6" fmla="*/ 190468 w 192813"/>
              <a:gd name="connsiteY6" fmla="*/ 481880 h 488648"/>
              <a:gd name="connsiteX7" fmla="*/ 149193 w 192813"/>
              <a:gd name="connsiteY7" fmla="*/ 466005 h 488648"/>
              <a:gd name="connsiteX8" fmla="*/ 17431 w 192813"/>
              <a:gd name="connsiteY8" fmla="*/ 332655 h 488648"/>
              <a:gd name="connsiteX9" fmla="*/ 12668 w 192813"/>
              <a:gd name="connsiteY9" fmla="*/ 286618 h 488648"/>
              <a:gd name="connsiteX10" fmla="*/ 7906 w 192813"/>
              <a:gd name="connsiteY10" fmla="*/ 232643 h 488648"/>
              <a:gd name="connsiteX11" fmla="*/ 144431 w 192813"/>
              <a:gd name="connsiteY11" fmla="*/ 868 h 48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813" h="488648">
                <a:moveTo>
                  <a:pt x="144431" y="868"/>
                </a:moveTo>
                <a:cubicBezTo>
                  <a:pt x="154485" y="-11832"/>
                  <a:pt x="85693" y="118343"/>
                  <a:pt x="68231" y="156443"/>
                </a:cubicBezTo>
                <a:cubicBezTo>
                  <a:pt x="50769" y="194543"/>
                  <a:pt x="46535" y="205391"/>
                  <a:pt x="39656" y="229468"/>
                </a:cubicBezTo>
                <a:cubicBezTo>
                  <a:pt x="32777" y="253545"/>
                  <a:pt x="27221" y="282649"/>
                  <a:pt x="26956" y="300905"/>
                </a:cubicBezTo>
                <a:cubicBezTo>
                  <a:pt x="26691" y="319161"/>
                  <a:pt x="27485" y="323395"/>
                  <a:pt x="38068" y="339005"/>
                </a:cubicBezTo>
                <a:cubicBezTo>
                  <a:pt x="48651" y="354615"/>
                  <a:pt x="65056" y="370756"/>
                  <a:pt x="90456" y="394568"/>
                </a:cubicBezTo>
                <a:cubicBezTo>
                  <a:pt x="115856" y="418381"/>
                  <a:pt x="180679" y="469974"/>
                  <a:pt x="190468" y="481880"/>
                </a:cubicBezTo>
                <a:cubicBezTo>
                  <a:pt x="200257" y="493786"/>
                  <a:pt x="178032" y="490876"/>
                  <a:pt x="149193" y="466005"/>
                </a:cubicBezTo>
                <a:cubicBezTo>
                  <a:pt x="120354" y="441134"/>
                  <a:pt x="40185" y="362553"/>
                  <a:pt x="17431" y="332655"/>
                </a:cubicBezTo>
                <a:cubicBezTo>
                  <a:pt x="-5323" y="302757"/>
                  <a:pt x="14255" y="303287"/>
                  <a:pt x="12668" y="286618"/>
                </a:cubicBezTo>
                <a:cubicBezTo>
                  <a:pt x="11081" y="269949"/>
                  <a:pt x="-11673" y="279739"/>
                  <a:pt x="7906" y="232643"/>
                </a:cubicBezTo>
                <a:cubicBezTo>
                  <a:pt x="27485" y="185547"/>
                  <a:pt x="134377" y="13568"/>
                  <a:pt x="144431" y="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D33550A3-08F3-4C2A-89FC-70D26656F716}"/>
              </a:ext>
            </a:extLst>
          </p:cNvPr>
          <p:cNvSpPr/>
          <p:nvPr/>
        </p:nvSpPr>
        <p:spPr>
          <a:xfrm>
            <a:off x="3839121" y="2654202"/>
            <a:ext cx="70349" cy="233469"/>
          </a:xfrm>
          <a:custGeom>
            <a:avLst/>
            <a:gdLst>
              <a:gd name="connsiteX0" fmla="*/ 64542 w 70349"/>
              <a:gd name="connsiteY0" fmla="*/ 98 h 233469"/>
              <a:gd name="connsiteX1" fmla="*/ 24854 w 70349"/>
              <a:gd name="connsiteY1" fmla="*/ 106461 h 233469"/>
              <a:gd name="connsiteX2" fmla="*/ 24854 w 70349"/>
              <a:gd name="connsiteY2" fmla="*/ 131861 h 233469"/>
              <a:gd name="connsiteX3" fmla="*/ 43904 w 70349"/>
              <a:gd name="connsiteY3" fmla="*/ 162023 h 233469"/>
              <a:gd name="connsiteX4" fmla="*/ 69304 w 70349"/>
              <a:gd name="connsiteY4" fmla="*/ 233461 h 233469"/>
              <a:gd name="connsiteX5" fmla="*/ 5804 w 70349"/>
              <a:gd name="connsiteY5" fmla="*/ 157261 h 233469"/>
              <a:gd name="connsiteX6" fmla="*/ 7392 w 70349"/>
              <a:gd name="connsiteY6" fmla="*/ 127098 h 233469"/>
              <a:gd name="connsiteX7" fmla="*/ 64542 w 70349"/>
              <a:gd name="connsiteY7" fmla="*/ 98 h 23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49" h="233469">
                <a:moveTo>
                  <a:pt x="64542" y="98"/>
                </a:moveTo>
                <a:cubicBezTo>
                  <a:pt x="67452" y="-3341"/>
                  <a:pt x="31469" y="84501"/>
                  <a:pt x="24854" y="106461"/>
                </a:cubicBezTo>
                <a:cubicBezTo>
                  <a:pt x="18239" y="128422"/>
                  <a:pt x="21679" y="122601"/>
                  <a:pt x="24854" y="131861"/>
                </a:cubicBezTo>
                <a:cubicBezTo>
                  <a:pt x="28029" y="141121"/>
                  <a:pt x="36496" y="145090"/>
                  <a:pt x="43904" y="162023"/>
                </a:cubicBezTo>
                <a:cubicBezTo>
                  <a:pt x="51312" y="178956"/>
                  <a:pt x="75654" y="234255"/>
                  <a:pt x="69304" y="233461"/>
                </a:cubicBezTo>
                <a:cubicBezTo>
                  <a:pt x="62954" y="232667"/>
                  <a:pt x="16123" y="174988"/>
                  <a:pt x="5804" y="157261"/>
                </a:cubicBezTo>
                <a:cubicBezTo>
                  <a:pt x="-4515" y="139534"/>
                  <a:pt x="777" y="151175"/>
                  <a:pt x="7392" y="127098"/>
                </a:cubicBezTo>
                <a:cubicBezTo>
                  <a:pt x="14007" y="103021"/>
                  <a:pt x="61632" y="3537"/>
                  <a:pt x="6454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DB3EE463-032D-4B36-8319-F75D6E33C3AB}"/>
              </a:ext>
            </a:extLst>
          </p:cNvPr>
          <p:cNvSpPr/>
          <p:nvPr/>
        </p:nvSpPr>
        <p:spPr>
          <a:xfrm>
            <a:off x="3824706" y="2663769"/>
            <a:ext cx="87680" cy="291248"/>
          </a:xfrm>
          <a:custGeom>
            <a:avLst/>
            <a:gdLst>
              <a:gd name="connsiteX0" fmla="*/ 64669 w 87680"/>
              <a:gd name="connsiteY0" fmla="*/ 56 h 291248"/>
              <a:gd name="connsiteX1" fmla="*/ 5932 w 87680"/>
              <a:gd name="connsiteY1" fmla="*/ 131819 h 291248"/>
              <a:gd name="connsiteX2" fmla="*/ 4344 w 87680"/>
              <a:gd name="connsiteY2" fmla="*/ 150869 h 291248"/>
              <a:gd name="connsiteX3" fmla="*/ 26569 w 87680"/>
              <a:gd name="connsiteY3" fmla="*/ 209606 h 291248"/>
              <a:gd name="connsiteX4" fmla="*/ 85307 w 87680"/>
              <a:gd name="connsiteY4" fmla="*/ 290569 h 291248"/>
              <a:gd name="connsiteX5" fmla="*/ 69432 w 87680"/>
              <a:gd name="connsiteY5" fmla="*/ 242944 h 291248"/>
              <a:gd name="connsiteX6" fmla="*/ 7519 w 87680"/>
              <a:gd name="connsiteY6" fmla="*/ 149281 h 291248"/>
              <a:gd name="connsiteX7" fmla="*/ 64669 w 87680"/>
              <a:gd name="connsiteY7" fmla="*/ 56 h 2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80" h="291248">
                <a:moveTo>
                  <a:pt x="64669" y="56"/>
                </a:moveTo>
                <a:cubicBezTo>
                  <a:pt x="64404" y="-2854"/>
                  <a:pt x="15986" y="106684"/>
                  <a:pt x="5932" y="131819"/>
                </a:cubicBezTo>
                <a:cubicBezTo>
                  <a:pt x="-4122" y="156954"/>
                  <a:pt x="905" y="137905"/>
                  <a:pt x="4344" y="150869"/>
                </a:cubicBezTo>
                <a:cubicBezTo>
                  <a:pt x="7783" y="163833"/>
                  <a:pt x="13075" y="186323"/>
                  <a:pt x="26569" y="209606"/>
                </a:cubicBezTo>
                <a:cubicBezTo>
                  <a:pt x="40063" y="232889"/>
                  <a:pt x="78163" y="285013"/>
                  <a:pt x="85307" y="290569"/>
                </a:cubicBezTo>
                <a:cubicBezTo>
                  <a:pt x="92451" y="296125"/>
                  <a:pt x="82397" y="266492"/>
                  <a:pt x="69432" y="242944"/>
                </a:cubicBezTo>
                <a:cubicBezTo>
                  <a:pt x="56467" y="219396"/>
                  <a:pt x="7519" y="188175"/>
                  <a:pt x="7519" y="149281"/>
                </a:cubicBezTo>
                <a:cubicBezTo>
                  <a:pt x="7519" y="110387"/>
                  <a:pt x="64934" y="2966"/>
                  <a:pt x="64669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0B81FFBC-C640-43B8-8DB9-84F6876FD625}"/>
              </a:ext>
            </a:extLst>
          </p:cNvPr>
          <p:cNvSpPr/>
          <p:nvPr/>
        </p:nvSpPr>
        <p:spPr>
          <a:xfrm>
            <a:off x="4127471" y="2687404"/>
            <a:ext cx="33405" cy="278337"/>
          </a:xfrm>
          <a:custGeom>
            <a:avLst/>
            <a:gdLst>
              <a:gd name="connsiteX0" fmla="*/ 31779 w 33405"/>
              <a:gd name="connsiteY0" fmla="*/ 234 h 278337"/>
              <a:gd name="connsiteX1" fmla="*/ 28604 w 33405"/>
              <a:gd name="connsiteY1" fmla="*/ 130409 h 278337"/>
              <a:gd name="connsiteX2" fmla="*/ 33367 w 33405"/>
              <a:gd name="connsiteY2" fmla="*/ 274871 h 278337"/>
              <a:gd name="connsiteX3" fmla="*/ 25429 w 33405"/>
              <a:gd name="connsiteY3" fmla="*/ 222484 h 278337"/>
              <a:gd name="connsiteX4" fmla="*/ 29 w 33405"/>
              <a:gd name="connsiteY4" fmla="*/ 101834 h 278337"/>
              <a:gd name="connsiteX5" fmla="*/ 31779 w 33405"/>
              <a:gd name="connsiteY5" fmla="*/ 234 h 2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5" h="278337">
                <a:moveTo>
                  <a:pt x="31779" y="234"/>
                </a:moveTo>
                <a:cubicBezTo>
                  <a:pt x="36541" y="4996"/>
                  <a:pt x="28339" y="84636"/>
                  <a:pt x="28604" y="130409"/>
                </a:cubicBezTo>
                <a:cubicBezTo>
                  <a:pt x="28869" y="176182"/>
                  <a:pt x="33896" y="259525"/>
                  <a:pt x="33367" y="274871"/>
                </a:cubicBezTo>
                <a:cubicBezTo>
                  <a:pt x="32838" y="290217"/>
                  <a:pt x="30985" y="251323"/>
                  <a:pt x="25429" y="222484"/>
                </a:cubicBezTo>
                <a:cubicBezTo>
                  <a:pt x="19873" y="193645"/>
                  <a:pt x="1087" y="139405"/>
                  <a:pt x="29" y="101834"/>
                </a:cubicBezTo>
                <a:cubicBezTo>
                  <a:pt x="-1029" y="64263"/>
                  <a:pt x="27017" y="-4528"/>
                  <a:pt x="31779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DFFE626E-0A1A-467C-A963-A26382A63D61}"/>
              </a:ext>
            </a:extLst>
          </p:cNvPr>
          <p:cNvSpPr/>
          <p:nvPr/>
        </p:nvSpPr>
        <p:spPr>
          <a:xfrm>
            <a:off x="3937963" y="3181972"/>
            <a:ext cx="322507" cy="714366"/>
          </a:xfrm>
          <a:custGeom>
            <a:avLst/>
            <a:gdLst>
              <a:gd name="connsiteX0" fmla="*/ 38725 w 322507"/>
              <a:gd name="connsiteY0" fmla="*/ 16841 h 714366"/>
              <a:gd name="connsiteX1" fmla="*/ 65712 w 322507"/>
              <a:gd name="connsiteY1" fmla="*/ 240678 h 714366"/>
              <a:gd name="connsiteX2" fmla="*/ 145087 w 322507"/>
              <a:gd name="connsiteY2" fmla="*/ 456578 h 714366"/>
              <a:gd name="connsiteX3" fmla="*/ 318125 w 322507"/>
              <a:gd name="connsiteY3" fmla="*/ 702641 h 714366"/>
              <a:gd name="connsiteX4" fmla="*/ 256212 w 322507"/>
              <a:gd name="connsiteY4" fmla="*/ 642316 h 714366"/>
              <a:gd name="connsiteX5" fmla="*/ 99050 w 322507"/>
              <a:gd name="connsiteY5" fmla="*/ 358153 h 714366"/>
              <a:gd name="connsiteX6" fmla="*/ 2212 w 322507"/>
              <a:gd name="connsiteY6" fmla="*/ 51766 h 714366"/>
              <a:gd name="connsiteX7" fmla="*/ 38725 w 322507"/>
              <a:gd name="connsiteY7" fmla="*/ 16841 h 7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07" h="714366">
                <a:moveTo>
                  <a:pt x="38725" y="16841"/>
                </a:moveTo>
                <a:cubicBezTo>
                  <a:pt x="49308" y="48326"/>
                  <a:pt x="47985" y="167389"/>
                  <a:pt x="65712" y="240678"/>
                </a:cubicBezTo>
                <a:cubicBezTo>
                  <a:pt x="83439" y="313967"/>
                  <a:pt x="103018" y="379584"/>
                  <a:pt x="145087" y="456578"/>
                </a:cubicBezTo>
                <a:cubicBezTo>
                  <a:pt x="187156" y="533572"/>
                  <a:pt x="299604" y="671685"/>
                  <a:pt x="318125" y="702641"/>
                </a:cubicBezTo>
                <a:cubicBezTo>
                  <a:pt x="336646" y="733597"/>
                  <a:pt x="292725" y="699731"/>
                  <a:pt x="256212" y="642316"/>
                </a:cubicBezTo>
                <a:cubicBezTo>
                  <a:pt x="219700" y="584901"/>
                  <a:pt x="141383" y="456578"/>
                  <a:pt x="99050" y="358153"/>
                </a:cubicBezTo>
                <a:cubicBezTo>
                  <a:pt x="56717" y="259728"/>
                  <a:pt x="13854" y="104947"/>
                  <a:pt x="2212" y="51766"/>
                </a:cubicBezTo>
                <a:cubicBezTo>
                  <a:pt x="-9430" y="-1415"/>
                  <a:pt x="28142" y="-14644"/>
                  <a:pt x="38725" y="16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E6E657E2-CC5F-4F70-A075-E0E420819C4E}"/>
              </a:ext>
            </a:extLst>
          </p:cNvPr>
          <p:cNvSpPr/>
          <p:nvPr/>
        </p:nvSpPr>
        <p:spPr>
          <a:xfrm>
            <a:off x="3889326" y="3121271"/>
            <a:ext cx="79773" cy="661265"/>
          </a:xfrm>
          <a:custGeom>
            <a:avLst/>
            <a:gdLst>
              <a:gd name="connsiteX0" fmla="*/ 79424 w 79773"/>
              <a:gd name="connsiteY0" fmla="*/ 2929 h 661265"/>
              <a:gd name="connsiteX1" fmla="*/ 30212 w 79773"/>
              <a:gd name="connsiteY1" fmla="*/ 236292 h 661265"/>
              <a:gd name="connsiteX2" fmla="*/ 58787 w 79773"/>
              <a:gd name="connsiteY2" fmla="*/ 628404 h 661265"/>
              <a:gd name="connsiteX3" fmla="*/ 58787 w 79773"/>
              <a:gd name="connsiteY3" fmla="*/ 612529 h 661265"/>
              <a:gd name="connsiteX4" fmla="*/ 49 w 79773"/>
              <a:gd name="connsiteY4" fmla="*/ 393454 h 661265"/>
              <a:gd name="connsiteX5" fmla="*/ 79424 w 79773"/>
              <a:gd name="connsiteY5" fmla="*/ 2929 h 66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73" h="661265">
                <a:moveTo>
                  <a:pt x="79424" y="2929"/>
                </a:moveTo>
                <a:cubicBezTo>
                  <a:pt x="84451" y="-23265"/>
                  <a:pt x="33651" y="132046"/>
                  <a:pt x="30212" y="236292"/>
                </a:cubicBezTo>
                <a:cubicBezTo>
                  <a:pt x="26773" y="340538"/>
                  <a:pt x="54025" y="565698"/>
                  <a:pt x="58787" y="628404"/>
                </a:cubicBezTo>
                <a:cubicBezTo>
                  <a:pt x="63549" y="691110"/>
                  <a:pt x="68577" y="651687"/>
                  <a:pt x="58787" y="612529"/>
                </a:cubicBezTo>
                <a:cubicBezTo>
                  <a:pt x="48997" y="573371"/>
                  <a:pt x="-1803" y="490027"/>
                  <a:pt x="49" y="393454"/>
                </a:cubicBezTo>
                <a:cubicBezTo>
                  <a:pt x="1901" y="296881"/>
                  <a:pt x="74397" y="29123"/>
                  <a:pt x="79424" y="2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E1EE50F3-F88B-4B01-B826-92AEE8EE9914}"/>
              </a:ext>
            </a:extLst>
          </p:cNvPr>
          <p:cNvSpPr/>
          <p:nvPr/>
        </p:nvSpPr>
        <p:spPr>
          <a:xfrm>
            <a:off x="4063938" y="3103543"/>
            <a:ext cx="102691" cy="505005"/>
          </a:xfrm>
          <a:custGeom>
            <a:avLst/>
            <a:gdLst>
              <a:gd name="connsiteX0" fmla="*/ 1650 w 102691"/>
              <a:gd name="connsiteY0" fmla="*/ 20 h 505005"/>
              <a:gd name="connsiteX1" fmla="*/ 27050 w 102691"/>
              <a:gd name="connsiteY1" fmla="*/ 238145 h 505005"/>
              <a:gd name="connsiteX2" fmla="*/ 96900 w 102691"/>
              <a:gd name="connsiteY2" fmla="*/ 485795 h 505005"/>
              <a:gd name="connsiteX3" fmla="*/ 88962 w 102691"/>
              <a:gd name="connsiteY3" fmla="*/ 461982 h 505005"/>
              <a:gd name="connsiteX4" fmla="*/ 11175 w 102691"/>
              <a:gd name="connsiteY4" fmla="*/ 250845 h 505005"/>
              <a:gd name="connsiteX5" fmla="*/ 1650 w 102691"/>
              <a:gd name="connsiteY5" fmla="*/ 20 h 50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91" h="505005">
                <a:moveTo>
                  <a:pt x="1650" y="20"/>
                </a:moveTo>
                <a:cubicBezTo>
                  <a:pt x="4296" y="-2097"/>
                  <a:pt x="11175" y="157183"/>
                  <a:pt x="27050" y="238145"/>
                </a:cubicBezTo>
                <a:cubicBezTo>
                  <a:pt x="42925" y="319108"/>
                  <a:pt x="86581" y="448489"/>
                  <a:pt x="96900" y="485795"/>
                </a:cubicBezTo>
                <a:cubicBezTo>
                  <a:pt x="107219" y="523101"/>
                  <a:pt x="103249" y="501140"/>
                  <a:pt x="88962" y="461982"/>
                </a:cubicBezTo>
                <a:cubicBezTo>
                  <a:pt x="74675" y="422824"/>
                  <a:pt x="24404" y="326251"/>
                  <a:pt x="11175" y="250845"/>
                </a:cubicBezTo>
                <a:cubicBezTo>
                  <a:pt x="-2054" y="175439"/>
                  <a:pt x="-996" y="2137"/>
                  <a:pt x="165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65D75B93-F171-4754-8F73-8EA959B9C7D4}"/>
              </a:ext>
            </a:extLst>
          </p:cNvPr>
          <p:cNvSpPr/>
          <p:nvPr/>
        </p:nvSpPr>
        <p:spPr>
          <a:xfrm>
            <a:off x="4146960" y="3544111"/>
            <a:ext cx="169492" cy="389116"/>
          </a:xfrm>
          <a:custGeom>
            <a:avLst/>
            <a:gdLst>
              <a:gd name="connsiteX0" fmla="*/ 1178 w 169492"/>
              <a:gd name="connsiteY0" fmla="*/ 777 h 389116"/>
              <a:gd name="connsiteX1" fmla="*/ 69440 w 169492"/>
              <a:gd name="connsiteY1" fmla="*/ 186514 h 389116"/>
              <a:gd name="connsiteX2" fmla="*/ 147228 w 169492"/>
              <a:gd name="connsiteY2" fmla="*/ 350027 h 389116"/>
              <a:gd name="connsiteX3" fmla="*/ 169453 w 169492"/>
              <a:gd name="connsiteY3" fmla="*/ 388127 h 389116"/>
              <a:gd name="connsiteX4" fmla="*/ 151990 w 169492"/>
              <a:gd name="connsiteY4" fmla="*/ 324627 h 389116"/>
              <a:gd name="connsiteX5" fmla="*/ 128178 w 169492"/>
              <a:gd name="connsiteY5" fmla="*/ 261127 h 389116"/>
              <a:gd name="connsiteX6" fmla="*/ 1178 w 169492"/>
              <a:gd name="connsiteY6" fmla="*/ 777 h 38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92" h="389116">
                <a:moveTo>
                  <a:pt x="1178" y="777"/>
                </a:moveTo>
                <a:cubicBezTo>
                  <a:pt x="-8612" y="-11658"/>
                  <a:pt x="45098" y="128306"/>
                  <a:pt x="69440" y="186514"/>
                </a:cubicBezTo>
                <a:cubicBezTo>
                  <a:pt x="93782" y="244722"/>
                  <a:pt x="130559" y="316425"/>
                  <a:pt x="147228" y="350027"/>
                </a:cubicBezTo>
                <a:cubicBezTo>
                  <a:pt x="163897" y="383629"/>
                  <a:pt x="168659" y="392360"/>
                  <a:pt x="169453" y="388127"/>
                </a:cubicBezTo>
                <a:cubicBezTo>
                  <a:pt x="170247" y="383894"/>
                  <a:pt x="158869" y="345793"/>
                  <a:pt x="151990" y="324627"/>
                </a:cubicBezTo>
                <a:cubicBezTo>
                  <a:pt x="145111" y="303461"/>
                  <a:pt x="150932" y="314044"/>
                  <a:pt x="128178" y="261127"/>
                </a:cubicBezTo>
                <a:cubicBezTo>
                  <a:pt x="105424" y="208210"/>
                  <a:pt x="10968" y="13212"/>
                  <a:pt x="1178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5CE4A35B-479B-409B-B431-96509240D104}"/>
              </a:ext>
            </a:extLst>
          </p:cNvPr>
          <p:cNvSpPr/>
          <p:nvPr/>
        </p:nvSpPr>
        <p:spPr>
          <a:xfrm>
            <a:off x="4163120" y="3276244"/>
            <a:ext cx="425634" cy="644075"/>
          </a:xfrm>
          <a:custGeom>
            <a:avLst/>
            <a:gdLst>
              <a:gd name="connsiteX0" fmla="*/ 2480 w 425634"/>
              <a:gd name="connsiteY0" fmla="*/ 356 h 644075"/>
              <a:gd name="connsiteX1" fmla="*/ 13593 w 425634"/>
              <a:gd name="connsiteY1" fmla="*/ 189269 h 644075"/>
              <a:gd name="connsiteX2" fmla="*/ 51693 w 425634"/>
              <a:gd name="connsiteY2" fmla="*/ 317856 h 644075"/>
              <a:gd name="connsiteX3" fmla="*/ 124718 w 425634"/>
              <a:gd name="connsiteY3" fmla="*/ 413106 h 644075"/>
              <a:gd name="connsiteX4" fmla="*/ 245368 w 425634"/>
              <a:gd name="connsiteY4" fmla="*/ 541694 h 644075"/>
              <a:gd name="connsiteX5" fmla="*/ 423168 w 425634"/>
              <a:gd name="connsiteY5" fmla="*/ 640119 h 644075"/>
              <a:gd name="connsiteX6" fmla="*/ 332680 w 425634"/>
              <a:gd name="connsiteY6" fmla="*/ 605194 h 644075"/>
              <a:gd name="connsiteX7" fmla="*/ 107255 w 425634"/>
              <a:gd name="connsiteY7" fmla="*/ 428981 h 644075"/>
              <a:gd name="connsiteX8" fmla="*/ 10418 w 425634"/>
              <a:gd name="connsiteY8" fmla="*/ 240069 h 644075"/>
              <a:gd name="connsiteX9" fmla="*/ 2480 w 425634"/>
              <a:gd name="connsiteY9" fmla="*/ 356 h 64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34" h="644075">
                <a:moveTo>
                  <a:pt x="2480" y="356"/>
                </a:moveTo>
                <a:cubicBezTo>
                  <a:pt x="3009" y="-8111"/>
                  <a:pt x="5391" y="136352"/>
                  <a:pt x="13593" y="189269"/>
                </a:cubicBezTo>
                <a:cubicBezTo>
                  <a:pt x="21795" y="242186"/>
                  <a:pt x="33172" y="280550"/>
                  <a:pt x="51693" y="317856"/>
                </a:cubicBezTo>
                <a:cubicBezTo>
                  <a:pt x="70214" y="355162"/>
                  <a:pt x="92439" y="375800"/>
                  <a:pt x="124718" y="413106"/>
                </a:cubicBezTo>
                <a:cubicBezTo>
                  <a:pt x="156997" y="450412"/>
                  <a:pt x="195626" y="503859"/>
                  <a:pt x="245368" y="541694"/>
                </a:cubicBezTo>
                <a:cubicBezTo>
                  <a:pt x="295110" y="579529"/>
                  <a:pt x="408616" y="629536"/>
                  <a:pt x="423168" y="640119"/>
                </a:cubicBezTo>
                <a:cubicBezTo>
                  <a:pt x="437720" y="650702"/>
                  <a:pt x="385332" y="640384"/>
                  <a:pt x="332680" y="605194"/>
                </a:cubicBezTo>
                <a:cubicBezTo>
                  <a:pt x="280028" y="570004"/>
                  <a:pt x="160965" y="489835"/>
                  <a:pt x="107255" y="428981"/>
                </a:cubicBezTo>
                <a:cubicBezTo>
                  <a:pt x="53545" y="368127"/>
                  <a:pt x="27087" y="313094"/>
                  <a:pt x="10418" y="240069"/>
                </a:cubicBezTo>
                <a:cubicBezTo>
                  <a:pt x="-6251" y="167044"/>
                  <a:pt x="1951" y="8823"/>
                  <a:pt x="2480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BEA77337-5AEA-4256-8EF7-09E80CA52F48}"/>
              </a:ext>
            </a:extLst>
          </p:cNvPr>
          <p:cNvSpPr/>
          <p:nvPr/>
        </p:nvSpPr>
        <p:spPr>
          <a:xfrm>
            <a:off x="4256560" y="3313996"/>
            <a:ext cx="230360" cy="405130"/>
          </a:xfrm>
          <a:custGeom>
            <a:avLst/>
            <a:gdLst>
              <a:gd name="connsiteX0" fmla="*/ 2703 w 230360"/>
              <a:gd name="connsiteY0" fmla="*/ 2292 h 405130"/>
              <a:gd name="connsiteX1" fmla="*/ 66203 w 230360"/>
              <a:gd name="connsiteY1" fmla="*/ 178504 h 405130"/>
              <a:gd name="connsiteX2" fmla="*/ 140815 w 230360"/>
              <a:gd name="connsiteY2" fmla="*/ 299154 h 405130"/>
              <a:gd name="connsiteX3" fmla="*/ 191615 w 230360"/>
              <a:gd name="connsiteY3" fmla="*/ 361067 h 405130"/>
              <a:gd name="connsiteX4" fmla="*/ 229715 w 230360"/>
              <a:gd name="connsiteY4" fmla="*/ 403929 h 405130"/>
              <a:gd name="connsiteX5" fmla="*/ 159865 w 230360"/>
              <a:gd name="connsiteY5" fmla="*/ 313442 h 405130"/>
              <a:gd name="connsiteX6" fmla="*/ 2703 w 230360"/>
              <a:gd name="connsiteY6" fmla="*/ 2292 h 40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60" h="405130">
                <a:moveTo>
                  <a:pt x="2703" y="2292"/>
                </a:moveTo>
                <a:cubicBezTo>
                  <a:pt x="-12907" y="-20198"/>
                  <a:pt x="43184" y="129027"/>
                  <a:pt x="66203" y="178504"/>
                </a:cubicBezTo>
                <a:cubicBezTo>
                  <a:pt x="89222" y="227981"/>
                  <a:pt x="119913" y="268727"/>
                  <a:pt x="140815" y="299154"/>
                </a:cubicBezTo>
                <a:cubicBezTo>
                  <a:pt x="161717" y="329581"/>
                  <a:pt x="191615" y="361067"/>
                  <a:pt x="191615" y="361067"/>
                </a:cubicBezTo>
                <a:cubicBezTo>
                  <a:pt x="206432" y="378529"/>
                  <a:pt x="235007" y="411866"/>
                  <a:pt x="229715" y="403929"/>
                </a:cubicBezTo>
                <a:cubicBezTo>
                  <a:pt x="224423" y="395992"/>
                  <a:pt x="193996" y="375883"/>
                  <a:pt x="159865" y="313442"/>
                </a:cubicBezTo>
                <a:cubicBezTo>
                  <a:pt x="125734" y="251001"/>
                  <a:pt x="18313" y="24782"/>
                  <a:pt x="2703" y="2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81D5EA0F-06A8-4429-A5DA-B57F81D17207}"/>
              </a:ext>
            </a:extLst>
          </p:cNvPr>
          <p:cNvSpPr/>
          <p:nvPr/>
        </p:nvSpPr>
        <p:spPr>
          <a:xfrm>
            <a:off x="4371966" y="3277662"/>
            <a:ext cx="50194" cy="356132"/>
          </a:xfrm>
          <a:custGeom>
            <a:avLst/>
            <a:gdLst>
              <a:gd name="connsiteX0" fmla="*/ 9 w 50194"/>
              <a:gd name="connsiteY0" fmla="*/ 526 h 356132"/>
              <a:gd name="connsiteX1" fmla="*/ 11122 w 50194"/>
              <a:gd name="connsiteY1" fmla="*/ 124351 h 356132"/>
              <a:gd name="connsiteX2" fmla="*/ 36522 w 50194"/>
              <a:gd name="connsiteY2" fmla="*/ 254526 h 356132"/>
              <a:gd name="connsiteX3" fmla="*/ 49222 w 50194"/>
              <a:gd name="connsiteY3" fmla="*/ 356126 h 356132"/>
              <a:gd name="connsiteX4" fmla="*/ 11122 w 50194"/>
              <a:gd name="connsiteY4" fmla="*/ 259288 h 356132"/>
              <a:gd name="connsiteX5" fmla="*/ 12709 w 50194"/>
              <a:gd name="connsiteY5" fmla="*/ 173563 h 356132"/>
              <a:gd name="connsiteX6" fmla="*/ 9 w 50194"/>
              <a:gd name="connsiteY6" fmla="*/ 526 h 3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94" h="356132">
                <a:moveTo>
                  <a:pt x="9" y="526"/>
                </a:moveTo>
                <a:cubicBezTo>
                  <a:pt x="-255" y="-7676"/>
                  <a:pt x="5037" y="82018"/>
                  <a:pt x="11122" y="124351"/>
                </a:cubicBezTo>
                <a:cubicBezTo>
                  <a:pt x="17207" y="166684"/>
                  <a:pt x="30172" y="215897"/>
                  <a:pt x="36522" y="254526"/>
                </a:cubicBezTo>
                <a:cubicBezTo>
                  <a:pt x="42872" y="293155"/>
                  <a:pt x="53455" y="355332"/>
                  <a:pt x="49222" y="356126"/>
                </a:cubicBezTo>
                <a:cubicBezTo>
                  <a:pt x="44989" y="356920"/>
                  <a:pt x="17208" y="289715"/>
                  <a:pt x="11122" y="259288"/>
                </a:cubicBezTo>
                <a:cubicBezTo>
                  <a:pt x="5037" y="228861"/>
                  <a:pt x="16413" y="213515"/>
                  <a:pt x="12709" y="173563"/>
                </a:cubicBezTo>
                <a:cubicBezTo>
                  <a:pt x="9005" y="133611"/>
                  <a:pt x="273" y="8728"/>
                  <a:pt x="9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E4D8D48E-7AF8-416A-A595-256A1A7CCBD1}"/>
              </a:ext>
            </a:extLst>
          </p:cNvPr>
          <p:cNvSpPr/>
          <p:nvPr/>
        </p:nvSpPr>
        <p:spPr>
          <a:xfrm>
            <a:off x="3622812" y="3035342"/>
            <a:ext cx="86049" cy="464398"/>
          </a:xfrm>
          <a:custGeom>
            <a:avLst/>
            <a:gdLst>
              <a:gd name="connsiteX0" fmla="*/ 85588 w 86049"/>
              <a:gd name="connsiteY0" fmla="*/ 1546 h 464398"/>
              <a:gd name="connsiteX1" fmla="*/ 34788 w 86049"/>
              <a:gd name="connsiteY1" fmla="*/ 146008 h 464398"/>
              <a:gd name="connsiteX2" fmla="*/ 25263 w 86049"/>
              <a:gd name="connsiteY2" fmla="*/ 184108 h 464398"/>
              <a:gd name="connsiteX3" fmla="*/ 23676 w 86049"/>
              <a:gd name="connsiteY3" fmla="*/ 346033 h 464398"/>
              <a:gd name="connsiteX4" fmla="*/ 41138 w 86049"/>
              <a:gd name="connsiteY4" fmla="*/ 461921 h 464398"/>
              <a:gd name="connsiteX5" fmla="*/ 23676 w 86049"/>
              <a:gd name="connsiteY5" fmla="*/ 411121 h 464398"/>
              <a:gd name="connsiteX6" fmla="*/ 1451 w 86049"/>
              <a:gd name="connsiteY6" fmla="*/ 249196 h 464398"/>
              <a:gd name="connsiteX7" fmla="*/ 85588 w 86049"/>
              <a:gd name="connsiteY7" fmla="*/ 1546 h 46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49" h="464398">
                <a:moveTo>
                  <a:pt x="85588" y="1546"/>
                </a:moveTo>
                <a:cubicBezTo>
                  <a:pt x="91144" y="-15652"/>
                  <a:pt x="44842" y="115581"/>
                  <a:pt x="34788" y="146008"/>
                </a:cubicBezTo>
                <a:cubicBezTo>
                  <a:pt x="24734" y="176435"/>
                  <a:pt x="27115" y="150771"/>
                  <a:pt x="25263" y="184108"/>
                </a:cubicBezTo>
                <a:cubicBezTo>
                  <a:pt x="23411" y="217445"/>
                  <a:pt x="21030" y="299731"/>
                  <a:pt x="23676" y="346033"/>
                </a:cubicBezTo>
                <a:cubicBezTo>
                  <a:pt x="26322" y="392335"/>
                  <a:pt x="41138" y="451073"/>
                  <a:pt x="41138" y="461921"/>
                </a:cubicBezTo>
                <a:cubicBezTo>
                  <a:pt x="41138" y="472769"/>
                  <a:pt x="30290" y="446575"/>
                  <a:pt x="23676" y="411121"/>
                </a:cubicBezTo>
                <a:cubicBezTo>
                  <a:pt x="17061" y="375667"/>
                  <a:pt x="-5957" y="310050"/>
                  <a:pt x="1451" y="249196"/>
                </a:cubicBezTo>
                <a:cubicBezTo>
                  <a:pt x="8859" y="188342"/>
                  <a:pt x="80032" y="18744"/>
                  <a:pt x="85588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B407C1D0-277E-4D22-8267-2515CFEFC24E}"/>
              </a:ext>
            </a:extLst>
          </p:cNvPr>
          <p:cNvSpPr/>
          <p:nvPr/>
        </p:nvSpPr>
        <p:spPr>
          <a:xfrm>
            <a:off x="3579803" y="3190312"/>
            <a:ext cx="53992" cy="269430"/>
          </a:xfrm>
          <a:custGeom>
            <a:avLst/>
            <a:gdLst>
              <a:gd name="connsiteX0" fmla="*/ 22235 w 53992"/>
              <a:gd name="connsiteY0" fmla="*/ 563 h 269430"/>
              <a:gd name="connsiteX1" fmla="*/ 20647 w 53992"/>
              <a:gd name="connsiteY1" fmla="*/ 114863 h 269430"/>
              <a:gd name="connsiteX2" fmla="*/ 36522 w 53992"/>
              <a:gd name="connsiteY2" fmla="*/ 202176 h 269430"/>
              <a:gd name="connsiteX3" fmla="*/ 53985 w 53992"/>
              <a:gd name="connsiteY3" fmla="*/ 268851 h 269430"/>
              <a:gd name="connsiteX4" fmla="*/ 38110 w 53992"/>
              <a:gd name="connsiteY4" fmla="*/ 230751 h 269430"/>
              <a:gd name="connsiteX5" fmla="*/ 10 w 53992"/>
              <a:gd name="connsiteY5" fmla="*/ 165663 h 269430"/>
              <a:gd name="connsiteX6" fmla="*/ 22235 w 53992"/>
              <a:gd name="connsiteY6" fmla="*/ 563 h 2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92" h="269430">
                <a:moveTo>
                  <a:pt x="22235" y="563"/>
                </a:moveTo>
                <a:cubicBezTo>
                  <a:pt x="25675" y="-7904"/>
                  <a:pt x="18266" y="81261"/>
                  <a:pt x="20647" y="114863"/>
                </a:cubicBezTo>
                <a:cubicBezTo>
                  <a:pt x="23028" y="148465"/>
                  <a:pt x="30966" y="176511"/>
                  <a:pt x="36522" y="202176"/>
                </a:cubicBezTo>
                <a:cubicBezTo>
                  <a:pt x="42078" y="227841"/>
                  <a:pt x="53720" y="264089"/>
                  <a:pt x="53985" y="268851"/>
                </a:cubicBezTo>
                <a:cubicBezTo>
                  <a:pt x="54250" y="273613"/>
                  <a:pt x="47106" y="247949"/>
                  <a:pt x="38110" y="230751"/>
                </a:cubicBezTo>
                <a:cubicBezTo>
                  <a:pt x="29114" y="213553"/>
                  <a:pt x="539" y="199794"/>
                  <a:pt x="10" y="165663"/>
                </a:cubicBezTo>
                <a:cubicBezTo>
                  <a:pt x="-519" y="131532"/>
                  <a:pt x="18795" y="9030"/>
                  <a:pt x="22235" y="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A08AF19A-E903-498B-ADB0-B5139785A019}"/>
              </a:ext>
            </a:extLst>
          </p:cNvPr>
          <p:cNvSpPr/>
          <p:nvPr/>
        </p:nvSpPr>
        <p:spPr>
          <a:xfrm>
            <a:off x="3756417" y="3040034"/>
            <a:ext cx="28111" cy="252688"/>
          </a:xfrm>
          <a:custGeom>
            <a:avLst/>
            <a:gdLst>
              <a:gd name="connsiteX0" fmla="*/ 25008 w 28111"/>
              <a:gd name="connsiteY0" fmla="*/ 29 h 252688"/>
              <a:gd name="connsiteX1" fmla="*/ 2783 w 28111"/>
              <a:gd name="connsiteY1" fmla="*/ 127029 h 252688"/>
              <a:gd name="connsiteX2" fmla="*/ 1196 w 28111"/>
              <a:gd name="connsiteY2" fmla="*/ 250854 h 252688"/>
              <a:gd name="connsiteX3" fmla="*/ 10721 w 28111"/>
              <a:gd name="connsiteY3" fmla="*/ 196879 h 252688"/>
              <a:gd name="connsiteX4" fmla="*/ 26596 w 28111"/>
              <a:gd name="connsiteY4" fmla="*/ 138141 h 252688"/>
              <a:gd name="connsiteX5" fmla="*/ 25008 w 28111"/>
              <a:gd name="connsiteY5" fmla="*/ 29 h 25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1" h="252688">
                <a:moveTo>
                  <a:pt x="25008" y="29"/>
                </a:moveTo>
                <a:cubicBezTo>
                  <a:pt x="21039" y="-1823"/>
                  <a:pt x="6752" y="85225"/>
                  <a:pt x="2783" y="127029"/>
                </a:cubicBezTo>
                <a:cubicBezTo>
                  <a:pt x="-1186" y="168833"/>
                  <a:pt x="-127" y="239212"/>
                  <a:pt x="1196" y="250854"/>
                </a:cubicBezTo>
                <a:cubicBezTo>
                  <a:pt x="2519" y="262496"/>
                  <a:pt x="6488" y="215664"/>
                  <a:pt x="10721" y="196879"/>
                </a:cubicBezTo>
                <a:cubicBezTo>
                  <a:pt x="14954" y="178094"/>
                  <a:pt x="24479" y="168039"/>
                  <a:pt x="26596" y="138141"/>
                </a:cubicBezTo>
                <a:cubicBezTo>
                  <a:pt x="28713" y="108243"/>
                  <a:pt x="28977" y="1881"/>
                  <a:pt x="2500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E5CE8C13-67CB-4131-918B-966E3FB46D0F}"/>
              </a:ext>
            </a:extLst>
          </p:cNvPr>
          <p:cNvSpPr/>
          <p:nvPr/>
        </p:nvSpPr>
        <p:spPr>
          <a:xfrm>
            <a:off x="5187452" y="1633085"/>
            <a:ext cx="653125" cy="507928"/>
          </a:xfrm>
          <a:custGeom>
            <a:avLst/>
            <a:gdLst>
              <a:gd name="connsiteX0" fmla="*/ 498 w 653125"/>
              <a:gd name="connsiteY0" fmla="*/ 2040 h 507928"/>
              <a:gd name="connsiteX1" fmla="*/ 327523 w 653125"/>
              <a:gd name="connsiteY1" fmla="*/ 183015 h 507928"/>
              <a:gd name="connsiteX2" fmla="*/ 638673 w 653125"/>
              <a:gd name="connsiteY2" fmla="*/ 490990 h 507928"/>
              <a:gd name="connsiteX3" fmla="*/ 581523 w 653125"/>
              <a:gd name="connsiteY3" fmla="*/ 449715 h 507928"/>
              <a:gd name="connsiteX4" fmla="*/ 403723 w 653125"/>
              <a:gd name="connsiteY4" fmla="*/ 297315 h 507928"/>
              <a:gd name="connsiteX5" fmla="*/ 498 w 653125"/>
              <a:gd name="connsiteY5" fmla="*/ 2040 h 5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125" h="507928">
                <a:moveTo>
                  <a:pt x="498" y="2040"/>
                </a:moveTo>
                <a:cubicBezTo>
                  <a:pt x="-12202" y="-17010"/>
                  <a:pt x="221161" y="101523"/>
                  <a:pt x="327523" y="183015"/>
                </a:cubicBezTo>
                <a:cubicBezTo>
                  <a:pt x="433885" y="264507"/>
                  <a:pt x="596340" y="446540"/>
                  <a:pt x="638673" y="490990"/>
                </a:cubicBezTo>
                <a:cubicBezTo>
                  <a:pt x="681006" y="535440"/>
                  <a:pt x="620681" y="481994"/>
                  <a:pt x="581523" y="449715"/>
                </a:cubicBezTo>
                <a:cubicBezTo>
                  <a:pt x="542365" y="417436"/>
                  <a:pt x="499502" y="369282"/>
                  <a:pt x="403723" y="297315"/>
                </a:cubicBezTo>
                <a:cubicBezTo>
                  <a:pt x="307944" y="225348"/>
                  <a:pt x="13198" y="21090"/>
                  <a:pt x="498" y="2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FCB2B84-3AB3-4583-8246-7BD9B5A521C0}"/>
              </a:ext>
            </a:extLst>
          </p:cNvPr>
          <p:cNvSpPr/>
          <p:nvPr/>
        </p:nvSpPr>
        <p:spPr>
          <a:xfrm>
            <a:off x="5701659" y="1618816"/>
            <a:ext cx="268384" cy="83005"/>
          </a:xfrm>
          <a:custGeom>
            <a:avLst/>
            <a:gdLst>
              <a:gd name="connsiteX0" fmla="*/ 3816 w 268384"/>
              <a:gd name="connsiteY0" fmla="*/ 25834 h 83005"/>
              <a:gd name="connsiteX1" fmla="*/ 260991 w 268384"/>
              <a:gd name="connsiteY1" fmla="*/ 82984 h 83005"/>
              <a:gd name="connsiteX2" fmla="*/ 191141 w 268384"/>
              <a:gd name="connsiteY2" fmla="*/ 32184 h 83005"/>
              <a:gd name="connsiteX3" fmla="*/ 111766 w 268384"/>
              <a:gd name="connsiteY3" fmla="*/ 434 h 83005"/>
              <a:gd name="connsiteX4" fmla="*/ 3816 w 268384"/>
              <a:gd name="connsiteY4" fmla="*/ 25834 h 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84" h="83005">
                <a:moveTo>
                  <a:pt x="3816" y="25834"/>
                </a:moveTo>
                <a:cubicBezTo>
                  <a:pt x="28687" y="39592"/>
                  <a:pt x="229770" y="81926"/>
                  <a:pt x="260991" y="82984"/>
                </a:cubicBezTo>
                <a:cubicBezTo>
                  <a:pt x="292212" y="84042"/>
                  <a:pt x="216012" y="45942"/>
                  <a:pt x="191141" y="32184"/>
                </a:cubicBezTo>
                <a:cubicBezTo>
                  <a:pt x="166270" y="18426"/>
                  <a:pt x="140870" y="3609"/>
                  <a:pt x="111766" y="434"/>
                </a:cubicBezTo>
                <a:cubicBezTo>
                  <a:pt x="82662" y="-2741"/>
                  <a:pt x="-21055" y="12076"/>
                  <a:pt x="3816" y="25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069FDEFC-2870-4353-81AB-611A5FB286D1}"/>
              </a:ext>
            </a:extLst>
          </p:cNvPr>
          <p:cNvSpPr/>
          <p:nvPr/>
        </p:nvSpPr>
        <p:spPr>
          <a:xfrm>
            <a:off x="5562590" y="1517121"/>
            <a:ext cx="253530" cy="390281"/>
          </a:xfrm>
          <a:custGeom>
            <a:avLst/>
            <a:gdLst>
              <a:gd name="connsiteX0" fmla="*/ 10 w 253530"/>
              <a:gd name="connsiteY0" fmla="*/ 529 h 390281"/>
              <a:gd name="connsiteX1" fmla="*/ 101610 w 253530"/>
              <a:gd name="connsiteY1" fmla="*/ 44979 h 390281"/>
              <a:gd name="connsiteX2" fmla="*/ 150293 w 253530"/>
              <a:gd name="connsiteY2" fmla="*/ 138112 h 390281"/>
              <a:gd name="connsiteX3" fmla="*/ 245543 w 253530"/>
              <a:gd name="connsiteY3" fmla="*/ 330729 h 390281"/>
              <a:gd name="connsiteX4" fmla="*/ 247660 w 253530"/>
              <a:gd name="connsiteY4" fmla="*/ 389996 h 390281"/>
              <a:gd name="connsiteX5" fmla="*/ 241310 w 253530"/>
              <a:gd name="connsiteY5" fmla="*/ 349779 h 390281"/>
              <a:gd name="connsiteX6" fmla="*/ 196860 w 253530"/>
              <a:gd name="connsiteY6" fmla="*/ 273579 h 390281"/>
              <a:gd name="connsiteX7" fmla="*/ 107960 w 253530"/>
              <a:gd name="connsiteY7" fmla="*/ 72496 h 390281"/>
              <a:gd name="connsiteX8" fmla="*/ 10 w 253530"/>
              <a:gd name="connsiteY8" fmla="*/ 529 h 39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30" h="390281">
                <a:moveTo>
                  <a:pt x="10" y="529"/>
                </a:moveTo>
                <a:cubicBezTo>
                  <a:pt x="-1048" y="-4057"/>
                  <a:pt x="76563" y="22049"/>
                  <a:pt x="101610" y="44979"/>
                </a:cubicBezTo>
                <a:cubicBezTo>
                  <a:pt x="126657" y="67909"/>
                  <a:pt x="126304" y="90487"/>
                  <a:pt x="150293" y="138112"/>
                </a:cubicBezTo>
                <a:cubicBezTo>
                  <a:pt x="174282" y="185737"/>
                  <a:pt x="229315" y="288748"/>
                  <a:pt x="245543" y="330729"/>
                </a:cubicBezTo>
                <a:cubicBezTo>
                  <a:pt x="261771" y="372710"/>
                  <a:pt x="248365" y="386821"/>
                  <a:pt x="247660" y="389996"/>
                </a:cubicBezTo>
                <a:cubicBezTo>
                  <a:pt x="246955" y="393171"/>
                  <a:pt x="249777" y="369182"/>
                  <a:pt x="241310" y="349779"/>
                </a:cubicBezTo>
                <a:cubicBezTo>
                  <a:pt x="232843" y="330376"/>
                  <a:pt x="219085" y="319793"/>
                  <a:pt x="196860" y="273579"/>
                </a:cubicBezTo>
                <a:cubicBezTo>
                  <a:pt x="174635" y="227365"/>
                  <a:pt x="137946" y="115888"/>
                  <a:pt x="107960" y="72496"/>
                </a:cubicBezTo>
                <a:cubicBezTo>
                  <a:pt x="77974" y="29104"/>
                  <a:pt x="1068" y="5115"/>
                  <a:pt x="10" y="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4039BB10-5FF5-42F1-9D93-FFE5BB73480E}"/>
              </a:ext>
            </a:extLst>
          </p:cNvPr>
          <p:cNvSpPr/>
          <p:nvPr/>
        </p:nvSpPr>
        <p:spPr>
          <a:xfrm>
            <a:off x="5698865" y="1894604"/>
            <a:ext cx="144672" cy="97377"/>
          </a:xfrm>
          <a:custGeom>
            <a:avLst/>
            <a:gdLst>
              <a:gd name="connsiteX0" fmla="*/ 260 w 144672"/>
              <a:gd name="connsiteY0" fmla="*/ 96121 h 97377"/>
              <a:gd name="connsiteX1" fmla="*/ 139960 w 144672"/>
              <a:gd name="connsiteY1" fmla="*/ 871 h 97377"/>
              <a:gd name="connsiteX2" fmla="*/ 105035 w 144672"/>
              <a:gd name="connsiteY2" fmla="*/ 51671 h 97377"/>
              <a:gd name="connsiteX3" fmla="*/ 260 w 144672"/>
              <a:gd name="connsiteY3" fmla="*/ 96121 h 9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2" h="97377">
                <a:moveTo>
                  <a:pt x="260" y="96121"/>
                </a:moveTo>
                <a:cubicBezTo>
                  <a:pt x="6081" y="87654"/>
                  <a:pt x="122498" y="8279"/>
                  <a:pt x="139960" y="871"/>
                </a:cubicBezTo>
                <a:cubicBezTo>
                  <a:pt x="157422" y="-6537"/>
                  <a:pt x="121968" y="35267"/>
                  <a:pt x="105035" y="51671"/>
                </a:cubicBezTo>
                <a:cubicBezTo>
                  <a:pt x="88102" y="68075"/>
                  <a:pt x="-5561" y="104588"/>
                  <a:pt x="260" y="96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04293F6F-1BEA-45BB-95CC-86AA10B14304}"/>
              </a:ext>
            </a:extLst>
          </p:cNvPr>
          <p:cNvSpPr/>
          <p:nvPr/>
        </p:nvSpPr>
        <p:spPr>
          <a:xfrm>
            <a:off x="5371219" y="1564864"/>
            <a:ext cx="20400" cy="179698"/>
          </a:xfrm>
          <a:custGeom>
            <a:avLst/>
            <a:gdLst>
              <a:gd name="connsiteX0" fmla="*/ 19931 w 20400"/>
              <a:gd name="connsiteY0" fmla="*/ 411 h 179698"/>
              <a:gd name="connsiteX1" fmla="*/ 13581 w 20400"/>
              <a:gd name="connsiteY1" fmla="*/ 171861 h 179698"/>
              <a:gd name="connsiteX2" fmla="*/ 2469 w 20400"/>
              <a:gd name="connsiteY2" fmla="*/ 148049 h 179698"/>
              <a:gd name="connsiteX3" fmla="*/ 881 w 20400"/>
              <a:gd name="connsiteY3" fmla="*/ 124236 h 179698"/>
              <a:gd name="connsiteX4" fmla="*/ 19931 w 20400"/>
              <a:gd name="connsiteY4" fmla="*/ 411 h 17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0" h="179698">
                <a:moveTo>
                  <a:pt x="19931" y="411"/>
                </a:moveTo>
                <a:cubicBezTo>
                  <a:pt x="22048" y="8348"/>
                  <a:pt x="16491" y="147255"/>
                  <a:pt x="13581" y="171861"/>
                </a:cubicBezTo>
                <a:cubicBezTo>
                  <a:pt x="10671" y="196467"/>
                  <a:pt x="4586" y="155986"/>
                  <a:pt x="2469" y="148049"/>
                </a:cubicBezTo>
                <a:cubicBezTo>
                  <a:pt x="352" y="140112"/>
                  <a:pt x="-971" y="146726"/>
                  <a:pt x="881" y="124236"/>
                </a:cubicBezTo>
                <a:cubicBezTo>
                  <a:pt x="2733" y="101746"/>
                  <a:pt x="17814" y="-7526"/>
                  <a:pt x="19931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76BB2B06-6868-41D1-A2CF-0511E928B320}"/>
              </a:ext>
            </a:extLst>
          </p:cNvPr>
          <p:cNvSpPr/>
          <p:nvPr/>
        </p:nvSpPr>
        <p:spPr>
          <a:xfrm>
            <a:off x="5412773" y="1557313"/>
            <a:ext cx="24596" cy="204605"/>
          </a:xfrm>
          <a:custGeom>
            <a:avLst/>
            <a:gdLst>
              <a:gd name="connsiteX0" fmla="*/ 21240 w 24596"/>
              <a:gd name="connsiteY0" fmla="*/ 25 h 204605"/>
              <a:gd name="connsiteX1" fmla="*/ 24415 w 24596"/>
              <a:gd name="connsiteY1" fmla="*/ 131787 h 204605"/>
              <a:gd name="connsiteX2" fmla="*/ 19652 w 24596"/>
              <a:gd name="connsiteY2" fmla="*/ 203225 h 204605"/>
              <a:gd name="connsiteX3" fmla="*/ 2190 w 24596"/>
              <a:gd name="connsiteY3" fmla="*/ 176237 h 204605"/>
              <a:gd name="connsiteX4" fmla="*/ 602 w 24596"/>
              <a:gd name="connsiteY4" fmla="*/ 142900 h 204605"/>
              <a:gd name="connsiteX5" fmla="*/ 21240 w 24596"/>
              <a:gd name="connsiteY5" fmla="*/ 25 h 2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96" h="204605">
                <a:moveTo>
                  <a:pt x="21240" y="25"/>
                </a:moveTo>
                <a:cubicBezTo>
                  <a:pt x="25209" y="-1827"/>
                  <a:pt x="24680" y="97920"/>
                  <a:pt x="24415" y="131787"/>
                </a:cubicBezTo>
                <a:cubicBezTo>
                  <a:pt x="24150" y="165654"/>
                  <a:pt x="23356" y="195817"/>
                  <a:pt x="19652" y="203225"/>
                </a:cubicBezTo>
                <a:cubicBezTo>
                  <a:pt x="15948" y="210633"/>
                  <a:pt x="5365" y="186291"/>
                  <a:pt x="2190" y="176237"/>
                </a:cubicBezTo>
                <a:cubicBezTo>
                  <a:pt x="-985" y="166183"/>
                  <a:pt x="73" y="169623"/>
                  <a:pt x="602" y="142900"/>
                </a:cubicBezTo>
                <a:cubicBezTo>
                  <a:pt x="1131" y="116177"/>
                  <a:pt x="17271" y="1877"/>
                  <a:pt x="2124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C618219B-1217-414D-B8A2-8CF6FF6E5BE0}"/>
              </a:ext>
            </a:extLst>
          </p:cNvPr>
          <p:cNvSpPr/>
          <p:nvPr/>
        </p:nvSpPr>
        <p:spPr>
          <a:xfrm>
            <a:off x="5073800" y="1422152"/>
            <a:ext cx="168856" cy="198717"/>
          </a:xfrm>
          <a:custGeom>
            <a:avLst/>
            <a:gdLst>
              <a:gd name="connsiteX0" fmla="*/ 1438 w 168856"/>
              <a:gd name="connsiteY0" fmla="*/ 248 h 198717"/>
              <a:gd name="connsiteX1" fmla="*/ 68113 w 168856"/>
              <a:gd name="connsiteY1" fmla="*/ 119311 h 198717"/>
              <a:gd name="connsiteX2" fmla="*/ 114150 w 168856"/>
              <a:gd name="connsiteY2" fmla="*/ 160586 h 198717"/>
              <a:gd name="connsiteX3" fmla="*/ 168125 w 168856"/>
              <a:gd name="connsiteY3" fmla="*/ 198686 h 198717"/>
              <a:gd name="connsiteX4" fmla="*/ 136375 w 168856"/>
              <a:gd name="connsiteY4" fmla="*/ 154236 h 198717"/>
              <a:gd name="connsiteX5" fmla="*/ 1438 w 168856"/>
              <a:gd name="connsiteY5" fmla="*/ 248 h 1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856" h="198717">
                <a:moveTo>
                  <a:pt x="1438" y="248"/>
                </a:moveTo>
                <a:cubicBezTo>
                  <a:pt x="-9939" y="-5573"/>
                  <a:pt x="49328" y="92588"/>
                  <a:pt x="68113" y="119311"/>
                </a:cubicBezTo>
                <a:cubicBezTo>
                  <a:pt x="86898" y="146034"/>
                  <a:pt x="97481" y="147357"/>
                  <a:pt x="114150" y="160586"/>
                </a:cubicBezTo>
                <a:cubicBezTo>
                  <a:pt x="130819" y="173815"/>
                  <a:pt x="164421" y="199744"/>
                  <a:pt x="168125" y="198686"/>
                </a:cubicBezTo>
                <a:cubicBezTo>
                  <a:pt x="171829" y="197628"/>
                  <a:pt x="161510" y="184928"/>
                  <a:pt x="136375" y="154236"/>
                </a:cubicBezTo>
                <a:cubicBezTo>
                  <a:pt x="111240" y="123544"/>
                  <a:pt x="12815" y="6069"/>
                  <a:pt x="1438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75FEDBD0-0706-466F-A837-2FB71552DA19}"/>
              </a:ext>
            </a:extLst>
          </p:cNvPr>
          <p:cNvSpPr/>
          <p:nvPr/>
        </p:nvSpPr>
        <p:spPr>
          <a:xfrm>
            <a:off x="5140325" y="1389063"/>
            <a:ext cx="173295" cy="209665"/>
          </a:xfrm>
          <a:custGeom>
            <a:avLst/>
            <a:gdLst>
              <a:gd name="connsiteX0" fmla="*/ 0 w 173295"/>
              <a:gd name="connsiteY0" fmla="*/ 0 h 209665"/>
              <a:gd name="connsiteX1" fmla="*/ 80963 w 173295"/>
              <a:gd name="connsiteY1" fmla="*/ 142875 h 209665"/>
              <a:gd name="connsiteX2" fmla="*/ 119063 w 173295"/>
              <a:gd name="connsiteY2" fmla="*/ 179387 h 209665"/>
              <a:gd name="connsiteX3" fmla="*/ 173038 w 173295"/>
              <a:gd name="connsiteY3" fmla="*/ 209550 h 209665"/>
              <a:gd name="connsiteX4" fmla="*/ 138113 w 173295"/>
              <a:gd name="connsiteY4" fmla="*/ 168275 h 209665"/>
              <a:gd name="connsiteX5" fmla="*/ 106363 w 173295"/>
              <a:gd name="connsiteY5" fmla="*/ 127000 h 209665"/>
              <a:gd name="connsiteX6" fmla="*/ 0 w 173295"/>
              <a:gd name="connsiteY6" fmla="*/ 0 h 2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95" h="209665">
                <a:moveTo>
                  <a:pt x="0" y="0"/>
                </a:moveTo>
                <a:cubicBezTo>
                  <a:pt x="30559" y="56488"/>
                  <a:pt x="61119" y="112977"/>
                  <a:pt x="80963" y="142875"/>
                </a:cubicBezTo>
                <a:cubicBezTo>
                  <a:pt x="100807" y="172773"/>
                  <a:pt x="103717" y="168275"/>
                  <a:pt x="119063" y="179387"/>
                </a:cubicBezTo>
                <a:cubicBezTo>
                  <a:pt x="134409" y="190499"/>
                  <a:pt x="169863" y="211402"/>
                  <a:pt x="173038" y="209550"/>
                </a:cubicBezTo>
                <a:cubicBezTo>
                  <a:pt x="176213" y="207698"/>
                  <a:pt x="149226" y="182033"/>
                  <a:pt x="138113" y="168275"/>
                </a:cubicBezTo>
                <a:cubicBezTo>
                  <a:pt x="127000" y="154517"/>
                  <a:pt x="126207" y="153194"/>
                  <a:pt x="106363" y="127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5BB989B9-D08B-4B4A-ACAB-11021F5296A7}"/>
              </a:ext>
            </a:extLst>
          </p:cNvPr>
          <p:cNvSpPr/>
          <p:nvPr/>
        </p:nvSpPr>
        <p:spPr>
          <a:xfrm>
            <a:off x="5002190" y="1528652"/>
            <a:ext cx="624274" cy="160487"/>
          </a:xfrm>
          <a:custGeom>
            <a:avLst/>
            <a:gdLst>
              <a:gd name="connsiteX0" fmla="*/ 23 w 624274"/>
              <a:gd name="connsiteY0" fmla="*/ 160448 h 160487"/>
              <a:gd name="connsiteX1" fmla="*/ 322285 w 624274"/>
              <a:gd name="connsiteY1" fmla="*/ 57261 h 160487"/>
              <a:gd name="connsiteX2" fmla="*/ 611210 w 624274"/>
              <a:gd name="connsiteY2" fmla="*/ 1698 h 160487"/>
              <a:gd name="connsiteX3" fmla="*/ 550885 w 624274"/>
              <a:gd name="connsiteY3" fmla="*/ 19161 h 160487"/>
              <a:gd name="connsiteX4" fmla="*/ 338160 w 624274"/>
              <a:gd name="connsiteY4" fmla="*/ 68373 h 160487"/>
              <a:gd name="connsiteX5" fmla="*/ 23 w 624274"/>
              <a:gd name="connsiteY5" fmla="*/ 160448 h 16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274" h="160487">
                <a:moveTo>
                  <a:pt x="23" y="160448"/>
                </a:moveTo>
                <a:cubicBezTo>
                  <a:pt x="-2623" y="158596"/>
                  <a:pt x="220421" y="83719"/>
                  <a:pt x="322285" y="57261"/>
                </a:cubicBezTo>
                <a:cubicBezTo>
                  <a:pt x="424149" y="30803"/>
                  <a:pt x="573110" y="8048"/>
                  <a:pt x="611210" y="1698"/>
                </a:cubicBezTo>
                <a:cubicBezTo>
                  <a:pt x="649310" y="-4652"/>
                  <a:pt x="596393" y="8048"/>
                  <a:pt x="550885" y="19161"/>
                </a:cubicBezTo>
                <a:cubicBezTo>
                  <a:pt x="505377" y="30274"/>
                  <a:pt x="435527" y="38740"/>
                  <a:pt x="338160" y="68373"/>
                </a:cubicBezTo>
                <a:cubicBezTo>
                  <a:pt x="240793" y="98006"/>
                  <a:pt x="2669" y="162300"/>
                  <a:pt x="23" y="160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18C8455C-082A-4B57-AC9B-89BDFE055213}"/>
              </a:ext>
            </a:extLst>
          </p:cNvPr>
          <p:cNvSpPr/>
          <p:nvPr/>
        </p:nvSpPr>
        <p:spPr>
          <a:xfrm>
            <a:off x="5613400" y="1475802"/>
            <a:ext cx="755507" cy="37086"/>
          </a:xfrm>
          <a:custGeom>
            <a:avLst/>
            <a:gdLst>
              <a:gd name="connsiteX0" fmla="*/ 0 w 755507"/>
              <a:gd name="connsiteY0" fmla="*/ 37086 h 37086"/>
              <a:gd name="connsiteX1" fmla="*/ 350838 w 755507"/>
              <a:gd name="connsiteY1" fmla="*/ 2161 h 37086"/>
              <a:gd name="connsiteX2" fmla="*/ 739775 w 755507"/>
              <a:gd name="connsiteY2" fmla="*/ 3748 h 37086"/>
              <a:gd name="connsiteX3" fmla="*/ 657225 w 755507"/>
              <a:gd name="connsiteY3" fmla="*/ 3748 h 37086"/>
              <a:gd name="connsiteX4" fmla="*/ 450850 w 755507"/>
              <a:gd name="connsiteY4" fmla="*/ 22798 h 37086"/>
              <a:gd name="connsiteX5" fmla="*/ 0 w 755507"/>
              <a:gd name="connsiteY5" fmla="*/ 37086 h 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507" h="37086">
                <a:moveTo>
                  <a:pt x="0" y="37086"/>
                </a:moveTo>
                <a:cubicBezTo>
                  <a:pt x="113771" y="22401"/>
                  <a:pt x="227542" y="7717"/>
                  <a:pt x="350838" y="2161"/>
                </a:cubicBezTo>
                <a:cubicBezTo>
                  <a:pt x="474134" y="-3395"/>
                  <a:pt x="688711" y="3484"/>
                  <a:pt x="739775" y="3748"/>
                </a:cubicBezTo>
                <a:cubicBezTo>
                  <a:pt x="790839" y="4012"/>
                  <a:pt x="705379" y="573"/>
                  <a:pt x="657225" y="3748"/>
                </a:cubicBezTo>
                <a:cubicBezTo>
                  <a:pt x="609071" y="6923"/>
                  <a:pt x="450850" y="22798"/>
                  <a:pt x="450850" y="22798"/>
                </a:cubicBezTo>
                <a:lnTo>
                  <a:pt x="0" y="370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0D8BEDC1-CEDC-4920-B200-86E7798D0637}"/>
              </a:ext>
            </a:extLst>
          </p:cNvPr>
          <p:cNvSpPr/>
          <p:nvPr/>
        </p:nvSpPr>
        <p:spPr>
          <a:xfrm>
            <a:off x="6092899" y="1477617"/>
            <a:ext cx="888132" cy="733727"/>
          </a:xfrm>
          <a:custGeom>
            <a:avLst/>
            <a:gdLst>
              <a:gd name="connsiteX0" fmla="*/ 6276 w 888132"/>
              <a:gd name="connsiteY0" fmla="*/ 17808 h 733727"/>
              <a:gd name="connsiteX1" fmla="*/ 244401 w 888132"/>
              <a:gd name="connsiteY1" fmla="*/ 27333 h 733727"/>
              <a:gd name="connsiteX2" fmla="*/ 568251 w 888132"/>
              <a:gd name="connsiteY2" fmla="*/ 208308 h 733727"/>
              <a:gd name="connsiteX3" fmla="*/ 749226 w 888132"/>
              <a:gd name="connsiteY3" fmla="*/ 379758 h 733727"/>
              <a:gd name="connsiteX4" fmla="*/ 819076 w 888132"/>
              <a:gd name="connsiteY4" fmla="*/ 465483 h 733727"/>
              <a:gd name="connsiteX5" fmla="*/ 879401 w 888132"/>
              <a:gd name="connsiteY5" fmla="*/ 725833 h 733727"/>
              <a:gd name="connsiteX6" fmla="*/ 869876 w 888132"/>
              <a:gd name="connsiteY6" fmla="*/ 636933 h 733727"/>
              <a:gd name="connsiteX7" fmla="*/ 714301 w 888132"/>
              <a:gd name="connsiteY7" fmla="*/ 341658 h 733727"/>
              <a:gd name="connsiteX8" fmla="*/ 501576 w 888132"/>
              <a:gd name="connsiteY8" fmla="*/ 192433 h 733727"/>
              <a:gd name="connsiteX9" fmla="*/ 6276 w 888132"/>
              <a:gd name="connsiteY9" fmla="*/ 17808 h 73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8132" h="733727">
                <a:moveTo>
                  <a:pt x="6276" y="17808"/>
                </a:moveTo>
                <a:cubicBezTo>
                  <a:pt x="-36586" y="-9709"/>
                  <a:pt x="150738" y="-4417"/>
                  <a:pt x="244401" y="27333"/>
                </a:cubicBezTo>
                <a:cubicBezTo>
                  <a:pt x="338064" y="59083"/>
                  <a:pt x="484114" y="149571"/>
                  <a:pt x="568251" y="208308"/>
                </a:cubicBezTo>
                <a:cubicBezTo>
                  <a:pt x="652388" y="267045"/>
                  <a:pt x="707422" y="336895"/>
                  <a:pt x="749226" y="379758"/>
                </a:cubicBezTo>
                <a:cubicBezTo>
                  <a:pt x="791030" y="422621"/>
                  <a:pt x="797380" y="407804"/>
                  <a:pt x="819076" y="465483"/>
                </a:cubicBezTo>
                <a:cubicBezTo>
                  <a:pt x="840772" y="523162"/>
                  <a:pt x="870934" y="697258"/>
                  <a:pt x="879401" y="725833"/>
                </a:cubicBezTo>
                <a:cubicBezTo>
                  <a:pt x="887868" y="754408"/>
                  <a:pt x="897393" y="700962"/>
                  <a:pt x="869876" y="636933"/>
                </a:cubicBezTo>
                <a:cubicBezTo>
                  <a:pt x="842359" y="572904"/>
                  <a:pt x="775684" y="415741"/>
                  <a:pt x="714301" y="341658"/>
                </a:cubicBezTo>
                <a:cubicBezTo>
                  <a:pt x="652918" y="267575"/>
                  <a:pt x="618522" y="244820"/>
                  <a:pt x="501576" y="192433"/>
                </a:cubicBezTo>
                <a:cubicBezTo>
                  <a:pt x="384630" y="140046"/>
                  <a:pt x="49138" y="45325"/>
                  <a:pt x="6276" y="17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0E72EB71-F8D8-4FA0-8CA5-1F938B27387C}"/>
              </a:ext>
            </a:extLst>
          </p:cNvPr>
          <p:cNvSpPr/>
          <p:nvPr/>
        </p:nvSpPr>
        <p:spPr>
          <a:xfrm>
            <a:off x="6084544" y="1581955"/>
            <a:ext cx="499956" cy="172149"/>
          </a:xfrm>
          <a:custGeom>
            <a:avLst/>
            <a:gdLst>
              <a:gd name="connsiteX0" fmla="*/ 1931 w 499956"/>
              <a:gd name="connsiteY0" fmla="*/ 2370 h 172149"/>
              <a:gd name="connsiteX1" fmla="*/ 262281 w 499956"/>
              <a:gd name="connsiteY1" fmla="*/ 24595 h 172149"/>
              <a:gd name="connsiteX2" fmla="*/ 490881 w 499956"/>
              <a:gd name="connsiteY2" fmla="*/ 170645 h 172149"/>
              <a:gd name="connsiteX3" fmla="*/ 449606 w 499956"/>
              <a:gd name="connsiteY3" fmla="*/ 97620 h 172149"/>
              <a:gd name="connsiteX4" fmla="*/ 405156 w 499956"/>
              <a:gd name="connsiteY4" fmla="*/ 49995 h 172149"/>
              <a:gd name="connsiteX5" fmla="*/ 1931 w 499956"/>
              <a:gd name="connsiteY5" fmla="*/ 2370 h 1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956" h="172149">
                <a:moveTo>
                  <a:pt x="1931" y="2370"/>
                </a:moveTo>
                <a:cubicBezTo>
                  <a:pt x="-21881" y="-1863"/>
                  <a:pt x="180789" y="-3451"/>
                  <a:pt x="262281" y="24595"/>
                </a:cubicBezTo>
                <a:cubicBezTo>
                  <a:pt x="343773" y="52641"/>
                  <a:pt x="459660" y="158474"/>
                  <a:pt x="490881" y="170645"/>
                </a:cubicBezTo>
                <a:cubicBezTo>
                  <a:pt x="522102" y="182816"/>
                  <a:pt x="463893" y="117728"/>
                  <a:pt x="449606" y="97620"/>
                </a:cubicBezTo>
                <a:cubicBezTo>
                  <a:pt x="435319" y="77512"/>
                  <a:pt x="478181" y="67987"/>
                  <a:pt x="405156" y="49995"/>
                </a:cubicBezTo>
                <a:cubicBezTo>
                  <a:pt x="332131" y="32003"/>
                  <a:pt x="25743" y="6603"/>
                  <a:pt x="1931" y="2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0846EAA8-A0BB-4744-9C48-80F0272025F3}"/>
              </a:ext>
            </a:extLst>
          </p:cNvPr>
          <p:cNvSpPr/>
          <p:nvPr/>
        </p:nvSpPr>
        <p:spPr>
          <a:xfrm>
            <a:off x="6044787" y="1708093"/>
            <a:ext cx="781494" cy="666532"/>
          </a:xfrm>
          <a:custGeom>
            <a:avLst/>
            <a:gdLst>
              <a:gd name="connsiteX0" fmla="*/ 413 w 781494"/>
              <a:gd name="connsiteY0" fmla="*/ 57 h 666532"/>
              <a:gd name="connsiteX1" fmla="*/ 438563 w 781494"/>
              <a:gd name="connsiteY1" fmla="*/ 254057 h 666532"/>
              <a:gd name="connsiteX2" fmla="*/ 559213 w 781494"/>
              <a:gd name="connsiteY2" fmla="*/ 342957 h 666532"/>
              <a:gd name="connsiteX3" fmla="*/ 625888 w 781494"/>
              <a:gd name="connsiteY3" fmla="*/ 419157 h 666532"/>
              <a:gd name="connsiteX4" fmla="*/ 778288 w 781494"/>
              <a:gd name="connsiteY4" fmla="*/ 660457 h 666532"/>
              <a:gd name="connsiteX5" fmla="*/ 714788 w 781494"/>
              <a:gd name="connsiteY5" fmla="*/ 574732 h 666532"/>
              <a:gd name="connsiteX6" fmla="*/ 543338 w 781494"/>
              <a:gd name="connsiteY6" fmla="*/ 365182 h 666532"/>
              <a:gd name="connsiteX7" fmla="*/ 362363 w 781494"/>
              <a:gd name="connsiteY7" fmla="*/ 231832 h 666532"/>
              <a:gd name="connsiteX8" fmla="*/ 413 w 781494"/>
              <a:gd name="connsiteY8" fmla="*/ 57 h 66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494" h="666532">
                <a:moveTo>
                  <a:pt x="413" y="57"/>
                </a:moveTo>
                <a:cubicBezTo>
                  <a:pt x="13113" y="3761"/>
                  <a:pt x="345430" y="196907"/>
                  <a:pt x="438563" y="254057"/>
                </a:cubicBezTo>
                <a:cubicBezTo>
                  <a:pt x="531696" y="311207"/>
                  <a:pt x="527992" y="315440"/>
                  <a:pt x="559213" y="342957"/>
                </a:cubicBezTo>
                <a:cubicBezTo>
                  <a:pt x="590434" y="370474"/>
                  <a:pt x="589376" y="366240"/>
                  <a:pt x="625888" y="419157"/>
                </a:cubicBezTo>
                <a:cubicBezTo>
                  <a:pt x="662401" y="472074"/>
                  <a:pt x="763471" y="634528"/>
                  <a:pt x="778288" y="660457"/>
                </a:cubicBezTo>
                <a:cubicBezTo>
                  <a:pt x="793105" y="686386"/>
                  <a:pt x="753946" y="623945"/>
                  <a:pt x="714788" y="574732"/>
                </a:cubicBezTo>
                <a:cubicBezTo>
                  <a:pt x="675630" y="525520"/>
                  <a:pt x="602075" y="422332"/>
                  <a:pt x="543338" y="365182"/>
                </a:cubicBezTo>
                <a:cubicBezTo>
                  <a:pt x="484601" y="308032"/>
                  <a:pt x="453909" y="292157"/>
                  <a:pt x="362363" y="231832"/>
                </a:cubicBezTo>
                <a:cubicBezTo>
                  <a:pt x="270817" y="171507"/>
                  <a:pt x="-12287" y="-3647"/>
                  <a:pt x="413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D365DD20-F29D-4C5D-8E71-CF2122CA268C}"/>
              </a:ext>
            </a:extLst>
          </p:cNvPr>
          <p:cNvSpPr/>
          <p:nvPr/>
        </p:nvSpPr>
        <p:spPr>
          <a:xfrm>
            <a:off x="6596872" y="1691345"/>
            <a:ext cx="449954" cy="288326"/>
          </a:xfrm>
          <a:custGeom>
            <a:avLst/>
            <a:gdLst>
              <a:gd name="connsiteX0" fmla="*/ 778 w 449954"/>
              <a:gd name="connsiteY0" fmla="*/ 35855 h 288326"/>
              <a:gd name="connsiteX1" fmla="*/ 134128 w 449954"/>
              <a:gd name="connsiteY1" fmla="*/ 245405 h 288326"/>
              <a:gd name="connsiteX2" fmla="*/ 264303 w 449954"/>
              <a:gd name="connsiteY2" fmla="*/ 286680 h 288326"/>
              <a:gd name="connsiteX3" fmla="*/ 343678 w 449954"/>
              <a:gd name="connsiteY3" fmla="*/ 267630 h 288326"/>
              <a:gd name="connsiteX4" fmla="*/ 429403 w 449954"/>
              <a:gd name="connsiteY4" fmla="*/ 156505 h 288326"/>
              <a:gd name="connsiteX5" fmla="*/ 432578 w 449954"/>
              <a:gd name="connsiteY5" fmla="*/ 930 h 288326"/>
              <a:gd name="connsiteX6" fmla="*/ 448453 w 449954"/>
              <a:gd name="connsiteY6" fmla="*/ 96180 h 288326"/>
              <a:gd name="connsiteX7" fmla="*/ 442103 w 449954"/>
              <a:gd name="connsiteY7" fmla="*/ 188255 h 288326"/>
              <a:gd name="connsiteX8" fmla="*/ 384953 w 449954"/>
              <a:gd name="connsiteY8" fmla="*/ 254930 h 288326"/>
              <a:gd name="connsiteX9" fmla="*/ 197628 w 449954"/>
              <a:gd name="connsiteY9" fmla="*/ 270805 h 288326"/>
              <a:gd name="connsiteX10" fmla="*/ 778 w 449954"/>
              <a:gd name="connsiteY10" fmla="*/ 35855 h 28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954" h="288326">
                <a:moveTo>
                  <a:pt x="778" y="35855"/>
                </a:moveTo>
                <a:cubicBezTo>
                  <a:pt x="-9805" y="31622"/>
                  <a:pt x="90207" y="203601"/>
                  <a:pt x="134128" y="245405"/>
                </a:cubicBezTo>
                <a:cubicBezTo>
                  <a:pt x="178049" y="287209"/>
                  <a:pt x="229378" y="282976"/>
                  <a:pt x="264303" y="286680"/>
                </a:cubicBezTo>
                <a:cubicBezTo>
                  <a:pt x="299228" y="290384"/>
                  <a:pt x="316161" y="289326"/>
                  <a:pt x="343678" y="267630"/>
                </a:cubicBezTo>
                <a:cubicBezTo>
                  <a:pt x="371195" y="245934"/>
                  <a:pt x="414586" y="200955"/>
                  <a:pt x="429403" y="156505"/>
                </a:cubicBezTo>
                <a:cubicBezTo>
                  <a:pt x="444220" y="112055"/>
                  <a:pt x="429403" y="10984"/>
                  <a:pt x="432578" y="930"/>
                </a:cubicBezTo>
                <a:cubicBezTo>
                  <a:pt x="435753" y="-9124"/>
                  <a:pt x="446866" y="64959"/>
                  <a:pt x="448453" y="96180"/>
                </a:cubicBezTo>
                <a:cubicBezTo>
                  <a:pt x="450040" y="127401"/>
                  <a:pt x="452686" y="161797"/>
                  <a:pt x="442103" y="188255"/>
                </a:cubicBezTo>
                <a:cubicBezTo>
                  <a:pt x="431520" y="214713"/>
                  <a:pt x="425699" y="241172"/>
                  <a:pt x="384953" y="254930"/>
                </a:cubicBezTo>
                <a:cubicBezTo>
                  <a:pt x="344207" y="268688"/>
                  <a:pt x="262186" y="312080"/>
                  <a:pt x="197628" y="270805"/>
                </a:cubicBezTo>
                <a:cubicBezTo>
                  <a:pt x="133070" y="229530"/>
                  <a:pt x="11361" y="40088"/>
                  <a:pt x="778" y="35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38A0C35C-7C9D-4FA1-8C42-1F9AC8111758}"/>
              </a:ext>
            </a:extLst>
          </p:cNvPr>
          <p:cNvSpPr/>
          <p:nvPr/>
        </p:nvSpPr>
        <p:spPr>
          <a:xfrm>
            <a:off x="6743330" y="1713271"/>
            <a:ext cx="331052" cy="301118"/>
          </a:xfrm>
          <a:custGeom>
            <a:avLst/>
            <a:gdLst>
              <a:gd name="connsiteX0" fmla="*/ 301995 w 331052"/>
              <a:gd name="connsiteY0" fmla="*/ 1229 h 301118"/>
              <a:gd name="connsiteX1" fmla="*/ 330570 w 331052"/>
              <a:gd name="connsiteY1" fmla="*/ 134579 h 301118"/>
              <a:gd name="connsiteX2" fmla="*/ 314695 w 331052"/>
              <a:gd name="connsiteY2" fmla="*/ 201254 h 301118"/>
              <a:gd name="connsiteX3" fmla="*/ 251195 w 331052"/>
              <a:gd name="connsiteY3" fmla="*/ 264754 h 301118"/>
              <a:gd name="connsiteX4" fmla="*/ 370 w 331052"/>
              <a:gd name="connsiteY4" fmla="*/ 299679 h 301118"/>
              <a:gd name="connsiteX5" fmla="*/ 197220 w 331052"/>
              <a:gd name="connsiteY5" fmla="*/ 286979 h 301118"/>
              <a:gd name="connsiteX6" fmla="*/ 292470 w 331052"/>
              <a:gd name="connsiteY6" fmla="*/ 220304 h 301118"/>
              <a:gd name="connsiteX7" fmla="*/ 301995 w 331052"/>
              <a:gd name="connsiteY7" fmla="*/ 1229 h 30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052" h="301118">
                <a:moveTo>
                  <a:pt x="301995" y="1229"/>
                </a:moveTo>
                <a:cubicBezTo>
                  <a:pt x="308345" y="-13059"/>
                  <a:pt x="328453" y="101242"/>
                  <a:pt x="330570" y="134579"/>
                </a:cubicBezTo>
                <a:cubicBezTo>
                  <a:pt x="332687" y="167916"/>
                  <a:pt x="327924" y="179558"/>
                  <a:pt x="314695" y="201254"/>
                </a:cubicBezTo>
                <a:cubicBezTo>
                  <a:pt x="301466" y="222950"/>
                  <a:pt x="303583" y="248350"/>
                  <a:pt x="251195" y="264754"/>
                </a:cubicBezTo>
                <a:cubicBezTo>
                  <a:pt x="198807" y="281158"/>
                  <a:pt x="9366" y="295975"/>
                  <a:pt x="370" y="299679"/>
                </a:cubicBezTo>
                <a:cubicBezTo>
                  <a:pt x="-8626" y="303383"/>
                  <a:pt x="148537" y="300208"/>
                  <a:pt x="197220" y="286979"/>
                </a:cubicBezTo>
                <a:cubicBezTo>
                  <a:pt x="245903" y="273750"/>
                  <a:pt x="276066" y="265812"/>
                  <a:pt x="292470" y="220304"/>
                </a:cubicBezTo>
                <a:cubicBezTo>
                  <a:pt x="308874" y="174796"/>
                  <a:pt x="295645" y="15517"/>
                  <a:pt x="301995" y="1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FB27A2CD-196E-4AB3-B3EF-7403168FA268}"/>
              </a:ext>
            </a:extLst>
          </p:cNvPr>
          <p:cNvSpPr/>
          <p:nvPr/>
        </p:nvSpPr>
        <p:spPr>
          <a:xfrm>
            <a:off x="6532247" y="1673681"/>
            <a:ext cx="415698" cy="493367"/>
          </a:xfrm>
          <a:custGeom>
            <a:avLst/>
            <a:gdLst>
              <a:gd name="connsiteX0" fmla="*/ 1903 w 415698"/>
              <a:gd name="connsiteY0" fmla="*/ 2719 h 493367"/>
              <a:gd name="connsiteX1" fmla="*/ 233678 w 415698"/>
              <a:gd name="connsiteY1" fmla="*/ 113844 h 493367"/>
              <a:gd name="connsiteX2" fmla="*/ 351153 w 415698"/>
              <a:gd name="connsiteY2" fmla="*/ 269419 h 493367"/>
              <a:gd name="connsiteX3" fmla="*/ 398778 w 415698"/>
              <a:gd name="connsiteY3" fmla="*/ 488494 h 493367"/>
              <a:gd name="connsiteX4" fmla="*/ 411478 w 415698"/>
              <a:gd name="connsiteY4" fmla="*/ 405944 h 493367"/>
              <a:gd name="connsiteX5" fmla="*/ 373378 w 415698"/>
              <a:gd name="connsiteY5" fmla="*/ 228144 h 493367"/>
              <a:gd name="connsiteX6" fmla="*/ 1903 w 415698"/>
              <a:gd name="connsiteY6" fmla="*/ 2719 h 49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698" h="493367">
                <a:moveTo>
                  <a:pt x="1903" y="2719"/>
                </a:moveTo>
                <a:cubicBezTo>
                  <a:pt x="-21380" y="-16331"/>
                  <a:pt x="175470" y="69394"/>
                  <a:pt x="233678" y="113844"/>
                </a:cubicBezTo>
                <a:cubicBezTo>
                  <a:pt x="291886" y="158294"/>
                  <a:pt x="323636" y="206977"/>
                  <a:pt x="351153" y="269419"/>
                </a:cubicBezTo>
                <a:cubicBezTo>
                  <a:pt x="378670" y="331861"/>
                  <a:pt x="388724" y="465740"/>
                  <a:pt x="398778" y="488494"/>
                </a:cubicBezTo>
                <a:cubicBezTo>
                  <a:pt x="408832" y="511248"/>
                  <a:pt x="415711" y="449336"/>
                  <a:pt x="411478" y="405944"/>
                </a:cubicBezTo>
                <a:cubicBezTo>
                  <a:pt x="407245" y="362552"/>
                  <a:pt x="439524" y="298523"/>
                  <a:pt x="373378" y="228144"/>
                </a:cubicBezTo>
                <a:cubicBezTo>
                  <a:pt x="307232" y="157765"/>
                  <a:pt x="25186" y="21769"/>
                  <a:pt x="1903" y="2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18F3FBA7-0F8A-4439-A918-EE6CD93EEA04}"/>
              </a:ext>
            </a:extLst>
          </p:cNvPr>
          <p:cNvSpPr/>
          <p:nvPr/>
        </p:nvSpPr>
        <p:spPr>
          <a:xfrm>
            <a:off x="6927776" y="1903440"/>
            <a:ext cx="105011" cy="348082"/>
          </a:xfrm>
          <a:custGeom>
            <a:avLst/>
            <a:gdLst>
              <a:gd name="connsiteX0" fmla="*/ 74 w 105011"/>
              <a:gd name="connsiteY0" fmla="*/ 1560 h 348082"/>
              <a:gd name="connsiteX1" fmla="*/ 82624 w 105011"/>
              <a:gd name="connsiteY1" fmla="*/ 182535 h 348082"/>
              <a:gd name="connsiteX2" fmla="*/ 98499 w 105011"/>
              <a:gd name="connsiteY2" fmla="*/ 341285 h 348082"/>
              <a:gd name="connsiteX3" fmla="*/ 98499 w 105011"/>
              <a:gd name="connsiteY3" fmla="*/ 290485 h 348082"/>
              <a:gd name="connsiteX4" fmla="*/ 74 w 105011"/>
              <a:gd name="connsiteY4" fmla="*/ 1560 h 34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11" h="348082">
                <a:moveTo>
                  <a:pt x="74" y="1560"/>
                </a:moveTo>
                <a:cubicBezTo>
                  <a:pt x="-2572" y="-16432"/>
                  <a:pt x="66220" y="125914"/>
                  <a:pt x="82624" y="182535"/>
                </a:cubicBezTo>
                <a:cubicBezTo>
                  <a:pt x="99028" y="239156"/>
                  <a:pt x="95853" y="323293"/>
                  <a:pt x="98499" y="341285"/>
                </a:cubicBezTo>
                <a:cubicBezTo>
                  <a:pt x="101145" y="359277"/>
                  <a:pt x="111728" y="341285"/>
                  <a:pt x="98499" y="290485"/>
                </a:cubicBezTo>
                <a:cubicBezTo>
                  <a:pt x="85270" y="239685"/>
                  <a:pt x="2720" y="19552"/>
                  <a:pt x="74" y="1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60863B4F-55A1-4B3C-ADB6-6CC7EBE6FCEC}"/>
              </a:ext>
            </a:extLst>
          </p:cNvPr>
          <p:cNvSpPr/>
          <p:nvPr/>
        </p:nvSpPr>
        <p:spPr>
          <a:xfrm>
            <a:off x="6752736" y="2002065"/>
            <a:ext cx="512886" cy="954101"/>
          </a:xfrm>
          <a:custGeom>
            <a:avLst/>
            <a:gdLst>
              <a:gd name="connsiteX0" fmla="*/ 489 w 512886"/>
              <a:gd name="connsiteY0" fmla="*/ 1360 h 954101"/>
              <a:gd name="connsiteX1" fmla="*/ 295764 w 512886"/>
              <a:gd name="connsiteY1" fmla="*/ 325210 h 954101"/>
              <a:gd name="connsiteX2" fmla="*/ 419589 w 512886"/>
              <a:gd name="connsiteY2" fmla="*/ 541110 h 954101"/>
              <a:gd name="connsiteX3" fmla="*/ 486264 w 512886"/>
              <a:gd name="connsiteY3" fmla="*/ 668110 h 954101"/>
              <a:gd name="connsiteX4" fmla="*/ 460864 w 512886"/>
              <a:gd name="connsiteY4" fmla="*/ 947510 h 954101"/>
              <a:gd name="connsiteX5" fmla="*/ 505314 w 512886"/>
              <a:gd name="connsiteY5" fmla="*/ 852260 h 954101"/>
              <a:gd name="connsiteX6" fmla="*/ 498964 w 512886"/>
              <a:gd name="connsiteY6" fmla="*/ 696685 h 954101"/>
              <a:gd name="connsiteX7" fmla="*/ 371964 w 512886"/>
              <a:gd name="connsiteY7" fmla="*/ 458560 h 954101"/>
              <a:gd name="connsiteX8" fmla="*/ 489 w 512886"/>
              <a:gd name="connsiteY8" fmla="*/ 1360 h 95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86" h="954101">
                <a:moveTo>
                  <a:pt x="489" y="1360"/>
                </a:moveTo>
                <a:cubicBezTo>
                  <a:pt x="-12211" y="-20865"/>
                  <a:pt x="225914" y="235252"/>
                  <a:pt x="295764" y="325210"/>
                </a:cubicBezTo>
                <a:cubicBezTo>
                  <a:pt x="365614" y="415168"/>
                  <a:pt x="387839" y="483960"/>
                  <a:pt x="419589" y="541110"/>
                </a:cubicBezTo>
                <a:cubicBezTo>
                  <a:pt x="451339" y="598260"/>
                  <a:pt x="479385" y="600377"/>
                  <a:pt x="486264" y="668110"/>
                </a:cubicBezTo>
                <a:cubicBezTo>
                  <a:pt x="493143" y="735843"/>
                  <a:pt x="457689" y="916818"/>
                  <a:pt x="460864" y="947510"/>
                </a:cubicBezTo>
                <a:cubicBezTo>
                  <a:pt x="464039" y="978202"/>
                  <a:pt x="498964" y="894064"/>
                  <a:pt x="505314" y="852260"/>
                </a:cubicBezTo>
                <a:cubicBezTo>
                  <a:pt x="511664" y="810456"/>
                  <a:pt x="521189" y="762302"/>
                  <a:pt x="498964" y="696685"/>
                </a:cubicBezTo>
                <a:cubicBezTo>
                  <a:pt x="476739" y="631068"/>
                  <a:pt x="452397" y="571272"/>
                  <a:pt x="371964" y="458560"/>
                </a:cubicBezTo>
                <a:cubicBezTo>
                  <a:pt x="291531" y="345848"/>
                  <a:pt x="13189" y="23585"/>
                  <a:pt x="489" y="1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5C041E97-9AE8-4516-8365-D10D32B41761}"/>
              </a:ext>
            </a:extLst>
          </p:cNvPr>
          <p:cNvSpPr/>
          <p:nvPr/>
        </p:nvSpPr>
        <p:spPr>
          <a:xfrm>
            <a:off x="6816574" y="2189993"/>
            <a:ext cx="414177" cy="749029"/>
          </a:xfrm>
          <a:custGeom>
            <a:avLst/>
            <a:gdLst>
              <a:gd name="connsiteX0" fmla="*/ 151 w 414177"/>
              <a:gd name="connsiteY0" fmla="*/ 757 h 749029"/>
              <a:gd name="connsiteX1" fmla="*/ 327176 w 414177"/>
              <a:gd name="connsiteY1" fmla="*/ 362707 h 749029"/>
              <a:gd name="connsiteX2" fmla="*/ 377976 w 414177"/>
              <a:gd name="connsiteY2" fmla="*/ 473832 h 749029"/>
              <a:gd name="connsiteX3" fmla="*/ 384326 w 414177"/>
              <a:gd name="connsiteY3" fmla="*/ 546857 h 749029"/>
              <a:gd name="connsiteX4" fmla="*/ 377976 w 414177"/>
              <a:gd name="connsiteY4" fmla="*/ 607182 h 749029"/>
              <a:gd name="connsiteX5" fmla="*/ 244626 w 414177"/>
              <a:gd name="connsiteY5" fmla="*/ 746882 h 749029"/>
              <a:gd name="connsiteX6" fmla="*/ 355751 w 414177"/>
              <a:gd name="connsiteY6" fmla="*/ 686557 h 749029"/>
              <a:gd name="connsiteX7" fmla="*/ 409726 w 414177"/>
              <a:gd name="connsiteY7" fmla="*/ 613532 h 749029"/>
              <a:gd name="connsiteX8" fmla="*/ 397026 w 414177"/>
              <a:gd name="connsiteY8" fmla="*/ 483357 h 749029"/>
              <a:gd name="connsiteX9" fmla="*/ 285901 w 414177"/>
              <a:gd name="connsiteY9" fmla="*/ 273807 h 749029"/>
              <a:gd name="connsiteX10" fmla="*/ 151 w 414177"/>
              <a:gd name="connsiteY10" fmla="*/ 757 h 74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177" h="749029">
                <a:moveTo>
                  <a:pt x="151" y="757"/>
                </a:moveTo>
                <a:cubicBezTo>
                  <a:pt x="7030" y="15574"/>
                  <a:pt x="264205" y="283861"/>
                  <a:pt x="327176" y="362707"/>
                </a:cubicBezTo>
                <a:cubicBezTo>
                  <a:pt x="390147" y="441553"/>
                  <a:pt x="368451" y="443140"/>
                  <a:pt x="377976" y="473832"/>
                </a:cubicBezTo>
                <a:cubicBezTo>
                  <a:pt x="387501" y="504524"/>
                  <a:pt x="384326" y="524632"/>
                  <a:pt x="384326" y="546857"/>
                </a:cubicBezTo>
                <a:cubicBezTo>
                  <a:pt x="384326" y="569082"/>
                  <a:pt x="401259" y="573845"/>
                  <a:pt x="377976" y="607182"/>
                </a:cubicBezTo>
                <a:cubicBezTo>
                  <a:pt x="354693" y="640519"/>
                  <a:pt x="248330" y="733653"/>
                  <a:pt x="244626" y="746882"/>
                </a:cubicBezTo>
                <a:cubicBezTo>
                  <a:pt x="240922" y="760111"/>
                  <a:pt x="328234" y="708782"/>
                  <a:pt x="355751" y="686557"/>
                </a:cubicBezTo>
                <a:cubicBezTo>
                  <a:pt x="383268" y="664332"/>
                  <a:pt x="402847" y="647399"/>
                  <a:pt x="409726" y="613532"/>
                </a:cubicBezTo>
                <a:cubicBezTo>
                  <a:pt x="416605" y="579665"/>
                  <a:pt x="417663" y="539978"/>
                  <a:pt x="397026" y="483357"/>
                </a:cubicBezTo>
                <a:cubicBezTo>
                  <a:pt x="376389" y="426736"/>
                  <a:pt x="349401" y="355299"/>
                  <a:pt x="285901" y="273807"/>
                </a:cubicBezTo>
                <a:cubicBezTo>
                  <a:pt x="222401" y="192315"/>
                  <a:pt x="-6728" y="-14060"/>
                  <a:pt x="151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D3677593-1CBA-46A8-86DC-FCD00255B998}"/>
              </a:ext>
            </a:extLst>
          </p:cNvPr>
          <p:cNvSpPr/>
          <p:nvPr/>
        </p:nvSpPr>
        <p:spPr>
          <a:xfrm>
            <a:off x="6980624" y="2457450"/>
            <a:ext cx="101935" cy="485995"/>
          </a:xfrm>
          <a:custGeom>
            <a:avLst/>
            <a:gdLst>
              <a:gd name="connsiteX0" fmla="*/ 83751 w 101935"/>
              <a:gd name="connsiteY0" fmla="*/ 0 h 485995"/>
              <a:gd name="connsiteX1" fmla="*/ 69464 w 101935"/>
              <a:gd name="connsiteY1" fmla="*/ 193675 h 485995"/>
              <a:gd name="connsiteX2" fmla="*/ 1201 w 101935"/>
              <a:gd name="connsiteY2" fmla="*/ 469900 h 485995"/>
              <a:gd name="connsiteX3" fmla="*/ 31364 w 101935"/>
              <a:gd name="connsiteY3" fmla="*/ 425450 h 485995"/>
              <a:gd name="connsiteX4" fmla="*/ 99626 w 101935"/>
              <a:gd name="connsiteY4" fmla="*/ 195263 h 485995"/>
              <a:gd name="connsiteX5" fmla="*/ 83751 w 101935"/>
              <a:gd name="connsiteY5" fmla="*/ 0 h 48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35" h="485995">
                <a:moveTo>
                  <a:pt x="83751" y="0"/>
                </a:moveTo>
                <a:cubicBezTo>
                  <a:pt x="78724" y="-265"/>
                  <a:pt x="83222" y="115358"/>
                  <a:pt x="69464" y="193675"/>
                </a:cubicBezTo>
                <a:cubicBezTo>
                  <a:pt x="55706" y="271992"/>
                  <a:pt x="7551" y="431271"/>
                  <a:pt x="1201" y="469900"/>
                </a:cubicBezTo>
                <a:cubicBezTo>
                  <a:pt x="-5149" y="508529"/>
                  <a:pt x="14960" y="471223"/>
                  <a:pt x="31364" y="425450"/>
                </a:cubicBezTo>
                <a:cubicBezTo>
                  <a:pt x="47768" y="379677"/>
                  <a:pt x="90630" y="264848"/>
                  <a:pt x="99626" y="195263"/>
                </a:cubicBezTo>
                <a:cubicBezTo>
                  <a:pt x="108622" y="125678"/>
                  <a:pt x="88778" y="265"/>
                  <a:pt x="837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610F23E0-DEC2-4EFC-8FC1-C8D763ADB90B}"/>
              </a:ext>
            </a:extLst>
          </p:cNvPr>
          <p:cNvSpPr/>
          <p:nvPr/>
        </p:nvSpPr>
        <p:spPr>
          <a:xfrm>
            <a:off x="6964225" y="2370118"/>
            <a:ext cx="93483" cy="320298"/>
          </a:xfrm>
          <a:custGeom>
            <a:avLst/>
            <a:gdLst>
              <a:gd name="connsiteX0" fmla="*/ 138 w 93483"/>
              <a:gd name="connsiteY0" fmla="*/ 20 h 320298"/>
              <a:gd name="connsiteX1" fmla="*/ 69988 w 93483"/>
              <a:gd name="connsiteY1" fmla="*/ 166707 h 320298"/>
              <a:gd name="connsiteX2" fmla="*/ 69988 w 93483"/>
              <a:gd name="connsiteY2" fmla="*/ 319107 h 320298"/>
              <a:gd name="connsiteX3" fmla="*/ 74750 w 93483"/>
              <a:gd name="connsiteY3" fmla="*/ 233382 h 320298"/>
              <a:gd name="connsiteX4" fmla="*/ 90625 w 93483"/>
              <a:gd name="connsiteY4" fmla="*/ 155595 h 320298"/>
              <a:gd name="connsiteX5" fmla="*/ 138 w 93483"/>
              <a:gd name="connsiteY5" fmla="*/ 20 h 32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83" h="320298">
                <a:moveTo>
                  <a:pt x="138" y="20"/>
                </a:moveTo>
                <a:cubicBezTo>
                  <a:pt x="-3301" y="1872"/>
                  <a:pt x="58346" y="113526"/>
                  <a:pt x="69988" y="166707"/>
                </a:cubicBezTo>
                <a:cubicBezTo>
                  <a:pt x="81630" y="219888"/>
                  <a:pt x="69194" y="307995"/>
                  <a:pt x="69988" y="319107"/>
                </a:cubicBezTo>
                <a:cubicBezTo>
                  <a:pt x="70782" y="330219"/>
                  <a:pt x="71311" y="260634"/>
                  <a:pt x="74750" y="233382"/>
                </a:cubicBezTo>
                <a:cubicBezTo>
                  <a:pt x="78190" y="206130"/>
                  <a:pt x="101473" y="188668"/>
                  <a:pt x="90625" y="155595"/>
                </a:cubicBezTo>
                <a:cubicBezTo>
                  <a:pt x="79777" y="122522"/>
                  <a:pt x="3577" y="-1832"/>
                  <a:pt x="13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000515F-828B-45AB-946C-BA10341C09C2}"/>
              </a:ext>
            </a:extLst>
          </p:cNvPr>
          <p:cNvSpPr/>
          <p:nvPr/>
        </p:nvSpPr>
        <p:spPr>
          <a:xfrm>
            <a:off x="6843054" y="2239401"/>
            <a:ext cx="148127" cy="557091"/>
          </a:xfrm>
          <a:custGeom>
            <a:avLst/>
            <a:gdLst>
              <a:gd name="connsiteX0" fmla="*/ 659 w 148127"/>
              <a:gd name="connsiteY0" fmla="*/ 2149 h 557091"/>
              <a:gd name="connsiteX1" fmla="*/ 89559 w 148127"/>
              <a:gd name="connsiteY1" fmla="*/ 170424 h 557091"/>
              <a:gd name="connsiteX2" fmla="*/ 132421 w 148127"/>
              <a:gd name="connsiteY2" fmla="*/ 416487 h 557091"/>
              <a:gd name="connsiteX3" fmla="*/ 110196 w 148127"/>
              <a:gd name="connsiteY3" fmla="*/ 556187 h 557091"/>
              <a:gd name="connsiteX4" fmla="*/ 135596 w 148127"/>
              <a:gd name="connsiteY4" fmla="*/ 467287 h 557091"/>
              <a:gd name="connsiteX5" fmla="*/ 140359 w 148127"/>
              <a:gd name="connsiteY5" fmla="*/ 287899 h 557091"/>
              <a:gd name="connsiteX6" fmla="*/ 659 w 148127"/>
              <a:gd name="connsiteY6" fmla="*/ 2149 h 55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27" h="557091">
                <a:moveTo>
                  <a:pt x="659" y="2149"/>
                </a:moveTo>
                <a:cubicBezTo>
                  <a:pt x="-7808" y="-17430"/>
                  <a:pt x="67599" y="101368"/>
                  <a:pt x="89559" y="170424"/>
                </a:cubicBezTo>
                <a:cubicBezTo>
                  <a:pt x="111519" y="239480"/>
                  <a:pt x="128982" y="352193"/>
                  <a:pt x="132421" y="416487"/>
                </a:cubicBezTo>
                <a:cubicBezTo>
                  <a:pt x="135860" y="480781"/>
                  <a:pt x="109667" y="547720"/>
                  <a:pt x="110196" y="556187"/>
                </a:cubicBezTo>
                <a:cubicBezTo>
                  <a:pt x="110725" y="564654"/>
                  <a:pt x="130569" y="512002"/>
                  <a:pt x="135596" y="467287"/>
                </a:cubicBezTo>
                <a:cubicBezTo>
                  <a:pt x="140623" y="422572"/>
                  <a:pt x="158086" y="362247"/>
                  <a:pt x="140359" y="287899"/>
                </a:cubicBezTo>
                <a:cubicBezTo>
                  <a:pt x="122632" y="213551"/>
                  <a:pt x="9126" y="21728"/>
                  <a:pt x="659" y="2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B0E6450B-26D8-475D-946C-07F6CA7BB589}"/>
              </a:ext>
            </a:extLst>
          </p:cNvPr>
          <p:cNvSpPr/>
          <p:nvPr/>
        </p:nvSpPr>
        <p:spPr>
          <a:xfrm>
            <a:off x="6974472" y="2390218"/>
            <a:ext cx="26644" cy="303284"/>
          </a:xfrm>
          <a:custGeom>
            <a:avLst/>
            <a:gdLst>
              <a:gd name="connsiteX0" fmla="*/ 13703 w 26644"/>
              <a:gd name="connsiteY0" fmla="*/ 557 h 303284"/>
              <a:gd name="connsiteX1" fmla="*/ 26403 w 26644"/>
              <a:gd name="connsiteY1" fmla="*/ 168832 h 303284"/>
              <a:gd name="connsiteX2" fmla="*/ 1003 w 26644"/>
              <a:gd name="connsiteY2" fmla="*/ 300595 h 303284"/>
              <a:gd name="connsiteX3" fmla="*/ 5766 w 26644"/>
              <a:gd name="connsiteY3" fmla="*/ 246620 h 303284"/>
              <a:gd name="connsiteX4" fmla="*/ 12116 w 26644"/>
              <a:gd name="connsiteY4" fmla="*/ 118032 h 303284"/>
              <a:gd name="connsiteX5" fmla="*/ 13703 w 26644"/>
              <a:gd name="connsiteY5" fmla="*/ 557 h 3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44" h="303284">
                <a:moveTo>
                  <a:pt x="13703" y="557"/>
                </a:moveTo>
                <a:cubicBezTo>
                  <a:pt x="16084" y="9023"/>
                  <a:pt x="28520" y="118826"/>
                  <a:pt x="26403" y="168832"/>
                </a:cubicBezTo>
                <a:cubicBezTo>
                  <a:pt x="24286" y="218838"/>
                  <a:pt x="4442" y="287630"/>
                  <a:pt x="1003" y="300595"/>
                </a:cubicBezTo>
                <a:cubicBezTo>
                  <a:pt x="-2436" y="313560"/>
                  <a:pt x="3914" y="277047"/>
                  <a:pt x="5766" y="246620"/>
                </a:cubicBezTo>
                <a:cubicBezTo>
                  <a:pt x="7618" y="216193"/>
                  <a:pt x="8941" y="153751"/>
                  <a:pt x="12116" y="118032"/>
                </a:cubicBezTo>
                <a:cubicBezTo>
                  <a:pt x="15291" y="82313"/>
                  <a:pt x="11322" y="-7909"/>
                  <a:pt x="13703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F9BE99F4-DB60-43F1-93AE-F7CEA0BF7151}"/>
              </a:ext>
            </a:extLst>
          </p:cNvPr>
          <p:cNvSpPr/>
          <p:nvPr/>
        </p:nvSpPr>
        <p:spPr>
          <a:xfrm>
            <a:off x="6611397" y="1926812"/>
            <a:ext cx="343689" cy="589842"/>
          </a:xfrm>
          <a:custGeom>
            <a:avLst/>
            <a:gdLst>
              <a:gd name="connsiteX0" fmla="*/ 541 w 343689"/>
              <a:gd name="connsiteY0" fmla="*/ 2001 h 589842"/>
              <a:gd name="connsiteX1" fmla="*/ 156116 w 343689"/>
              <a:gd name="connsiteY1" fmla="*/ 181388 h 589842"/>
              <a:gd name="connsiteX2" fmla="*/ 238666 w 343689"/>
              <a:gd name="connsiteY2" fmla="*/ 335376 h 589842"/>
              <a:gd name="connsiteX3" fmla="*/ 275178 w 343689"/>
              <a:gd name="connsiteY3" fmla="*/ 451263 h 589842"/>
              <a:gd name="connsiteX4" fmla="*/ 343441 w 343689"/>
              <a:gd name="connsiteY4" fmla="*/ 586201 h 589842"/>
              <a:gd name="connsiteX5" fmla="*/ 295816 w 343689"/>
              <a:gd name="connsiteY5" fmla="*/ 538576 h 589842"/>
              <a:gd name="connsiteX6" fmla="*/ 235491 w 343689"/>
              <a:gd name="connsiteY6" fmla="*/ 403638 h 589842"/>
              <a:gd name="connsiteX7" fmla="*/ 214853 w 343689"/>
              <a:gd name="connsiteY7" fmla="*/ 305213 h 589842"/>
              <a:gd name="connsiteX8" fmla="*/ 541 w 343689"/>
              <a:gd name="connsiteY8" fmla="*/ 2001 h 58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689" h="589842">
                <a:moveTo>
                  <a:pt x="541" y="2001"/>
                </a:moveTo>
                <a:cubicBezTo>
                  <a:pt x="-9248" y="-18636"/>
                  <a:pt x="116429" y="125826"/>
                  <a:pt x="156116" y="181388"/>
                </a:cubicBezTo>
                <a:cubicBezTo>
                  <a:pt x="195803" y="236950"/>
                  <a:pt x="218822" y="290397"/>
                  <a:pt x="238666" y="335376"/>
                </a:cubicBezTo>
                <a:cubicBezTo>
                  <a:pt x="258510" y="380355"/>
                  <a:pt x="257716" y="409459"/>
                  <a:pt x="275178" y="451263"/>
                </a:cubicBezTo>
                <a:cubicBezTo>
                  <a:pt x="292640" y="493067"/>
                  <a:pt x="340001" y="571649"/>
                  <a:pt x="343441" y="586201"/>
                </a:cubicBezTo>
                <a:cubicBezTo>
                  <a:pt x="346881" y="600753"/>
                  <a:pt x="313808" y="569003"/>
                  <a:pt x="295816" y="538576"/>
                </a:cubicBezTo>
                <a:cubicBezTo>
                  <a:pt x="277824" y="508149"/>
                  <a:pt x="248985" y="442532"/>
                  <a:pt x="235491" y="403638"/>
                </a:cubicBezTo>
                <a:cubicBezTo>
                  <a:pt x="221997" y="364744"/>
                  <a:pt x="249513" y="372417"/>
                  <a:pt x="214853" y="305213"/>
                </a:cubicBezTo>
                <a:cubicBezTo>
                  <a:pt x="180193" y="238009"/>
                  <a:pt x="10330" y="22638"/>
                  <a:pt x="541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2004A939-3CB3-4F61-87F9-CFFDA0F59A63}"/>
              </a:ext>
            </a:extLst>
          </p:cNvPr>
          <p:cNvSpPr/>
          <p:nvPr/>
        </p:nvSpPr>
        <p:spPr>
          <a:xfrm>
            <a:off x="6854948" y="2483884"/>
            <a:ext cx="50915" cy="246391"/>
          </a:xfrm>
          <a:custGeom>
            <a:avLst/>
            <a:gdLst>
              <a:gd name="connsiteX0" fmla="*/ 49090 w 50915"/>
              <a:gd name="connsiteY0" fmla="*/ 554 h 246391"/>
              <a:gd name="connsiteX1" fmla="*/ 39565 w 50915"/>
              <a:gd name="connsiteY1" fmla="*/ 129141 h 246391"/>
              <a:gd name="connsiteX2" fmla="*/ 3052 w 50915"/>
              <a:gd name="connsiteY2" fmla="*/ 245029 h 246391"/>
              <a:gd name="connsiteX3" fmla="*/ 7815 w 50915"/>
              <a:gd name="connsiteY3" fmla="*/ 181529 h 246391"/>
              <a:gd name="connsiteX4" fmla="*/ 49090 w 50915"/>
              <a:gd name="connsiteY4" fmla="*/ 554 h 24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5" h="246391">
                <a:moveTo>
                  <a:pt x="49090" y="554"/>
                </a:moveTo>
                <a:cubicBezTo>
                  <a:pt x="54382" y="-8177"/>
                  <a:pt x="47238" y="88395"/>
                  <a:pt x="39565" y="129141"/>
                </a:cubicBezTo>
                <a:cubicBezTo>
                  <a:pt x="31892" y="169887"/>
                  <a:pt x="8344" y="236298"/>
                  <a:pt x="3052" y="245029"/>
                </a:cubicBezTo>
                <a:cubicBezTo>
                  <a:pt x="-2240" y="253760"/>
                  <a:pt x="-652" y="219100"/>
                  <a:pt x="7815" y="181529"/>
                </a:cubicBezTo>
                <a:cubicBezTo>
                  <a:pt x="16282" y="143958"/>
                  <a:pt x="43798" y="9285"/>
                  <a:pt x="49090" y="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AFBD3E54-9D6D-4624-AC91-8F67A568F70C}"/>
              </a:ext>
            </a:extLst>
          </p:cNvPr>
          <p:cNvSpPr/>
          <p:nvPr/>
        </p:nvSpPr>
        <p:spPr>
          <a:xfrm>
            <a:off x="6880023" y="2468432"/>
            <a:ext cx="100296" cy="223998"/>
          </a:xfrm>
          <a:custGeom>
            <a:avLst/>
            <a:gdLst>
              <a:gd name="connsiteX0" fmla="*/ 202 w 100296"/>
              <a:gd name="connsiteY0" fmla="*/ 131 h 223998"/>
              <a:gd name="connsiteX1" fmla="*/ 70052 w 100296"/>
              <a:gd name="connsiteY1" fmla="*/ 106493 h 223998"/>
              <a:gd name="connsiteX2" fmla="*/ 100215 w 100296"/>
              <a:gd name="connsiteY2" fmla="*/ 222381 h 223998"/>
              <a:gd name="connsiteX3" fmla="*/ 77990 w 100296"/>
              <a:gd name="connsiteY3" fmla="*/ 168406 h 223998"/>
              <a:gd name="connsiteX4" fmla="*/ 49415 w 100296"/>
              <a:gd name="connsiteY4" fmla="*/ 85856 h 223998"/>
              <a:gd name="connsiteX5" fmla="*/ 202 w 100296"/>
              <a:gd name="connsiteY5" fmla="*/ 131 h 22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96" h="223998">
                <a:moveTo>
                  <a:pt x="202" y="131"/>
                </a:moveTo>
                <a:cubicBezTo>
                  <a:pt x="3641" y="3570"/>
                  <a:pt x="53383" y="69451"/>
                  <a:pt x="70052" y="106493"/>
                </a:cubicBezTo>
                <a:cubicBezTo>
                  <a:pt x="86721" y="143535"/>
                  <a:pt x="98892" y="212062"/>
                  <a:pt x="100215" y="222381"/>
                </a:cubicBezTo>
                <a:cubicBezTo>
                  <a:pt x="101538" y="232700"/>
                  <a:pt x="86457" y="191160"/>
                  <a:pt x="77990" y="168406"/>
                </a:cubicBezTo>
                <a:cubicBezTo>
                  <a:pt x="69523" y="145652"/>
                  <a:pt x="60792" y="110198"/>
                  <a:pt x="49415" y="85856"/>
                </a:cubicBezTo>
                <a:cubicBezTo>
                  <a:pt x="38038" y="61514"/>
                  <a:pt x="-3237" y="-3308"/>
                  <a:pt x="202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28752AE4-6DB8-4582-B668-700272F9BE48}"/>
              </a:ext>
            </a:extLst>
          </p:cNvPr>
          <p:cNvSpPr/>
          <p:nvPr/>
        </p:nvSpPr>
        <p:spPr>
          <a:xfrm>
            <a:off x="6892337" y="2530434"/>
            <a:ext cx="59645" cy="249344"/>
          </a:xfrm>
          <a:custGeom>
            <a:avLst/>
            <a:gdLst>
              <a:gd name="connsiteX0" fmla="*/ 588 w 59645"/>
              <a:gd name="connsiteY0" fmla="*/ 41 h 249344"/>
              <a:gd name="connsiteX1" fmla="*/ 27576 w 59645"/>
              <a:gd name="connsiteY1" fmla="*/ 139741 h 249344"/>
              <a:gd name="connsiteX2" fmla="*/ 54563 w 59645"/>
              <a:gd name="connsiteY2" fmla="*/ 249279 h 249344"/>
              <a:gd name="connsiteX3" fmla="*/ 54563 w 59645"/>
              <a:gd name="connsiteY3" fmla="*/ 154029 h 249344"/>
              <a:gd name="connsiteX4" fmla="*/ 588 w 59645"/>
              <a:gd name="connsiteY4" fmla="*/ 41 h 24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45" h="249344">
                <a:moveTo>
                  <a:pt x="588" y="41"/>
                </a:moveTo>
                <a:cubicBezTo>
                  <a:pt x="-3910" y="-2340"/>
                  <a:pt x="18580" y="98201"/>
                  <a:pt x="27576" y="139741"/>
                </a:cubicBezTo>
                <a:cubicBezTo>
                  <a:pt x="36572" y="181281"/>
                  <a:pt x="50065" y="246898"/>
                  <a:pt x="54563" y="249279"/>
                </a:cubicBezTo>
                <a:cubicBezTo>
                  <a:pt x="59061" y="251660"/>
                  <a:pt x="63294" y="188954"/>
                  <a:pt x="54563" y="154029"/>
                </a:cubicBezTo>
                <a:cubicBezTo>
                  <a:pt x="45832" y="119104"/>
                  <a:pt x="5086" y="2422"/>
                  <a:pt x="588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891456E6-B25C-40C5-BD77-255BC15E4153}"/>
              </a:ext>
            </a:extLst>
          </p:cNvPr>
          <p:cNvSpPr/>
          <p:nvPr/>
        </p:nvSpPr>
        <p:spPr>
          <a:xfrm>
            <a:off x="6343388" y="1930157"/>
            <a:ext cx="448595" cy="522629"/>
          </a:xfrm>
          <a:custGeom>
            <a:avLst/>
            <a:gdLst>
              <a:gd name="connsiteX0" fmla="*/ 262 w 448595"/>
              <a:gd name="connsiteY0" fmla="*/ 243 h 522629"/>
              <a:gd name="connsiteX1" fmla="*/ 192350 w 448595"/>
              <a:gd name="connsiteY1" fmla="*/ 174868 h 522629"/>
              <a:gd name="connsiteX2" fmla="*/ 349512 w 448595"/>
              <a:gd name="connsiteY2" fmla="*/ 376481 h 522629"/>
              <a:gd name="connsiteX3" fmla="*/ 446350 w 448595"/>
              <a:gd name="connsiteY3" fmla="*/ 517768 h 522629"/>
              <a:gd name="connsiteX4" fmla="*/ 403487 w 448595"/>
              <a:gd name="connsiteY4" fmla="*/ 468556 h 522629"/>
              <a:gd name="connsiteX5" fmla="*/ 247912 w 448595"/>
              <a:gd name="connsiteY5" fmla="*/ 263768 h 522629"/>
              <a:gd name="connsiteX6" fmla="*/ 152662 w 448595"/>
              <a:gd name="connsiteY6" fmla="*/ 139943 h 522629"/>
              <a:gd name="connsiteX7" fmla="*/ 262 w 448595"/>
              <a:gd name="connsiteY7" fmla="*/ 243 h 52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595" h="522629">
                <a:moveTo>
                  <a:pt x="262" y="243"/>
                </a:moveTo>
                <a:cubicBezTo>
                  <a:pt x="6877" y="6064"/>
                  <a:pt x="134142" y="112162"/>
                  <a:pt x="192350" y="174868"/>
                </a:cubicBezTo>
                <a:cubicBezTo>
                  <a:pt x="250558" y="237574"/>
                  <a:pt x="307179" y="319331"/>
                  <a:pt x="349512" y="376481"/>
                </a:cubicBezTo>
                <a:cubicBezTo>
                  <a:pt x="391845" y="433631"/>
                  <a:pt x="437354" y="502422"/>
                  <a:pt x="446350" y="517768"/>
                </a:cubicBezTo>
                <a:cubicBezTo>
                  <a:pt x="455346" y="533114"/>
                  <a:pt x="436560" y="510889"/>
                  <a:pt x="403487" y="468556"/>
                </a:cubicBezTo>
                <a:cubicBezTo>
                  <a:pt x="370414" y="426223"/>
                  <a:pt x="289716" y="318537"/>
                  <a:pt x="247912" y="263768"/>
                </a:cubicBezTo>
                <a:cubicBezTo>
                  <a:pt x="206108" y="208999"/>
                  <a:pt x="191556" y="185451"/>
                  <a:pt x="152662" y="139943"/>
                </a:cubicBezTo>
                <a:cubicBezTo>
                  <a:pt x="113768" y="94435"/>
                  <a:pt x="-6353" y="-5578"/>
                  <a:pt x="262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42E39722-C563-4B66-8A07-F1A048B25F1B}"/>
              </a:ext>
            </a:extLst>
          </p:cNvPr>
          <p:cNvSpPr/>
          <p:nvPr/>
        </p:nvSpPr>
        <p:spPr>
          <a:xfrm>
            <a:off x="6811482" y="2411413"/>
            <a:ext cx="40502" cy="309903"/>
          </a:xfrm>
          <a:custGeom>
            <a:avLst/>
            <a:gdLst>
              <a:gd name="connsiteX0" fmla="*/ 481 w 40502"/>
              <a:gd name="connsiteY0" fmla="*/ 0 h 309903"/>
              <a:gd name="connsiteX1" fmla="*/ 40168 w 40502"/>
              <a:gd name="connsiteY1" fmla="*/ 144462 h 309903"/>
              <a:gd name="connsiteX2" fmla="*/ 19531 w 40502"/>
              <a:gd name="connsiteY2" fmla="*/ 307975 h 309903"/>
              <a:gd name="connsiteX3" fmla="*/ 19531 w 40502"/>
              <a:gd name="connsiteY3" fmla="*/ 228600 h 309903"/>
              <a:gd name="connsiteX4" fmla="*/ 17943 w 40502"/>
              <a:gd name="connsiteY4" fmla="*/ 144462 h 309903"/>
              <a:gd name="connsiteX5" fmla="*/ 481 w 40502"/>
              <a:gd name="connsiteY5" fmla="*/ 0 h 3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02" h="309903">
                <a:moveTo>
                  <a:pt x="481" y="0"/>
                </a:moveTo>
                <a:cubicBezTo>
                  <a:pt x="4185" y="0"/>
                  <a:pt x="36993" y="93133"/>
                  <a:pt x="40168" y="144462"/>
                </a:cubicBezTo>
                <a:cubicBezTo>
                  <a:pt x="43343" y="195791"/>
                  <a:pt x="22970" y="293952"/>
                  <a:pt x="19531" y="307975"/>
                </a:cubicBezTo>
                <a:cubicBezTo>
                  <a:pt x="16092" y="321998"/>
                  <a:pt x="19796" y="255852"/>
                  <a:pt x="19531" y="228600"/>
                </a:cubicBezTo>
                <a:cubicBezTo>
                  <a:pt x="19266" y="201348"/>
                  <a:pt x="20324" y="179916"/>
                  <a:pt x="17943" y="144462"/>
                </a:cubicBezTo>
                <a:cubicBezTo>
                  <a:pt x="15562" y="109008"/>
                  <a:pt x="-3223" y="0"/>
                  <a:pt x="4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5AD90EBF-F150-4801-8F73-13242021C3FB}"/>
              </a:ext>
            </a:extLst>
          </p:cNvPr>
          <p:cNvSpPr/>
          <p:nvPr/>
        </p:nvSpPr>
        <p:spPr>
          <a:xfrm>
            <a:off x="6482373" y="2058934"/>
            <a:ext cx="149597" cy="432747"/>
          </a:xfrm>
          <a:custGeom>
            <a:avLst/>
            <a:gdLst>
              <a:gd name="connsiteX0" fmla="*/ 977 w 149597"/>
              <a:gd name="connsiteY0" fmla="*/ 1641 h 432747"/>
              <a:gd name="connsiteX1" fmla="*/ 129565 w 149597"/>
              <a:gd name="connsiteY1" fmla="*/ 261991 h 432747"/>
              <a:gd name="connsiteX2" fmla="*/ 143852 w 149597"/>
              <a:gd name="connsiteY2" fmla="*/ 425504 h 432747"/>
              <a:gd name="connsiteX3" fmla="*/ 143852 w 149597"/>
              <a:gd name="connsiteY3" fmla="*/ 379466 h 432747"/>
              <a:gd name="connsiteX4" fmla="*/ 74002 w 149597"/>
              <a:gd name="connsiteY4" fmla="*/ 161979 h 432747"/>
              <a:gd name="connsiteX5" fmla="*/ 977 w 149597"/>
              <a:gd name="connsiteY5" fmla="*/ 1641 h 43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97" h="432747">
                <a:moveTo>
                  <a:pt x="977" y="1641"/>
                </a:moveTo>
                <a:cubicBezTo>
                  <a:pt x="10237" y="18310"/>
                  <a:pt x="105753" y="191347"/>
                  <a:pt x="129565" y="261991"/>
                </a:cubicBezTo>
                <a:cubicBezTo>
                  <a:pt x="153377" y="332635"/>
                  <a:pt x="141471" y="405925"/>
                  <a:pt x="143852" y="425504"/>
                </a:cubicBezTo>
                <a:cubicBezTo>
                  <a:pt x="146233" y="445083"/>
                  <a:pt x="155494" y="423387"/>
                  <a:pt x="143852" y="379466"/>
                </a:cubicBezTo>
                <a:cubicBezTo>
                  <a:pt x="132210" y="335545"/>
                  <a:pt x="97285" y="224685"/>
                  <a:pt x="74002" y="161979"/>
                </a:cubicBezTo>
                <a:cubicBezTo>
                  <a:pt x="50719" y="99273"/>
                  <a:pt x="-8283" y="-15028"/>
                  <a:pt x="977" y="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940F22D8-5182-444B-A434-306D0CD68E64}"/>
              </a:ext>
            </a:extLst>
          </p:cNvPr>
          <p:cNvSpPr/>
          <p:nvPr/>
        </p:nvSpPr>
        <p:spPr>
          <a:xfrm>
            <a:off x="6604248" y="2443139"/>
            <a:ext cx="44292" cy="471337"/>
          </a:xfrm>
          <a:custGeom>
            <a:avLst/>
            <a:gdLst>
              <a:gd name="connsiteX0" fmla="*/ 36265 w 44292"/>
              <a:gd name="connsiteY0" fmla="*/ 24 h 471337"/>
              <a:gd name="connsiteX1" fmla="*/ 42615 w 44292"/>
              <a:gd name="connsiteY1" fmla="*/ 212749 h 471337"/>
              <a:gd name="connsiteX2" fmla="*/ 1340 w 44292"/>
              <a:gd name="connsiteY2" fmla="*/ 461986 h 471337"/>
              <a:gd name="connsiteX3" fmla="*/ 12452 w 44292"/>
              <a:gd name="connsiteY3" fmla="*/ 400074 h 471337"/>
              <a:gd name="connsiteX4" fmla="*/ 36265 w 44292"/>
              <a:gd name="connsiteY4" fmla="*/ 225449 h 471337"/>
              <a:gd name="connsiteX5" fmla="*/ 36265 w 44292"/>
              <a:gd name="connsiteY5" fmla="*/ 24 h 47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92" h="471337">
                <a:moveTo>
                  <a:pt x="36265" y="24"/>
                </a:moveTo>
                <a:cubicBezTo>
                  <a:pt x="37323" y="-2093"/>
                  <a:pt x="48436" y="135755"/>
                  <a:pt x="42615" y="212749"/>
                </a:cubicBezTo>
                <a:cubicBezTo>
                  <a:pt x="36794" y="289743"/>
                  <a:pt x="6367" y="430765"/>
                  <a:pt x="1340" y="461986"/>
                </a:cubicBezTo>
                <a:cubicBezTo>
                  <a:pt x="-3687" y="493207"/>
                  <a:pt x="6631" y="439497"/>
                  <a:pt x="12452" y="400074"/>
                </a:cubicBezTo>
                <a:cubicBezTo>
                  <a:pt x="18273" y="360651"/>
                  <a:pt x="34148" y="291066"/>
                  <a:pt x="36265" y="225449"/>
                </a:cubicBezTo>
                <a:cubicBezTo>
                  <a:pt x="38382" y="159832"/>
                  <a:pt x="35207" y="2141"/>
                  <a:pt x="3626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50A2A241-4BF7-469E-977A-3CCD7BCE956F}"/>
              </a:ext>
            </a:extLst>
          </p:cNvPr>
          <p:cNvSpPr/>
          <p:nvPr/>
        </p:nvSpPr>
        <p:spPr>
          <a:xfrm>
            <a:off x="6640258" y="2441563"/>
            <a:ext cx="136628" cy="509376"/>
          </a:xfrm>
          <a:custGeom>
            <a:avLst/>
            <a:gdLst>
              <a:gd name="connsiteX0" fmla="*/ 255 w 136628"/>
              <a:gd name="connsiteY0" fmla="*/ 12 h 509376"/>
              <a:gd name="connsiteX1" fmla="*/ 108205 w 136628"/>
              <a:gd name="connsiteY1" fmla="*/ 285762 h 509376"/>
              <a:gd name="connsiteX2" fmla="*/ 135192 w 136628"/>
              <a:gd name="connsiteY2" fmla="*/ 498487 h 509376"/>
              <a:gd name="connsiteX3" fmla="*/ 127255 w 136628"/>
              <a:gd name="connsiteY3" fmla="*/ 457212 h 509376"/>
              <a:gd name="connsiteX4" fmla="*/ 79630 w 136628"/>
              <a:gd name="connsiteY4" fmla="*/ 274650 h 509376"/>
              <a:gd name="connsiteX5" fmla="*/ 255 w 136628"/>
              <a:gd name="connsiteY5" fmla="*/ 12 h 50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28" h="509376">
                <a:moveTo>
                  <a:pt x="255" y="12"/>
                </a:moveTo>
                <a:cubicBezTo>
                  <a:pt x="5018" y="1864"/>
                  <a:pt x="85716" y="202683"/>
                  <a:pt x="108205" y="285762"/>
                </a:cubicBezTo>
                <a:cubicBezTo>
                  <a:pt x="130694" y="368841"/>
                  <a:pt x="132017" y="469912"/>
                  <a:pt x="135192" y="498487"/>
                </a:cubicBezTo>
                <a:cubicBezTo>
                  <a:pt x="138367" y="527062"/>
                  <a:pt x="136515" y="494518"/>
                  <a:pt x="127255" y="457212"/>
                </a:cubicBezTo>
                <a:cubicBezTo>
                  <a:pt x="117995" y="419906"/>
                  <a:pt x="100532" y="348204"/>
                  <a:pt x="79630" y="274650"/>
                </a:cubicBezTo>
                <a:cubicBezTo>
                  <a:pt x="58728" y="201096"/>
                  <a:pt x="-4508" y="-1840"/>
                  <a:pt x="25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11B5BC55-977A-495D-B9D8-EFA0CEAC05C5}"/>
              </a:ext>
            </a:extLst>
          </p:cNvPr>
          <p:cNvSpPr/>
          <p:nvPr/>
        </p:nvSpPr>
        <p:spPr>
          <a:xfrm>
            <a:off x="6986532" y="2646294"/>
            <a:ext cx="54389" cy="490015"/>
          </a:xfrm>
          <a:custGeom>
            <a:avLst/>
            <a:gdLst>
              <a:gd name="connsiteX0" fmla="*/ 56 w 54389"/>
              <a:gd name="connsiteY0" fmla="*/ 69 h 490015"/>
              <a:gd name="connsiteX1" fmla="*/ 50856 w 54389"/>
              <a:gd name="connsiteY1" fmla="*/ 184219 h 490015"/>
              <a:gd name="connsiteX2" fmla="*/ 49268 w 54389"/>
              <a:gd name="connsiteY2" fmla="*/ 257244 h 490015"/>
              <a:gd name="connsiteX3" fmla="*/ 42918 w 54389"/>
              <a:gd name="connsiteY3" fmla="*/ 479494 h 490015"/>
              <a:gd name="connsiteX4" fmla="*/ 50856 w 54389"/>
              <a:gd name="connsiteY4" fmla="*/ 428694 h 490015"/>
              <a:gd name="connsiteX5" fmla="*/ 41331 w 54389"/>
              <a:gd name="connsiteY5" fmla="*/ 206444 h 490015"/>
              <a:gd name="connsiteX6" fmla="*/ 56 w 54389"/>
              <a:gd name="connsiteY6" fmla="*/ 69 h 49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9" h="490015">
                <a:moveTo>
                  <a:pt x="56" y="69"/>
                </a:moveTo>
                <a:cubicBezTo>
                  <a:pt x="1643" y="-3635"/>
                  <a:pt x="42654" y="141356"/>
                  <a:pt x="50856" y="184219"/>
                </a:cubicBezTo>
                <a:cubicBezTo>
                  <a:pt x="59058" y="227082"/>
                  <a:pt x="50591" y="208032"/>
                  <a:pt x="49268" y="257244"/>
                </a:cubicBezTo>
                <a:cubicBezTo>
                  <a:pt x="47945" y="306456"/>
                  <a:pt x="42653" y="450919"/>
                  <a:pt x="42918" y="479494"/>
                </a:cubicBezTo>
                <a:cubicBezTo>
                  <a:pt x="43183" y="508069"/>
                  <a:pt x="51121" y="474202"/>
                  <a:pt x="50856" y="428694"/>
                </a:cubicBezTo>
                <a:cubicBezTo>
                  <a:pt x="50592" y="383186"/>
                  <a:pt x="51914" y="272325"/>
                  <a:pt x="41331" y="206444"/>
                </a:cubicBezTo>
                <a:cubicBezTo>
                  <a:pt x="30748" y="140563"/>
                  <a:pt x="-1531" y="3773"/>
                  <a:pt x="5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ED4EC021-92CB-4D2B-98FF-8161E02AC035}"/>
              </a:ext>
            </a:extLst>
          </p:cNvPr>
          <p:cNvSpPr/>
          <p:nvPr/>
        </p:nvSpPr>
        <p:spPr>
          <a:xfrm>
            <a:off x="6996064" y="2870162"/>
            <a:ext cx="44507" cy="215991"/>
          </a:xfrm>
          <a:custGeom>
            <a:avLst/>
            <a:gdLst>
              <a:gd name="connsiteX0" fmla="*/ 17511 w 44507"/>
              <a:gd name="connsiteY0" fmla="*/ 38 h 215991"/>
              <a:gd name="connsiteX1" fmla="*/ 27036 w 44507"/>
              <a:gd name="connsiteY1" fmla="*/ 146088 h 215991"/>
              <a:gd name="connsiteX2" fmla="*/ 49 w 44507"/>
              <a:gd name="connsiteY2" fmla="*/ 215938 h 215991"/>
              <a:gd name="connsiteX3" fmla="*/ 34974 w 44507"/>
              <a:gd name="connsiteY3" fmla="*/ 157201 h 215991"/>
              <a:gd name="connsiteX4" fmla="*/ 44499 w 44507"/>
              <a:gd name="connsiteY4" fmla="*/ 131801 h 215991"/>
              <a:gd name="connsiteX5" fmla="*/ 17511 w 44507"/>
              <a:gd name="connsiteY5" fmla="*/ 38 h 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7" h="215991">
                <a:moveTo>
                  <a:pt x="17511" y="38"/>
                </a:moveTo>
                <a:cubicBezTo>
                  <a:pt x="14601" y="2419"/>
                  <a:pt x="29946" y="110105"/>
                  <a:pt x="27036" y="146088"/>
                </a:cubicBezTo>
                <a:cubicBezTo>
                  <a:pt x="24126" y="182071"/>
                  <a:pt x="-1274" y="214086"/>
                  <a:pt x="49" y="215938"/>
                </a:cubicBezTo>
                <a:cubicBezTo>
                  <a:pt x="1372" y="217790"/>
                  <a:pt x="27566" y="171224"/>
                  <a:pt x="34974" y="157201"/>
                </a:cubicBezTo>
                <a:cubicBezTo>
                  <a:pt x="42382" y="143178"/>
                  <a:pt x="43970" y="158259"/>
                  <a:pt x="44499" y="131801"/>
                </a:cubicBezTo>
                <a:cubicBezTo>
                  <a:pt x="45028" y="105343"/>
                  <a:pt x="20421" y="-2343"/>
                  <a:pt x="17511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E0FEEB5E-73DE-47EB-8593-E7F5C154EB3E}"/>
              </a:ext>
            </a:extLst>
          </p:cNvPr>
          <p:cNvSpPr/>
          <p:nvPr/>
        </p:nvSpPr>
        <p:spPr>
          <a:xfrm>
            <a:off x="6925526" y="2769951"/>
            <a:ext cx="336271" cy="663734"/>
          </a:xfrm>
          <a:custGeom>
            <a:avLst/>
            <a:gdLst>
              <a:gd name="connsiteX0" fmla="*/ 64237 w 336271"/>
              <a:gd name="connsiteY0" fmla="*/ 1824 h 663734"/>
              <a:gd name="connsiteX1" fmla="*/ 32487 w 336271"/>
              <a:gd name="connsiteY1" fmla="*/ 100249 h 663734"/>
              <a:gd name="connsiteX2" fmla="*/ 32487 w 336271"/>
              <a:gd name="connsiteY2" fmla="*/ 170099 h 663734"/>
              <a:gd name="connsiteX3" fmla="*/ 105512 w 336271"/>
              <a:gd name="connsiteY3" fmla="*/ 430449 h 663734"/>
              <a:gd name="connsiteX4" fmla="*/ 138849 w 336271"/>
              <a:gd name="connsiteY4" fmla="*/ 506649 h 663734"/>
              <a:gd name="connsiteX5" fmla="*/ 175362 w 336271"/>
              <a:gd name="connsiteY5" fmla="*/ 576499 h 663734"/>
              <a:gd name="connsiteX6" fmla="*/ 330937 w 336271"/>
              <a:gd name="connsiteY6" fmla="*/ 660637 h 663734"/>
              <a:gd name="connsiteX7" fmla="*/ 286487 w 336271"/>
              <a:gd name="connsiteY7" fmla="*/ 636824 h 663734"/>
              <a:gd name="connsiteX8" fmla="*/ 153137 w 336271"/>
              <a:gd name="connsiteY8" fmla="*/ 554274 h 663734"/>
              <a:gd name="connsiteX9" fmla="*/ 2324 w 336271"/>
              <a:gd name="connsiteY9" fmla="*/ 192324 h 663734"/>
              <a:gd name="connsiteX10" fmla="*/ 64237 w 336271"/>
              <a:gd name="connsiteY10" fmla="*/ 1824 h 66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271" h="663734">
                <a:moveTo>
                  <a:pt x="64237" y="1824"/>
                </a:moveTo>
                <a:cubicBezTo>
                  <a:pt x="69264" y="-13522"/>
                  <a:pt x="37779" y="72203"/>
                  <a:pt x="32487" y="100249"/>
                </a:cubicBezTo>
                <a:cubicBezTo>
                  <a:pt x="27195" y="128295"/>
                  <a:pt x="20316" y="115066"/>
                  <a:pt x="32487" y="170099"/>
                </a:cubicBezTo>
                <a:cubicBezTo>
                  <a:pt x="44658" y="225132"/>
                  <a:pt x="87785" y="374357"/>
                  <a:pt x="105512" y="430449"/>
                </a:cubicBezTo>
                <a:cubicBezTo>
                  <a:pt x="123239" y="486541"/>
                  <a:pt x="127207" y="482307"/>
                  <a:pt x="138849" y="506649"/>
                </a:cubicBezTo>
                <a:cubicBezTo>
                  <a:pt x="150491" y="530991"/>
                  <a:pt x="143347" y="550834"/>
                  <a:pt x="175362" y="576499"/>
                </a:cubicBezTo>
                <a:cubicBezTo>
                  <a:pt x="207377" y="602164"/>
                  <a:pt x="312416" y="650583"/>
                  <a:pt x="330937" y="660637"/>
                </a:cubicBezTo>
                <a:cubicBezTo>
                  <a:pt x="349458" y="670691"/>
                  <a:pt x="316120" y="654551"/>
                  <a:pt x="286487" y="636824"/>
                </a:cubicBezTo>
                <a:cubicBezTo>
                  <a:pt x="256854" y="619097"/>
                  <a:pt x="200497" y="628357"/>
                  <a:pt x="153137" y="554274"/>
                </a:cubicBezTo>
                <a:cubicBezTo>
                  <a:pt x="105777" y="480191"/>
                  <a:pt x="18464" y="284663"/>
                  <a:pt x="2324" y="192324"/>
                </a:cubicBezTo>
                <a:cubicBezTo>
                  <a:pt x="-13816" y="99985"/>
                  <a:pt x="59210" y="17170"/>
                  <a:pt x="64237" y="1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512A662D-1CB4-4B3D-A5DB-28EB4D151151}"/>
              </a:ext>
            </a:extLst>
          </p:cNvPr>
          <p:cNvSpPr/>
          <p:nvPr/>
        </p:nvSpPr>
        <p:spPr>
          <a:xfrm>
            <a:off x="6853054" y="2813398"/>
            <a:ext cx="94449" cy="474527"/>
          </a:xfrm>
          <a:custGeom>
            <a:avLst/>
            <a:gdLst>
              <a:gd name="connsiteX0" fmla="*/ 184 w 94449"/>
              <a:gd name="connsiteY0" fmla="*/ 1240 h 474527"/>
              <a:gd name="connsiteX1" fmla="*/ 63684 w 94449"/>
              <a:gd name="connsiteY1" fmla="*/ 148877 h 474527"/>
              <a:gd name="connsiteX2" fmla="*/ 84321 w 94449"/>
              <a:gd name="connsiteY2" fmla="*/ 439390 h 474527"/>
              <a:gd name="connsiteX3" fmla="*/ 84321 w 94449"/>
              <a:gd name="connsiteY3" fmla="*/ 458440 h 474527"/>
              <a:gd name="connsiteX4" fmla="*/ 92259 w 94449"/>
              <a:gd name="connsiteY4" fmla="*/ 339377 h 474527"/>
              <a:gd name="connsiteX5" fmla="*/ 85909 w 94449"/>
              <a:gd name="connsiteY5" fmla="*/ 225077 h 474527"/>
              <a:gd name="connsiteX6" fmla="*/ 184 w 94449"/>
              <a:gd name="connsiteY6" fmla="*/ 1240 h 47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49" h="474527">
                <a:moveTo>
                  <a:pt x="184" y="1240"/>
                </a:moveTo>
                <a:cubicBezTo>
                  <a:pt x="-3520" y="-11460"/>
                  <a:pt x="49661" y="75852"/>
                  <a:pt x="63684" y="148877"/>
                </a:cubicBezTo>
                <a:cubicBezTo>
                  <a:pt x="77707" y="221902"/>
                  <a:pt x="80881" y="387796"/>
                  <a:pt x="84321" y="439390"/>
                </a:cubicBezTo>
                <a:cubicBezTo>
                  <a:pt x="87761" y="490984"/>
                  <a:pt x="82998" y="475109"/>
                  <a:pt x="84321" y="458440"/>
                </a:cubicBezTo>
                <a:cubicBezTo>
                  <a:pt x="85644" y="441771"/>
                  <a:pt x="91994" y="378271"/>
                  <a:pt x="92259" y="339377"/>
                </a:cubicBezTo>
                <a:cubicBezTo>
                  <a:pt x="92524" y="300483"/>
                  <a:pt x="99932" y="278787"/>
                  <a:pt x="85909" y="225077"/>
                </a:cubicBezTo>
                <a:cubicBezTo>
                  <a:pt x="71886" y="171367"/>
                  <a:pt x="3888" y="13940"/>
                  <a:pt x="184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B8D67329-E328-486E-A1D3-B101B76B3300}"/>
              </a:ext>
            </a:extLst>
          </p:cNvPr>
          <p:cNvSpPr/>
          <p:nvPr/>
        </p:nvSpPr>
        <p:spPr>
          <a:xfrm>
            <a:off x="6940174" y="3181343"/>
            <a:ext cx="290124" cy="262010"/>
          </a:xfrm>
          <a:custGeom>
            <a:avLst/>
            <a:gdLst>
              <a:gd name="connsiteX0" fmla="*/ 376 w 290124"/>
              <a:gd name="connsiteY0" fmla="*/ 7 h 262010"/>
              <a:gd name="connsiteX1" fmla="*/ 86101 w 290124"/>
              <a:gd name="connsiteY1" fmla="*/ 146057 h 262010"/>
              <a:gd name="connsiteX2" fmla="*/ 170239 w 290124"/>
              <a:gd name="connsiteY2" fmla="*/ 215907 h 262010"/>
              <a:gd name="connsiteX3" fmla="*/ 289301 w 290124"/>
              <a:gd name="connsiteY3" fmla="*/ 261945 h 262010"/>
              <a:gd name="connsiteX4" fmla="*/ 217864 w 290124"/>
              <a:gd name="connsiteY4" fmla="*/ 223845 h 262010"/>
              <a:gd name="connsiteX5" fmla="*/ 121026 w 290124"/>
              <a:gd name="connsiteY5" fmla="*/ 139707 h 262010"/>
              <a:gd name="connsiteX6" fmla="*/ 376 w 290124"/>
              <a:gd name="connsiteY6" fmla="*/ 7 h 26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24" h="262010">
                <a:moveTo>
                  <a:pt x="376" y="7"/>
                </a:moveTo>
                <a:cubicBezTo>
                  <a:pt x="-5445" y="1065"/>
                  <a:pt x="57791" y="110074"/>
                  <a:pt x="86101" y="146057"/>
                </a:cubicBezTo>
                <a:cubicBezTo>
                  <a:pt x="114411" y="182040"/>
                  <a:pt x="136372" y="196592"/>
                  <a:pt x="170239" y="215907"/>
                </a:cubicBezTo>
                <a:cubicBezTo>
                  <a:pt x="204106" y="235222"/>
                  <a:pt x="281364" y="260622"/>
                  <a:pt x="289301" y="261945"/>
                </a:cubicBezTo>
                <a:cubicBezTo>
                  <a:pt x="297238" y="263268"/>
                  <a:pt x="245910" y="244218"/>
                  <a:pt x="217864" y="223845"/>
                </a:cubicBezTo>
                <a:cubicBezTo>
                  <a:pt x="189818" y="203472"/>
                  <a:pt x="157539" y="175161"/>
                  <a:pt x="121026" y="139707"/>
                </a:cubicBezTo>
                <a:cubicBezTo>
                  <a:pt x="84514" y="104253"/>
                  <a:pt x="6197" y="-1051"/>
                  <a:pt x="376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90993A89-4FB1-437E-A9D7-BACD712FC695}"/>
              </a:ext>
            </a:extLst>
          </p:cNvPr>
          <p:cNvSpPr/>
          <p:nvPr/>
        </p:nvSpPr>
        <p:spPr>
          <a:xfrm>
            <a:off x="6833945" y="3204868"/>
            <a:ext cx="111678" cy="456086"/>
          </a:xfrm>
          <a:custGeom>
            <a:avLst/>
            <a:gdLst>
              <a:gd name="connsiteX0" fmla="*/ 105018 w 111678"/>
              <a:gd name="connsiteY0" fmla="*/ 295 h 456086"/>
              <a:gd name="connsiteX1" fmla="*/ 109780 w 111678"/>
              <a:gd name="connsiteY1" fmla="*/ 160632 h 456086"/>
              <a:gd name="connsiteX2" fmla="*/ 73268 w 111678"/>
              <a:gd name="connsiteY2" fmla="*/ 259057 h 456086"/>
              <a:gd name="connsiteX3" fmla="*/ 1830 w 111678"/>
              <a:gd name="connsiteY3" fmla="*/ 449557 h 456086"/>
              <a:gd name="connsiteX4" fmla="*/ 27230 w 111678"/>
              <a:gd name="connsiteY4" fmla="*/ 392407 h 456086"/>
              <a:gd name="connsiteX5" fmla="*/ 92318 w 111678"/>
              <a:gd name="connsiteY5" fmla="*/ 203495 h 456086"/>
              <a:gd name="connsiteX6" fmla="*/ 105018 w 111678"/>
              <a:gd name="connsiteY6" fmla="*/ 295 h 4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78" h="456086">
                <a:moveTo>
                  <a:pt x="105018" y="295"/>
                </a:moveTo>
                <a:cubicBezTo>
                  <a:pt x="107928" y="-6849"/>
                  <a:pt x="115072" y="117505"/>
                  <a:pt x="109780" y="160632"/>
                </a:cubicBezTo>
                <a:cubicBezTo>
                  <a:pt x="104488" y="203759"/>
                  <a:pt x="73268" y="259057"/>
                  <a:pt x="73268" y="259057"/>
                </a:cubicBezTo>
                <a:cubicBezTo>
                  <a:pt x="55276" y="307211"/>
                  <a:pt x="9503" y="427332"/>
                  <a:pt x="1830" y="449557"/>
                </a:cubicBezTo>
                <a:cubicBezTo>
                  <a:pt x="-5843" y="471782"/>
                  <a:pt x="12149" y="433417"/>
                  <a:pt x="27230" y="392407"/>
                </a:cubicBezTo>
                <a:cubicBezTo>
                  <a:pt x="42311" y="351397"/>
                  <a:pt x="79089" y="265937"/>
                  <a:pt x="92318" y="203495"/>
                </a:cubicBezTo>
                <a:cubicBezTo>
                  <a:pt x="105547" y="141053"/>
                  <a:pt x="102108" y="7439"/>
                  <a:pt x="105018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BABD6328-BA23-469A-8BB1-13736C70F31C}"/>
              </a:ext>
            </a:extLst>
          </p:cNvPr>
          <p:cNvSpPr/>
          <p:nvPr/>
        </p:nvSpPr>
        <p:spPr>
          <a:xfrm>
            <a:off x="6822942" y="3188833"/>
            <a:ext cx="107072" cy="465263"/>
          </a:xfrm>
          <a:custGeom>
            <a:avLst/>
            <a:gdLst>
              <a:gd name="connsiteX0" fmla="*/ 85858 w 107072"/>
              <a:gd name="connsiteY0" fmla="*/ 455 h 465263"/>
              <a:gd name="connsiteX1" fmla="*/ 90621 w 107072"/>
              <a:gd name="connsiteY1" fmla="*/ 200480 h 465263"/>
              <a:gd name="connsiteX2" fmla="*/ 89033 w 107072"/>
              <a:gd name="connsiteY2" fmla="*/ 254455 h 465263"/>
              <a:gd name="connsiteX3" fmla="*/ 1721 w 107072"/>
              <a:gd name="connsiteY3" fmla="*/ 457655 h 465263"/>
              <a:gd name="connsiteX4" fmla="*/ 36646 w 107072"/>
              <a:gd name="connsiteY4" fmla="*/ 406855 h 465263"/>
              <a:gd name="connsiteX5" fmla="*/ 104908 w 107072"/>
              <a:gd name="connsiteY5" fmla="*/ 262392 h 465263"/>
              <a:gd name="connsiteX6" fmla="*/ 85858 w 107072"/>
              <a:gd name="connsiteY6" fmla="*/ 455 h 4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72" h="465263">
                <a:moveTo>
                  <a:pt x="85858" y="455"/>
                </a:moveTo>
                <a:cubicBezTo>
                  <a:pt x="83477" y="-9864"/>
                  <a:pt x="90092" y="158147"/>
                  <a:pt x="90621" y="200480"/>
                </a:cubicBezTo>
                <a:cubicBezTo>
                  <a:pt x="91150" y="242813"/>
                  <a:pt x="103850" y="211593"/>
                  <a:pt x="89033" y="254455"/>
                </a:cubicBezTo>
                <a:cubicBezTo>
                  <a:pt x="74216" y="297317"/>
                  <a:pt x="10452" y="432255"/>
                  <a:pt x="1721" y="457655"/>
                </a:cubicBezTo>
                <a:cubicBezTo>
                  <a:pt x="-7010" y="483055"/>
                  <a:pt x="19448" y="439399"/>
                  <a:pt x="36646" y="406855"/>
                </a:cubicBezTo>
                <a:cubicBezTo>
                  <a:pt x="53844" y="374311"/>
                  <a:pt x="95119" y="325892"/>
                  <a:pt x="104908" y="262392"/>
                </a:cubicBezTo>
                <a:cubicBezTo>
                  <a:pt x="114697" y="198892"/>
                  <a:pt x="88239" y="10774"/>
                  <a:pt x="85858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709589AE-F5E1-4D1C-BEA8-4004DE716203}"/>
              </a:ext>
            </a:extLst>
          </p:cNvPr>
          <p:cNvSpPr/>
          <p:nvPr/>
        </p:nvSpPr>
        <p:spPr>
          <a:xfrm>
            <a:off x="6764334" y="3211497"/>
            <a:ext cx="138062" cy="369903"/>
          </a:xfrm>
          <a:custGeom>
            <a:avLst/>
            <a:gdLst>
              <a:gd name="connsiteX0" fmla="*/ 131766 w 138062"/>
              <a:gd name="connsiteY0" fmla="*/ 16 h 369903"/>
              <a:gd name="connsiteX1" fmla="*/ 133354 w 138062"/>
              <a:gd name="connsiteY1" fmla="*/ 163528 h 369903"/>
              <a:gd name="connsiteX2" fmla="*/ 66679 w 138062"/>
              <a:gd name="connsiteY2" fmla="*/ 282591 h 369903"/>
              <a:gd name="connsiteX3" fmla="*/ 4 w 138062"/>
              <a:gd name="connsiteY3" fmla="*/ 369903 h 369903"/>
              <a:gd name="connsiteX4" fmla="*/ 63504 w 138062"/>
              <a:gd name="connsiteY4" fmla="*/ 282591 h 369903"/>
              <a:gd name="connsiteX5" fmla="*/ 125416 w 138062"/>
              <a:gd name="connsiteY5" fmla="*/ 154003 h 369903"/>
              <a:gd name="connsiteX6" fmla="*/ 131766 w 138062"/>
              <a:gd name="connsiteY6" fmla="*/ 16 h 36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62" h="369903">
                <a:moveTo>
                  <a:pt x="131766" y="16"/>
                </a:moveTo>
                <a:cubicBezTo>
                  <a:pt x="133089" y="1603"/>
                  <a:pt x="144202" y="116432"/>
                  <a:pt x="133354" y="163528"/>
                </a:cubicBezTo>
                <a:cubicBezTo>
                  <a:pt x="122506" y="210624"/>
                  <a:pt x="88904" y="248195"/>
                  <a:pt x="66679" y="282591"/>
                </a:cubicBezTo>
                <a:cubicBezTo>
                  <a:pt x="44454" y="316987"/>
                  <a:pt x="533" y="369903"/>
                  <a:pt x="4" y="369903"/>
                </a:cubicBezTo>
                <a:cubicBezTo>
                  <a:pt x="-525" y="369903"/>
                  <a:pt x="42602" y="318574"/>
                  <a:pt x="63504" y="282591"/>
                </a:cubicBezTo>
                <a:cubicBezTo>
                  <a:pt x="84406" y="246608"/>
                  <a:pt x="114304" y="198718"/>
                  <a:pt x="125416" y="154003"/>
                </a:cubicBezTo>
                <a:cubicBezTo>
                  <a:pt x="136528" y="109288"/>
                  <a:pt x="130443" y="-1571"/>
                  <a:pt x="13176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26628AA4-06C9-481A-BE34-6F087F2382AA}"/>
              </a:ext>
            </a:extLst>
          </p:cNvPr>
          <p:cNvSpPr/>
          <p:nvPr/>
        </p:nvSpPr>
        <p:spPr>
          <a:xfrm>
            <a:off x="6776501" y="3108567"/>
            <a:ext cx="89459" cy="475954"/>
          </a:xfrm>
          <a:custGeom>
            <a:avLst/>
            <a:gdLst>
              <a:gd name="connsiteX0" fmla="*/ 38637 w 89459"/>
              <a:gd name="connsiteY0" fmla="*/ 1346 h 475954"/>
              <a:gd name="connsiteX1" fmla="*/ 38637 w 89459"/>
              <a:gd name="connsiteY1" fmla="*/ 112471 h 475954"/>
              <a:gd name="connsiteX2" fmla="*/ 65624 w 89459"/>
              <a:gd name="connsiteY2" fmla="*/ 177558 h 475954"/>
              <a:gd name="connsiteX3" fmla="*/ 67212 w 89459"/>
              <a:gd name="connsiteY3" fmla="*/ 255346 h 475954"/>
              <a:gd name="connsiteX4" fmla="*/ 537 w 89459"/>
              <a:gd name="connsiteY4" fmla="*/ 468071 h 475954"/>
              <a:gd name="connsiteX5" fmla="*/ 38637 w 89459"/>
              <a:gd name="connsiteY5" fmla="*/ 407746 h 475954"/>
              <a:gd name="connsiteX6" fmla="*/ 89437 w 89459"/>
              <a:gd name="connsiteY6" fmla="*/ 195021 h 475954"/>
              <a:gd name="connsiteX7" fmla="*/ 38637 w 89459"/>
              <a:gd name="connsiteY7" fmla="*/ 1346 h 4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59" h="475954">
                <a:moveTo>
                  <a:pt x="38637" y="1346"/>
                </a:moveTo>
                <a:cubicBezTo>
                  <a:pt x="30170" y="-12412"/>
                  <a:pt x="34139" y="83102"/>
                  <a:pt x="38637" y="112471"/>
                </a:cubicBezTo>
                <a:cubicBezTo>
                  <a:pt x="43135" y="141840"/>
                  <a:pt x="60862" y="153746"/>
                  <a:pt x="65624" y="177558"/>
                </a:cubicBezTo>
                <a:cubicBezTo>
                  <a:pt x="70386" y="201370"/>
                  <a:pt x="78060" y="206927"/>
                  <a:pt x="67212" y="255346"/>
                </a:cubicBezTo>
                <a:cubicBezTo>
                  <a:pt x="56364" y="303765"/>
                  <a:pt x="5299" y="442671"/>
                  <a:pt x="537" y="468071"/>
                </a:cubicBezTo>
                <a:cubicBezTo>
                  <a:pt x="-4225" y="493471"/>
                  <a:pt x="23820" y="453254"/>
                  <a:pt x="38637" y="407746"/>
                </a:cubicBezTo>
                <a:cubicBezTo>
                  <a:pt x="53454" y="362238"/>
                  <a:pt x="90495" y="258786"/>
                  <a:pt x="89437" y="195021"/>
                </a:cubicBezTo>
                <a:cubicBezTo>
                  <a:pt x="88379" y="131256"/>
                  <a:pt x="47104" y="15104"/>
                  <a:pt x="38637" y="1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D6D8EF27-77D6-43E8-92A4-BF6B4B625FDE}"/>
              </a:ext>
            </a:extLst>
          </p:cNvPr>
          <p:cNvSpPr/>
          <p:nvPr/>
        </p:nvSpPr>
        <p:spPr>
          <a:xfrm>
            <a:off x="6731626" y="3233646"/>
            <a:ext cx="222979" cy="628091"/>
          </a:xfrm>
          <a:custGeom>
            <a:avLst/>
            <a:gdLst>
              <a:gd name="connsiteX0" fmla="*/ 99387 w 222979"/>
              <a:gd name="connsiteY0" fmla="*/ 92 h 628091"/>
              <a:gd name="connsiteX1" fmla="*/ 27949 w 222979"/>
              <a:gd name="connsiteY1" fmla="*/ 171542 h 628091"/>
              <a:gd name="connsiteX2" fmla="*/ 13662 w 222979"/>
              <a:gd name="connsiteY2" fmla="*/ 301717 h 628091"/>
              <a:gd name="connsiteX3" fmla="*/ 37474 w 222979"/>
              <a:gd name="connsiteY3" fmla="*/ 449354 h 628091"/>
              <a:gd name="connsiteX4" fmla="*/ 69224 w 222979"/>
              <a:gd name="connsiteY4" fmla="*/ 538254 h 628091"/>
              <a:gd name="connsiteX5" fmla="*/ 116849 w 222979"/>
              <a:gd name="connsiteY5" fmla="*/ 592229 h 628091"/>
              <a:gd name="connsiteX6" fmla="*/ 220037 w 222979"/>
              <a:gd name="connsiteY6" fmla="*/ 623979 h 628091"/>
              <a:gd name="connsiteX7" fmla="*/ 180349 w 222979"/>
              <a:gd name="connsiteY7" fmla="*/ 612867 h 628091"/>
              <a:gd name="connsiteX8" fmla="*/ 32712 w 222979"/>
              <a:gd name="connsiteY8" fmla="*/ 490629 h 628091"/>
              <a:gd name="connsiteX9" fmla="*/ 4137 w 222979"/>
              <a:gd name="connsiteY9" fmla="*/ 195354 h 628091"/>
              <a:gd name="connsiteX10" fmla="*/ 99387 w 222979"/>
              <a:gd name="connsiteY10" fmla="*/ 92 h 6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979" h="628091">
                <a:moveTo>
                  <a:pt x="99387" y="92"/>
                </a:moveTo>
                <a:cubicBezTo>
                  <a:pt x="103356" y="-3877"/>
                  <a:pt x="42236" y="121271"/>
                  <a:pt x="27949" y="171542"/>
                </a:cubicBezTo>
                <a:cubicBezTo>
                  <a:pt x="13662" y="221813"/>
                  <a:pt x="12075" y="255415"/>
                  <a:pt x="13662" y="301717"/>
                </a:cubicBezTo>
                <a:cubicBezTo>
                  <a:pt x="15249" y="348019"/>
                  <a:pt x="28214" y="409931"/>
                  <a:pt x="37474" y="449354"/>
                </a:cubicBezTo>
                <a:cubicBezTo>
                  <a:pt x="46734" y="488777"/>
                  <a:pt x="55995" y="514442"/>
                  <a:pt x="69224" y="538254"/>
                </a:cubicBezTo>
                <a:cubicBezTo>
                  <a:pt x="82453" y="562066"/>
                  <a:pt x="91713" y="577942"/>
                  <a:pt x="116849" y="592229"/>
                </a:cubicBezTo>
                <a:cubicBezTo>
                  <a:pt x="141985" y="606517"/>
                  <a:pt x="209454" y="620539"/>
                  <a:pt x="220037" y="623979"/>
                </a:cubicBezTo>
                <a:cubicBezTo>
                  <a:pt x="230620" y="627419"/>
                  <a:pt x="211570" y="635092"/>
                  <a:pt x="180349" y="612867"/>
                </a:cubicBezTo>
                <a:cubicBezTo>
                  <a:pt x="149128" y="590642"/>
                  <a:pt x="62081" y="560214"/>
                  <a:pt x="32712" y="490629"/>
                </a:cubicBezTo>
                <a:cubicBezTo>
                  <a:pt x="3343" y="421044"/>
                  <a:pt x="-6446" y="273935"/>
                  <a:pt x="4137" y="195354"/>
                </a:cubicBezTo>
                <a:cubicBezTo>
                  <a:pt x="14720" y="116773"/>
                  <a:pt x="95418" y="4061"/>
                  <a:pt x="99387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7B6E2BF8-8D02-4A58-BD55-EDA7F50A7F64}"/>
              </a:ext>
            </a:extLst>
          </p:cNvPr>
          <p:cNvSpPr/>
          <p:nvPr/>
        </p:nvSpPr>
        <p:spPr>
          <a:xfrm>
            <a:off x="6686160" y="3524219"/>
            <a:ext cx="164298" cy="298763"/>
          </a:xfrm>
          <a:custGeom>
            <a:avLst/>
            <a:gdLst>
              <a:gd name="connsiteX0" fmla="*/ 390 w 164298"/>
              <a:gd name="connsiteY0" fmla="*/ 31 h 298763"/>
              <a:gd name="connsiteX1" fmla="*/ 27378 w 164298"/>
              <a:gd name="connsiteY1" fmla="*/ 127031 h 298763"/>
              <a:gd name="connsiteX2" fmla="*/ 62303 w 164298"/>
              <a:gd name="connsiteY2" fmla="*/ 222281 h 298763"/>
              <a:gd name="connsiteX3" fmla="*/ 163903 w 164298"/>
              <a:gd name="connsiteY3" fmla="*/ 298481 h 298763"/>
              <a:gd name="connsiteX4" fmla="*/ 95640 w 164298"/>
              <a:gd name="connsiteY4" fmla="*/ 242919 h 298763"/>
              <a:gd name="connsiteX5" fmla="*/ 48015 w 164298"/>
              <a:gd name="connsiteY5" fmla="*/ 115919 h 298763"/>
              <a:gd name="connsiteX6" fmla="*/ 390 w 164298"/>
              <a:gd name="connsiteY6" fmla="*/ 31 h 2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298" h="298763">
                <a:moveTo>
                  <a:pt x="390" y="31"/>
                </a:moveTo>
                <a:cubicBezTo>
                  <a:pt x="-3049" y="1883"/>
                  <a:pt x="17059" y="89989"/>
                  <a:pt x="27378" y="127031"/>
                </a:cubicBezTo>
                <a:cubicBezTo>
                  <a:pt x="37697" y="164073"/>
                  <a:pt x="39549" y="193706"/>
                  <a:pt x="62303" y="222281"/>
                </a:cubicBezTo>
                <a:cubicBezTo>
                  <a:pt x="85057" y="250856"/>
                  <a:pt x="163903" y="298481"/>
                  <a:pt x="163903" y="298481"/>
                </a:cubicBezTo>
                <a:cubicBezTo>
                  <a:pt x="169459" y="301921"/>
                  <a:pt x="114955" y="273346"/>
                  <a:pt x="95640" y="242919"/>
                </a:cubicBezTo>
                <a:cubicBezTo>
                  <a:pt x="76325" y="212492"/>
                  <a:pt x="60186" y="154548"/>
                  <a:pt x="48015" y="115919"/>
                </a:cubicBezTo>
                <a:cubicBezTo>
                  <a:pt x="35844" y="77290"/>
                  <a:pt x="3829" y="-1821"/>
                  <a:pt x="390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FD019B21-AADF-4939-9B93-DA7AF6F31DE0}"/>
              </a:ext>
            </a:extLst>
          </p:cNvPr>
          <p:cNvSpPr/>
          <p:nvPr/>
        </p:nvSpPr>
        <p:spPr>
          <a:xfrm>
            <a:off x="6612775" y="3576566"/>
            <a:ext cx="94620" cy="380083"/>
          </a:xfrm>
          <a:custGeom>
            <a:avLst/>
            <a:gdLst>
              <a:gd name="connsiteX0" fmla="*/ 94413 w 94620"/>
              <a:gd name="connsiteY0" fmla="*/ 72 h 380083"/>
              <a:gd name="connsiteX1" fmla="*/ 35675 w 94620"/>
              <a:gd name="connsiteY1" fmla="*/ 179459 h 380083"/>
              <a:gd name="connsiteX2" fmla="*/ 750 w 94620"/>
              <a:gd name="connsiteY2" fmla="*/ 374722 h 380083"/>
              <a:gd name="connsiteX3" fmla="*/ 11863 w 94620"/>
              <a:gd name="connsiteY3" fmla="*/ 314397 h 380083"/>
              <a:gd name="connsiteX4" fmla="*/ 13450 w 94620"/>
              <a:gd name="connsiteY4" fmla="*/ 200097 h 380083"/>
              <a:gd name="connsiteX5" fmla="*/ 94413 w 94620"/>
              <a:gd name="connsiteY5" fmla="*/ 72 h 3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20" h="380083">
                <a:moveTo>
                  <a:pt x="94413" y="72"/>
                </a:moveTo>
                <a:cubicBezTo>
                  <a:pt x="98117" y="-3368"/>
                  <a:pt x="51285" y="117017"/>
                  <a:pt x="35675" y="179459"/>
                </a:cubicBezTo>
                <a:cubicBezTo>
                  <a:pt x="20065" y="241901"/>
                  <a:pt x="4719" y="352232"/>
                  <a:pt x="750" y="374722"/>
                </a:cubicBezTo>
                <a:cubicBezTo>
                  <a:pt x="-3219" y="397212"/>
                  <a:pt x="9746" y="343501"/>
                  <a:pt x="11863" y="314397"/>
                </a:cubicBezTo>
                <a:cubicBezTo>
                  <a:pt x="13980" y="285293"/>
                  <a:pt x="3131" y="245870"/>
                  <a:pt x="13450" y="200097"/>
                </a:cubicBezTo>
                <a:cubicBezTo>
                  <a:pt x="23769" y="154324"/>
                  <a:pt x="90709" y="3512"/>
                  <a:pt x="9441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A5839A97-DB60-449A-966A-E96CE1EB17CE}"/>
              </a:ext>
            </a:extLst>
          </p:cNvPr>
          <p:cNvSpPr/>
          <p:nvPr/>
        </p:nvSpPr>
        <p:spPr>
          <a:xfrm>
            <a:off x="6599620" y="3637929"/>
            <a:ext cx="39338" cy="359178"/>
          </a:xfrm>
          <a:custGeom>
            <a:avLst/>
            <a:gdLst>
              <a:gd name="connsiteX0" fmla="*/ 39305 w 39338"/>
              <a:gd name="connsiteY0" fmla="*/ 8559 h 359178"/>
              <a:gd name="connsiteX1" fmla="*/ 4380 w 39338"/>
              <a:gd name="connsiteY1" fmla="*/ 113334 h 359178"/>
              <a:gd name="connsiteX2" fmla="*/ 1205 w 39338"/>
              <a:gd name="connsiteY2" fmla="*/ 192709 h 359178"/>
              <a:gd name="connsiteX3" fmla="*/ 10730 w 39338"/>
              <a:gd name="connsiteY3" fmla="*/ 356221 h 359178"/>
              <a:gd name="connsiteX4" fmla="*/ 39305 w 39338"/>
              <a:gd name="connsiteY4" fmla="*/ 8559 h 35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8" h="359178">
                <a:moveTo>
                  <a:pt x="39305" y="8559"/>
                </a:moveTo>
                <a:cubicBezTo>
                  <a:pt x="38247" y="-31922"/>
                  <a:pt x="10730" y="82642"/>
                  <a:pt x="4380" y="113334"/>
                </a:cubicBezTo>
                <a:cubicBezTo>
                  <a:pt x="-1970" y="144026"/>
                  <a:pt x="147" y="152228"/>
                  <a:pt x="1205" y="192709"/>
                </a:cubicBezTo>
                <a:cubicBezTo>
                  <a:pt x="2263" y="233190"/>
                  <a:pt x="5174" y="381886"/>
                  <a:pt x="10730" y="356221"/>
                </a:cubicBezTo>
                <a:cubicBezTo>
                  <a:pt x="16286" y="330556"/>
                  <a:pt x="40363" y="49040"/>
                  <a:pt x="39305" y="8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E235B360-2B93-4624-8A14-39279D916E8B}"/>
              </a:ext>
            </a:extLst>
          </p:cNvPr>
          <p:cNvSpPr/>
          <p:nvPr/>
        </p:nvSpPr>
        <p:spPr>
          <a:xfrm>
            <a:off x="6704965" y="3638428"/>
            <a:ext cx="126136" cy="289107"/>
          </a:xfrm>
          <a:custGeom>
            <a:avLst/>
            <a:gdLst>
              <a:gd name="connsiteX0" fmla="*/ 3810 w 126136"/>
              <a:gd name="connsiteY0" fmla="*/ 122 h 289107"/>
              <a:gd name="connsiteX1" fmla="*/ 10160 w 126136"/>
              <a:gd name="connsiteY1" fmla="*/ 112835 h 289107"/>
              <a:gd name="connsiteX2" fmla="*/ 59373 w 126136"/>
              <a:gd name="connsiteY2" fmla="*/ 212847 h 289107"/>
              <a:gd name="connsiteX3" fmla="*/ 126048 w 126136"/>
              <a:gd name="connsiteY3" fmla="*/ 289047 h 289107"/>
              <a:gd name="connsiteX4" fmla="*/ 72073 w 126136"/>
              <a:gd name="connsiteY4" fmla="*/ 223960 h 289107"/>
              <a:gd name="connsiteX5" fmla="*/ 6985 w 126136"/>
              <a:gd name="connsiteY5" fmla="*/ 135060 h 289107"/>
              <a:gd name="connsiteX6" fmla="*/ 3810 w 126136"/>
              <a:gd name="connsiteY6" fmla="*/ 122 h 28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36" h="289107">
                <a:moveTo>
                  <a:pt x="3810" y="122"/>
                </a:moveTo>
                <a:cubicBezTo>
                  <a:pt x="4339" y="-3582"/>
                  <a:pt x="900" y="77381"/>
                  <a:pt x="10160" y="112835"/>
                </a:cubicBezTo>
                <a:cubicBezTo>
                  <a:pt x="19420" y="148289"/>
                  <a:pt x="40058" y="183478"/>
                  <a:pt x="59373" y="212847"/>
                </a:cubicBezTo>
                <a:cubicBezTo>
                  <a:pt x="78688" y="242216"/>
                  <a:pt x="123931" y="287195"/>
                  <a:pt x="126048" y="289047"/>
                </a:cubicBezTo>
                <a:cubicBezTo>
                  <a:pt x="128165" y="290899"/>
                  <a:pt x="91917" y="249625"/>
                  <a:pt x="72073" y="223960"/>
                </a:cubicBezTo>
                <a:cubicBezTo>
                  <a:pt x="52229" y="198296"/>
                  <a:pt x="20214" y="169456"/>
                  <a:pt x="6985" y="135060"/>
                </a:cubicBezTo>
                <a:cubicBezTo>
                  <a:pt x="-6244" y="100664"/>
                  <a:pt x="3281" y="3826"/>
                  <a:pt x="381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F1B3B3A7-4179-4C7C-BD55-3ED04A7959F4}"/>
              </a:ext>
            </a:extLst>
          </p:cNvPr>
          <p:cNvSpPr/>
          <p:nvPr/>
        </p:nvSpPr>
        <p:spPr>
          <a:xfrm>
            <a:off x="6684433" y="3625514"/>
            <a:ext cx="75511" cy="296940"/>
          </a:xfrm>
          <a:custGeom>
            <a:avLst/>
            <a:gdLst>
              <a:gd name="connsiteX0" fmla="*/ 13230 w 75511"/>
              <a:gd name="connsiteY0" fmla="*/ 336 h 296940"/>
              <a:gd name="connsiteX1" fmla="*/ 530 w 75511"/>
              <a:gd name="connsiteY1" fmla="*/ 128924 h 296940"/>
              <a:gd name="connsiteX2" fmla="*/ 10055 w 75511"/>
              <a:gd name="connsiteY2" fmla="*/ 162261 h 296940"/>
              <a:gd name="connsiteX3" fmla="*/ 75142 w 75511"/>
              <a:gd name="connsiteY3" fmla="*/ 295611 h 296940"/>
              <a:gd name="connsiteX4" fmla="*/ 35455 w 75511"/>
              <a:gd name="connsiteY4" fmla="*/ 227349 h 296940"/>
              <a:gd name="connsiteX5" fmla="*/ 11642 w 75511"/>
              <a:gd name="connsiteY5" fmla="*/ 171786 h 296940"/>
              <a:gd name="connsiteX6" fmla="*/ 13230 w 75511"/>
              <a:gd name="connsiteY6" fmla="*/ 336 h 29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" h="296940">
                <a:moveTo>
                  <a:pt x="13230" y="336"/>
                </a:moveTo>
                <a:cubicBezTo>
                  <a:pt x="11378" y="-6808"/>
                  <a:pt x="1059" y="101937"/>
                  <a:pt x="530" y="128924"/>
                </a:cubicBezTo>
                <a:cubicBezTo>
                  <a:pt x="1" y="155911"/>
                  <a:pt x="-2380" y="134480"/>
                  <a:pt x="10055" y="162261"/>
                </a:cubicBezTo>
                <a:cubicBezTo>
                  <a:pt x="22490" y="190042"/>
                  <a:pt x="70909" y="284763"/>
                  <a:pt x="75142" y="295611"/>
                </a:cubicBezTo>
                <a:cubicBezTo>
                  <a:pt x="79375" y="306459"/>
                  <a:pt x="46038" y="247987"/>
                  <a:pt x="35455" y="227349"/>
                </a:cubicBezTo>
                <a:cubicBezTo>
                  <a:pt x="24872" y="206712"/>
                  <a:pt x="14552" y="207505"/>
                  <a:pt x="11642" y="171786"/>
                </a:cubicBezTo>
                <a:cubicBezTo>
                  <a:pt x="8732" y="136067"/>
                  <a:pt x="15082" y="7480"/>
                  <a:pt x="13230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064F1123-0905-4482-B6E8-864D326132B9}"/>
              </a:ext>
            </a:extLst>
          </p:cNvPr>
          <p:cNvSpPr/>
          <p:nvPr/>
        </p:nvSpPr>
        <p:spPr>
          <a:xfrm>
            <a:off x="5915022" y="2255509"/>
            <a:ext cx="135654" cy="370441"/>
          </a:xfrm>
          <a:custGeom>
            <a:avLst/>
            <a:gdLst>
              <a:gd name="connsiteX0" fmla="*/ 3 w 135654"/>
              <a:gd name="connsiteY0" fmla="*/ 329 h 370441"/>
              <a:gd name="connsiteX1" fmla="*/ 80966 w 135654"/>
              <a:gd name="connsiteY1" fmla="*/ 111454 h 370441"/>
              <a:gd name="connsiteX2" fmla="*/ 101603 w 135654"/>
              <a:gd name="connsiteY2" fmla="*/ 181304 h 370441"/>
              <a:gd name="connsiteX3" fmla="*/ 133353 w 135654"/>
              <a:gd name="connsiteY3" fmla="*/ 365454 h 370441"/>
              <a:gd name="connsiteX4" fmla="*/ 127003 w 135654"/>
              <a:gd name="connsiteY4" fmla="*/ 303541 h 370441"/>
              <a:gd name="connsiteX5" fmla="*/ 77791 w 135654"/>
              <a:gd name="connsiteY5" fmla="*/ 149554 h 370441"/>
              <a:gd name="connsiteX6" fmla="*/ 3 w 135654"/>
              <a:gd name="connsiteY6" fmla="*/ 329 h 37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54" h="370441">
                <a:moveTo>
                  <a:pt x="3" y="329"/>
                </a:moveTo>
                <a:cubicBezTo>
                  <a:pt x="532" y="-6021"/>
                  <a:pt x="64033" y="81292"/>
                  <a:pt x="80966" y="111454"/>
                </a:cubicBezTo>
                <a:cubicBezTo>
                  <a:pt x="97899" y="141616"/>
                  <a:pt x="92872" y="138971"/>
                  <a:pt x="101603" y="181304"/>
                </a:cubicBezTo>
                <a:cubicBezTo>
                  <a:pt x="110334" y="223637"/>
                  <a:pt x="129120" y="345081"/>
                  <a:pt x="133353" y="365454"/>
                </a:cubicBezTo>
                <a:cubicBezTo>
                  <a:pt x="137586" y="385827"/>
                  <a:pt x="136263" y="339524"/>
                  <a:pt x="127003" y="303541"/>
                </a:cubicBezTo>
                <a:cubicBezTo>
                  <a:pt x="117743" y="267558"/>
                  <a:pt x="96576" y="195591"/>
                  <a:pt x="77791" y="149554"/>
                </a:cubicBezTo>
                <a:cubicBezTo>
                  <a:pt x="59006" y="103517"/>
                  <a:pt x="-526" y="6679"/>
                  <a:pt x="3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DADF1452-1084-4330-BE60-FE8F4462CDFB}"/>
              </a:ext>
            </a:extLst>
          </p:cNvPr>
          <p:cNvSpPr/>
          <p:nvPr/>
        </p:nvSpPr>
        <p:spPr>
          <a:xfrm>
            <a:off x="6014966" y="2396062"/>
            <a:ext cx="161292" cy="405890"/>
          </a:xfrm>
          <a:custGeom>
            <a:avLst/>
            <a:gdLst>
              <a:gd name="connsiteX0" fmla="*/ 72 w 161292"/>
              <a:gd name="connsiteY0" fmla="*/ 1063 h 405890"/>
              <a:gd name="connsiteX1" fmla="*/ 108022 w 161292"/>
              <a:gd name="connsiteY1" fmla="*/ 177276 h 405890"/>
              <a:gd name="connsiteX2" fmla="*/ 154059 w 161292"/>
              <a:gd name="connsiteY2" fmla="*/ 343963 h 405890"/>
              <a:gd name="connsiteX3" fmla="*/ 160409 w 161292"/>
              <a:gd name="connsiteY3" fmla="*/ 405876 h 405890"/>
              <a:gd name="connsiteX4" fmla="*/ 146122 w 161292"/>
              <a:gd name="connsiteY4" fmla="*/ 350313 h 405890"/>
              <a:gd name="connsiteX5" fmla="*/ 125484 w 161292"/>
              <a:gd name="connsiteY5" fmla="*/ 263001 h 405890"/>
              <a:gd name="connsiteX6" fmla="*/ 72 w 161292"/>
              <a:gd name="connsiteY6" fmla="*/ 1063 h 40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292" h="405890">
                <a:moveTo>
                  <a:pt x="72" y="1063"/>
                </a:moveTo>
                <a:cubicBezTo>
                  <a:pt x="-2838" y="-13225"/>
                  <a:pt x="82358" y="120126"/>
                  <a:pt x="108022" y="177276"/>
                </a:cubicBezTo>
                <a:cubicBezTo>
                  <a:pt x="133686" y="234426"/>
                  <a:pt x="145328" y="305863"/>
                  <a:pt x="154059" y="343963"/>
                </a:cubicBezTo>
                <a:cubicBezTo>
                  <a:pt x="162790" y="382063"/>
                  <a:pt x="161732" y="404818"/>
                  <a:pt x="160409" y="405876"/>
                </a:cubicBezTo>
                <a:cubicBezTo>
                  <a:pt x="159086" y="406934"/>
                  <a:pt x="146122" y="350313"/>
                  <a:pt x="146122" y="350313"/>
                </a:cubicBezTo>
                <a:cubicBezTo>
                  <a:pt x="140301" y="326500"/>
                  <a:pt x="149296" y="317505"/>
                  <a:pt x="125484" y="263001"/>
                </a:cubicBezTo>
                <a:cubicBezTo>
                  <a:pt x="101672" y="208497"/>
                  <a:pt x="2982" y="15351"/>
                  <a:pt x="72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3CD00319-F165-47A8-8937-EE07386D8AEE}"/>
              </a:ext>
            </a:extLst>
          </p:cNvPr>
          <p:cNvSpPr/>
          <p:nvPr/>
        </p:nvSpPr>
        <p:spPr>
          <a:xfrm>
            <a:off x="5856643" y="2258959"/>
            <a:ext cx="277589" cy="647275"/>
          </a:xfrm>
          <a:custGeom>
            <a:avLst/>
            <a:gdLst>
              <a:gd name="connsiteX0" fmla="*/ 1232 w 277589"/>
              <a:gd name="connsiteY0" fmla="*/ 1641 h 647275"/>
              <a:gd name="connsiteX1" fmla="*/ 147282 w 277589"/>
              <a:gd name="connsiteY1" fmla="*/ 325491 h 647275"/>
              <a:gd name="connsiteX2" fmla="*/ 206020 w 277589"/>
              <a:gd name="connsiteY2" fmla="*/ 454079 h 647275"/>
              <a:gd name="connsiteX3" fmla="*/ 275870 w 277589"/>
              <a:gd name="connsiteY3" fmla="*/ 644579 h 647275"/>
              <a:gd name="connsiteX4" fmla="*/ 244120 w 277589"/>
              <a:gd name="connsiteY4" fmla="*/ 547741 h 647275"/>
              <a:gd name="connsiteX5" fmla="*/ 115532 w 277589"/>
              <a:gd name="connsiteY5" fmla="*/ 298504 h 647275"/>
              <a:gd name="connsiteX6" fmla="*/ 79020 w 277589"/>
              <a:gd name="connsiteY6" fmla="*/ 203254 h 647275"/>
              <a:gd name="connsiteX7" fmla="*/ 1232 w 277589"/>
              <a:gd name="connsiteY7" fmla="*/ 1641 h 64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589" h="647275">
                <a:moveTo>
                  <a:pt x="1232" y="1641"/>
                </a:moveTo>
                <a:cubicBezTo>
                  <a:pt x="12609" y="22014"/>
                  <a:pt x="113151" y="250085"/>
                  <a:pt x="147282" y="325491"/>
                </a:cubicBezTo>
                <a:cubicBezTo>
                  <a:pt x="181413" y="400897"/>
                  <a:pt x="184589" y="400898"/>
                  <a:pt x="206020" y="454079"/>
                </a:cubicBezTo>
                <a:cubicBezTo>
                  <a:pt x="227451" y="507260"/>
                  <a:pt x="269520" y="628969"/>
                  <a:pt x="275870" y="644579"/>
                </a:cubicBezTo>
                <a:cubicBezTo>
                  <a:pt x="282220" y="660189"/>
                  <a:pt x="270843" y="605420"/>
                  <a:pt x="244120" y="547741"/>
                </a:cubicBezTo>
                <a:cubicBezTo>
                  <a:pt x="217397" y="490062"/>
                  <a:pt x="143049" y="355918"/>
                  <a:pt x="115532" y="298504"/>
                </a:cubicBezTo>
                <a:cubicBezTo>
                  <a:pt x="88015" y="241090"/>
                  <a:pt x="97541" y="250085"/>
                  <a:pt x="79020" y="203254"/>
                </a:cubicBezTo>
                <a:cubicBezTo>
                  <a:pt x="60499" y="156423"/>
                  <a:pt x="-10145" y="-18732"/>
                  <a:pt x="1232" y="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9DBCAF1D-F892-4EBC-BE80-71B40D2A2A2B}"/>
              </a:ext>
            </a:extLst>
          </p:cNvPr>
          <p:cNvSpPr/>
          <p:nvPr/>
        </p:nvSpPr>
        <p:spPr>
          <a:xfrm>
            <a:off x="5554498" y="1618690"/>
            <a:ext cx="180957" cy="231962"/>
          </a:xfrm>
          <a:custGeom>
            <a:avLst/>
            <a:gdLst>
              <a:gd name="connsiteX0" fmla="*/ 165 w 180957"/>
              <a:gd name="connsiteY0" fmla="*/ 45010 h 231962"/>
              <a:gd name="connsiteX1" fmla="*/ 60490 w 180957"/>
              <a:gd name="connsiteY1" fmla="*/ 3735 h 231962"/>
              <a:gd name="connsiteX2" fmla="*/ 76365 w 180957"/>
              <a:gd name="connsiteY2" fmla="*/ 13260 h 231962"/>
              <a:gd name="connsiteX3" fmla="*/ 135102 w 180957"/>
              <a:gd name="connsiteY3" fmla="*/ 103748 h 231962"/>
              <a:gd name="connsiteX4" fmla="*/ 179552 w 180957"/>
              <a:gd name="connsiteY4" fmla="*/ 230748 h 231962"/>
              <a:gd name="connsiteX5" fmla="*/ 166852 w 180957"/>
              <a:gd name="connsiteY5" fmla="*/ 164073 h 231962"/>
              <a:gd name="connsiteX6" fmla="*/ 136690 w 180957"/>
              <a:gd name="connsiteY6" fmla="*/ 100573 h 231962"/>
              <a:gd name="connsiteX7" fmla="*/ 81127 w 180957"/>
              <a:gd name="connsiteY7" fmla="*/ 6910 h 231962"/>
              <a:gd name="connsiteX8" fmla="*/ 165 w 180957"/>
              <a:gd name="connsiteY8" fmla="*/ 45010 h 23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957" h="231962">
                <a:moveTo>
                  <a:pt x="165" y="45010"/>
                </a:moveTo>
                <a:cubicBezTo>
                  <a:pt x="-3274" y="44481"/>
                  <a:pt x="47790" y="9027"/>
                  <a:pt x="60490" y="3735"/>
                </a:cubicBezTo>
                <a:cubicBezTo>
                  <a:pt x="73190" y="-1557"/>
                  <a:pt x="63930" y="-3409"/>
                  <a:pt x="76365" y="13260"/>
                </a:cubicBezTo>
                <a:cubicBezTo>
                  <a:pt x="88800" y="29929"/>
                  <a:pt x="117904" y="67500"/>
                  <a:pt x="135102" y="103748"/>
                </a:cubicBezTo>
                <a:cubicBezTo>
                  <a:pt x="152300" y="139996"/>
                  <a:pt x="174260" y="220694"/>
                  <a:pt x="179552" y="230748"/>
                </a:cubicBezTo>
                <a:cubicBezTo>
                  <a:pt x="184844" y="240802"/>
                  <a:pt x="173996" y="185769"/>
                  <a:pt x="166852" y="164073"/>
                </a:cubicBezTo>
                <a:cubicBezTo>
                  <a:pt x="159708" y="142377"/>
                  <a:pt x="150977" y="126767"/>
                  <a:pt x="136690" y="100573"/>
                </a:cubicBezTo>
                <a:cubicBezTo>
                  <a:pt x="122403" y="74379"/>
                  <a:pt x="99912" y="19345"/>
                  <a:pt x="81127" y="6910"/>
                </a:cubicBezTo>
                <a:cubicBezTo>
                  <a:pt x="62342" y="-5525"/>
                  <a:pt x="3604" y="45539"/>
                  <a:pt x="165" y="45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7D1B94FA-0C0F-4307-A331-D09F69A48D74}"/>
              </a:ext>
            </a:extLst>
          </p:cNvPr>
          <p:cNvSpPr/>
          <p:nvPr/>
        </p:nvSpPr>
        <p:spPr>
          <a:xfrm>
            <a:off x="5570444" y="1665083"/>
            <a:ext cx="181657" cy="225109"/>
          </a:xfrm>
          <a:custGeom>
            <a:avLst/>
            <a:gdLst>
              <a:gd name="connsiteX0" fmla="*/ 94 w 181657"/>
              <a:gd name="connsiteY0" fmla="*/ 205 h 225109"/>
              <a:gd name="connsiteX1" fmla="*/ 112806 w 181657"/>
              <a:gd name="connsiteY1" fmla="*/ 206580 h 225109"/>
              <a:gd name="connsiteX2" fmla="*/ 122331 w 181657"/>
              <a:gd name="connsiteY2" fmla="*/ 214517 h 225109"/>
              <a:gd name="connsiteX3" fmla="*/ 147731 w 181657"/>
              <a:gd name="connsiteY3" fmla="*/ 200230 h 225109"/>
              <a:gd name="connsiteX4" fmla="*/ 181069 w 181657"/>
              <a:gd name="connsiteY4" fmla="*/ 184355 h 225109"/>
              <a:gd name="connsiteX5" fmla="*/ 117569 w 181657"/>
              <a:gd name="connsiteY5" fmla="*/ 190705 h 225109"/>
              <a:gd name="connsiteX6" fmla="*/ 93756 w 181657"/>
              <a:gd name="connsiteY6" fmla="*/ 168480 h 225109"/>
              <a:gd name="connsiteX7" fmla="*/ 94 w 181657"/>
              <a:gd name="connsiteY7" fmla="*/ 205 h 22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57" h="225109">
                <a:moveTo>
                  <a:pt x="94" y="205"/>
                </a:moveTo>
                <a:cubicBezTo>
                  <a:pt x="3269" y="6555"/>
                  <a:pt x="92433" y="170861"/>
                  <a:pt x="112806" y="206580"/>
                </a:cubicBezTo>
                <a:cubicBezTo>
                  <a:pt x="133179" y="242299"/>
                  <a:pt x="116510" y="215575"/>
                  <a:pt x="122331" y="214517"/>
                </a:cubicBezTo>
                <a:cubicBezTo>
                  <a:pt x="128152" y="213459"/>
                  <a:pt x="137941" y="205257"/>
                  <a:pt x="147731" y="200230"/>
                </a:cubicBezTo>
                <a:cubicBezTo>
                  <a:pt x="157521" y="195203"/>
                  <a:pt x="186096" y="185942"/>
                  <a:pt x="181069" y="184355"/>
                </a:cubicBezTo>
                <a:cubicBezTo>
                  <a:pt x="176042" y="182768"/>
                  <a:pt x="132121" y="193351"/>
                  <a:pt x="117569" y="190705"/>
                </a:cubicBezTo>
                <a:cubicBezTo>
                  <a:pt x="103017" y="188059"/>
                  <a:pt x="112806" y="200495"/>
                  <a:pt x="93756" y="168480"/>
                </a:cubicBezTo>
                <a:cubicBezTo>
                  <a:pt x="74706" y="136465"/>
                  <a:pt x="-3081" y="-6145"/>
                  <a:pt x="94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26F63416-7FF5-4D4A-A61D-0C6B20446310}"/>
              </a:ext>
            </a:extLst>
          </p:cNvPr>
          <p:cNvSpPr/>
          <p:nvPr/>
        </p:nvSpPr>
        <p:spPr>
          <a:xfrm>
            <a:off x="5578282" y="1644636"/>
            <a:ext cx="117821" cy="221180"/>
          </a:xfrm>
          <a:custGeom>
            <a:avLst/>
            <a:gdLst>
              <a:gd name="connsiteX0" fmla="*/ 193 w 117821"/>
              <a:gd name="connsiteY0" fmla="*/ 14 h 221180"/>
              <a:gd name="connsiteX1" fmla="*/ 92268 w 117821"/>
              <a:gd name="connsiteY1" fmla="*/ 165114 h 221180"/>
              <a:gd name="connsiteX2" fmla="*/ 117668 w 117821"/>
              <a:gd name="connsiteY2" fmla="*/ 220677 h 221180"/>
              <a:gd name="connsiteX3" fmla="*/ 84331 w 117821"/>
              <a:gd name="connsiteY3" fmla="*/ 190514 h 221180"/>
              <a:gd name="connsiteX4" fmla="*/ 68456 w 117821"/>
              <a:gd name="connsiteY4" fmla="*/ 155589 h 221180"/>
              <a:gd name="connsiteX5" fmla="*/ 193 w 117821"/>
              <a:gd name="connsiteY5" fmla="*/ 14 h 2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21" h="221180">
                <a:moveTo>
                  <a:pt x="193" y="14"/>
                </a:moveTo>
                <a:cubicBezTo>
                  <a:pt x="4162" y="1601"/>
                  <a:pt x="72689" y="128337"/>
                  <a:pt x="92268" y="165114"/>
                </a:cubicBezTo>
                <a:cubicBezTo>
                  <a:pt x="111847" y="201891"/>
                  <a:pt x="118991" y="216444"/>
                  <a:pt x="117668" y="220677"/>
                </a:cubicBezTo>
                <a:cubicBezTo>
                  <a:pt x="116345" y="224910"/>
                  <a:pt x="92533" y="201362"/>
                  <a:pt x="84331" y="190514"/>
                </a:cubicBezTo>
                <a:cubicBezTo>
                  <a:pt x="76129" y="179666"/>
                  <a:pt x="82479" y="185751"/>
                  <a:pt x="68456" y="155589"/>
                </a:cubicBezTo>
                <a:cubicBezTo>
                  <a:pt x="54433" y="125427"/>
                  <a:pt x="-3776" y="-1573"/>
                  <a:pt x="19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A1AE230C-4C5D-4EDB-8561-17F968F672ED}"/>
              </a:ext>
            </a:extLst>
          </p:cNvPr>
          <p:cNvSpPr/>
          <p:nvPr/>
        </p:nvSpPr>
        <p:spPr>
          <a:xfrm>
            <a:off x="5840489" y="1912031"/>
            <a:ext cx="278552" cy="388537"/>
          </a:xfrm>
          <a:custGeom>
            <a:avLst/>
            <a:gdLst>
              <a:gd name="connsiteX0" fmla="*/ 1511 w 278552"/>
              <a:gd name="connsiteY0" fmla="*/ 907 h 388537"/>
              <a:gd name="connsiteX1" fmla="*/ 153911 w 278552"/>
              <a:gd name="connsiteY1" fmla="*/ 173944 h 388537"/>
              <a:gd name="connsiteX2" fmla="*/ 272974 w 278552"/>
              <a:gd name="connsiteY2" fmla="*/ 380319 h 388537"/>
              <a:gd name="connsiteX3" fmla="*/ 241224 w 278552"/>
              <a:gd name="connsiteY3" fmla="*/ 324757 h 388537"/>
              <a:gd name="connsiteX4" fmla="*/ 85649 w 278552"/>
              <a:gd name="connsiteY4" fmla="*/ 115207 h 388537"/>
              <a:gd name="connsiteX5" fmla="*/ 1511 w 278552"/>
              <a:gd name="connsiteY5" fmla="*/ 907 h 3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552" h="388537">
                <a:moveTo>
                  <a:pt x="1511" y="907"/>
                </a:moveTo>
                <a:cubicBezTo>
                  <a:pt x="12888" y="10696"/>
                  <a:pt x="108667" y="110709"/>
                  <a:pt x="153911" y="173944"/>
                </a:cubicBezTo>
                <a:cubicBezTo>
                  <a:pt x="199155" y="237179"/>
                  <a:pt x="258422" y="355184"/>
                  <a:pt x="272974" y="380319"/>
                </a:cubicBezTo>
                <a:cubicBezTo>
                  <a:pt x="287526" y="405454"/>
                  <a:pt x="272445" y="368942"/>
                  <a:pt x="241224" y="324757"/>
                </a:cubicBezTo>
                <a:cubicBezTo>
                  <a:pt x="210003" y="280572"/>
                  <a:pt x="125866" y="167859"/>
                  <a:pt x="85649" y="115207"/>
                </a:cubicBezTo>
                <a:cubicBezTo>
                  <a:pt x="45432" y="62555"/>
                  <a:pt x="-9866" y="-8882"/>
                  <a:pt x="1511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83A8FD9F-96D0-4D47-8C82-47AABB4B3035}"/>
              </a:ext>
            </a:extLst>
          </p:cNvPr>
          <p:cNvSpPr/>
          <p:nvPr/>
        </p:nvSpPr>
        <p:spPr>
          <a:xfrm>
            <a:off x="6297352" y="2206425"/>
            <a:ext cx="286671" cy="704941"/>
          </a:xfrm>
          <a:custGeom>
            <a:avLst/>
            <a:gdLst>
              <a:gd name="connsiteX0" fmla="*/ 261 w 286671"/>
              <a:gd name="connsiteY0" fmla="*/ 200 h 704941"/>
              <a:gd name="connsiteX1" fmla="*/ 139961 w 286671"/>
              <a:gd name="connsiteY1" fmla="*/ 184350 h 704941"/>
              <a:gd name="connsiteX2" fmla="*/ 211398 w 286671"/>
              <a:gd name="connsiteY2" fmla="*/ 336750 h 704941"/>
              <a:gd name="connsiteX3" fmla="*/ 268548 w 286671"/>
              <a:gd name="connsiteY3" fmla="*/ 539950 h 704941"/>
              <a:gd name="connsiteX4" fmla="*/ 286011 w 286671"/>
              <a:gd name="connsiteY4" fmla="*/ 703463 h 704941"/>
              <a:gd name="connsiteX5" fmla="*/ 282836 w 286671"/>
              <a:gd name="connsiteY5" fmla="*/ 612975 h 704941"/>
              <a:gd name="connsiteX6" fmla="*/ 281248 w 286671"/>
              <a:gd name="connsiteY6" fmla="*/ 482800 h 704941"/>
              <a:gd name="connsiteX7" fmla="*/ 262198 w 286671"/>
              <a:gd name="connsiteY7" fmla="*/ 406600 h 704941"/>
              <a:gd name="connsiteX8" fmla="*/ 178061 w 286671"/>
              <a:gd name="connsiteY8" fmla="*/ 220863 h 704941"/>
              <a:gd name="connsiteX9" fmla="*/ 261 w 286671"/>
              <a:gd name="connsiteY9" fmla="*/ 200 h 70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671" h="704941">
                <a:moveTo>
                  <a:pt x="261" y="200"/>
                </a:moveTo>
                <a:cubicBezTo>
                  <a:pt x="-6089" y="-5886"/>
                  <a:pt x="104772" y="128258"/>
                  <a:pt x="139961" y="184350"/>
                </a:cubicBezTo>
                <a:cubicBezTo>
                  <a:pt x="175150" y="240442"/>
                  <a:pt x="189967" y="277483"/>
                  <a:pt x="211398" y="336750"/>
                </a:cubicBezTo>
                <a:cubicBezTo>
                  <a:pt x="232829" y="396017"/>
                  <a:pt x="256113" y="478831"/>
                  <a:pt x="268548" y="539950"/>
                </a:cubicBezTo>
                <a:cubicBezTo>
                  <a:pt x="280984" y="601069"/>
                  <a:pt x="283630" y="691292"/>
                  <a:pt x="286011" y="703463"/>
                </a:cubicBezTo>
                <a:cubicBezTo>
                  <a:pt x="288392" y="715634"/>
                  <a:pt x="283630" y="649752"/>
                  <a:pt x="282836" y="612975"/>
                </a:cubicBezTo>
                <a:cubicBezTo>
                  <a:pt x="282042" y="576198"/>
                  <a:pt x="284688" y="517196"/>
                  <a:pt x="281248" y="482800"/>
                </a:cubicBezTo>
                <a:cubicBezTo>
                  <a:pt x="277808" y="448404"/>
                  <a:pt x="279396" y="450256"/>
                  <a:pt x="262198" y="406600"/>
                </a:cubicBezTo>
                <a:cubicBezTo>
                  <a:pt x="245000" y="362944"/>
                  <a:pt x="218278" y="288067"/>
                  <a:pt x="178061" y="220863"/>
                </a:cubicBezTo>
                <a:cubicBezTo>
                  <a:pt x="137844" y="153659"/>
                  <a:pt x="6611" y="6286"/>
                  <a:pt x="261" y="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CE7F5DC1-39B5-4008-8488-73A8B9814077}"/>
              </a:ext>
            </a:extLst>
          </p:cNvPr>
          <p:cNvSpPr/>
          <p:nvPr/>
        </p:nvSpPr>
        <p:spPr>
          <a:xfrm>
            <a:off x="6604686" y="2446180"/>
            <a:ext cx="52633" cy="491342"/>
          </a:xfrm>
          <a:custGeom>
            <a:avLst/>
            <a:gdLst>
              <a:gd name="connsiteX0" fmla="*/ 43764 w 52633"/>
              <a:gd name="connsiteY0" fmla="*/ 158 h 491342"/>
              <a:gd name="connsiteX1" fmla="*/ 50114 w 52633"/>
              <a:gd name="connsiteY1" fmla="*/ 230345 h 491342"/>
              <a:gd name="connsiteX2" fmla="*/ 4077 w 52633"/>
              <a:gd name="connsiteY2" fmla="*/ 479583 h 491342"/>
              <a:gd name="connsiteX3" fmla="*/ 4077 w 52633"/>
              <a:gd name="connsiteY3" fmla="*/ 431958 h 491342"/>
              <a:gd name="connsiteX4" fmla="*/ 19952 w 52633"/>
              <a:gd name="connsiteY4" fmla="*/ 265270 h 491342"/>
              <a:gd name="connsiteX5" fmla="*/ 43764 w 52633"/>
              <a:gd name="connsiteY5" fmla="*/ 158 h 49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33" h="491342">
                <a:moveTo>
                  <a:pt x="43764" y="158"/>
                </a:moveTo>
                <a:cubicBezTo>
                  <a:pt x="48791" y="-5663"/>
                  <a:pt x="56729" y="150441"/>
                  <a:pt x="50114" y="230345"/>
                </a:cubicBezTo>
                <a:cubicBezTo>
                  <a:pt x="43499" y="310249"/>
                  <a:pt x="11750" y="445981"/>
                  <a:pt x="4077" y="479583"/>
                </a:cubicBezTo>
                <a:cubicBezTo>
                  <a:pt x="-3596" y="513185"/>
                  <a:pt x="1431" y="467677"/>
                  <a:pt x="4077" y="431958"/>
                </a:cubicBezTo>
                <a:cubicBezTo>
                  <a:pt x="6723" y="396239"/>
                  <a:pt x="13073" y="335649"/>
                  <a:pt x="19952" y="265270"/>
                </a:cubicBezTo>
                <a:cubicBezTo>
                  <a:pt x="26831" y="194891"/>
                  <a:pt x="38737" y="5979"/>
                  <a:pt x="43764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B55D46D7-0E00-4F81-BB49-58E2ABDB5C06}"/>
              </a:ext>
            </a:extLst>
          </p:cNvPr>
          <p:cNvSpPr/>
          <p:nvPr/>
        </p:nvSpPr>
        <p:spPr>
          <a:xfrm>
            <a:off x="6356114" y="2289077"/>
            <a:ext cx="183341" cy="548814"/>
          </a:xfrm>
          <a:custGeom>
            <a:avLst/>
            <a:gdLst>
              <a:gd name="connsiteX0" fmla="*/ 236 w 183341"/>
              <a:gd name="connsiteY0" fmla="*/ 98 h 548814"/>
              <a:gd name="connsiteX1" fmla="*/ 84374 w 183341"/>
              <a:gd name="connsiteY1" fmla="*/ 182661 h 548814"/>
              <a:gd name="connsiteX2" fmla="*/ 146286 w 183341"/>
              <a:gd name="connsiteY2" fmla="*/ 344586 h 548814"/>
              <a:gd name="connsiteX3" fmla="*/ 182799 w 183341"/>
              <a:gd name="connsiteY3" fmla="*/ 449361 h 548814"/>
              <a:gd name="connsiteX4" fmla="*/ 168511 w 183341"/>
              <a:gd name="connsiteY4" fmla="*/ 547786 h 548814"/>
              <a:gd name="connsiteX5" fmla="*/ 173274 w 183341"/>
              <a:gd name="connsiteY5" fmla="*/ 495398 h 548814"/>
              <a:gd name="connsiteX6" fmla="*/ 168511 w 183341"/>
              <a:gd name="connsiteY6" fmla="*/ 409673 h 548814"/>
              <a:gd name="connsiteX7" fmla="*/ 62149 w 183341"/>
              <a:gd name="connsiteY7" fmla="*/ 160436 h 548814"/>
              <a:gd name="connsiteX8" fmla="*/ 236 w 183341"/>
              <a:gd name="connsiteY8" fmla="*/ 98 h 54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341" h="548814">
                <a:moveTo>
                  <a:pt x="236" y="98"/>
                </a:moveTo>
                <a:cubicBezTo>
                  <a:pt x="3940" y="3802"/>
                  <a:pt x="60032" y="125246"/>
                  <a:pt x="84374" y="182661"/>
                </a:cubicBezTo>
                <a:cubicBezTo>
                  <a:pt x="108716" y="240076"/>
                  <a:pt x="129882" y="300136"/>
                  <a:pt x="146286" y="344586"/>
                </a:cubicBezTo>
                <a:cubicBezTo>
                  <a:pt x="162690" y="389036"/>
                  <a:pt x="179095" y="415494"/>
                  <a:pt x="182799" y="449361"/>
                </a:cubicBezTo>
                <a:cubicBezTo>
                  <a:pt x="186503" y="483228"/>
                  <a:pt x="170098" y="540113"/>
                  <a:pt x="168511" y="547786"/>
                </a:cubicBezTo>
                <a:cubicBezTo>
                  <a:pt x="166924" y="555459"/>
                  <a:pt x="173274" y="518417"/>
                  <a:pt x="173274" y="495398"/>
                </a:cubicBezTo>
                <a:cubicBezTo>
                  <a:pt x="173274" y="472379"/>
                  <a:pt x="187032" y="465500"/>
                  <a:pt x="168511" y="409673"/>
                </a:cubicBezTo>
                <a:cubicBezTo>
                  <a:pt x="149990" y="353846"/>
                  <a:pt x="87020" y="222349"/>
                  <a:pt x="62149" y="160436"/>
                </a:cubicBezTo>
                <a:cubicBezTo>
                  <a:pt x="37278" y="98523"/>
                  <a:pt x="-3468" y="-3606"/>
                  <a:pt x="236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0A5FC86C-1AE4-4C27-9969-9B319F9F4AC5}"/>
              </a:ext>
            </a:extLst>
          </p:cNvPr>
          <p:cNvSpPr/>
          <p:nvPr/>
        </p:nvSpPr>
        <p:spPr>
          <a:xfrm>
            <a:off x="6384595" y="2578034"/>
            <a:ext cx="295704" cy="452926"/>
          </a:xfrm>
          <a:custGeom>
            <a:avLst/>
            <a:gdLst>
              <a:gd name="connsiteX0" fmla="*/ 330 w 295704"/>
              <a:gd name="connsiteY0" fmla="*/ 66 h 452926"/>
              <a:gd name="connsiteX1" fmla="*/ 100343 w 295704"/>
              <a:gd name="connsiteY1" fmla="*/ 212791 h 452926"/>
              <a:gd name="connsiteX2" fmla="*/ 214643 w 295704"/>
              <a:gd name="connsiteY2" fmla="*/ 341379 h 452926"/>
              <a:gd name="connsiteX3" fmla="*/ 294018 w 295704"/>
              <a:gd name="connsiteY3" fmla="*/ 449329 h 452926"/>
              <a:gd name="connsiteX4" fmla="*/ 252743 w 295704"/>
              <a:gd name="connsiteY4" fmla="*/ 404879 h 452926"/>
              <a:gd name="connsiteX5" fmla="*/ 74943 w 295704"/>
              <a:gd name="connsiteY5" fmla="*/ 192154 h 452926"/>
              <a:gd name="connsiteX6" fmla="*/ 330 w 295704"/>
              <a:gd name="connsiteY6" fmla="*/ 66 h 45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704" h="452926">
                <a:moveTo>
                  <a:pt x="330" y="66"/>
                </a:moveTo>
                <a:cubicBezTo>
                  <a:pt x="4563" y="3505"/>
                  <a:pt x="64624" y="155906"/>
                  <a:pt x="100343" y="212791"/>
                </a:cubicBezTo>
                <a:cubicBezTo>
                  <a:pt x="136062" y="269676"/>
                  <a:pt x="182364" y="301956"/>
                  <a:pt x="214643" y="341379"/>
                </a:cubicBezTo>
                <a:cubicBezTo>
                  <a:pt x="246922" y="380802"/>
                  <a:pt x="287668" y="438746"/>
                  <a:pt x="294018" y="449329"/>
                </a:cubicBezTo>
                <a:cubicBezTo>
                  <a:pt x="300368" y="459912"/>
                  <a:pt x="289256" y="447742"/>
                  <a:pt x="252743" y="404879"/>
                </a:cubicBezTo>
                <a:cubicBezTo>
                  <a:pt x="216231" y="362017"/>
                  <a:pt x="116747" y="257506"/>
                  <a:pt x="74943" y="192154"/>
                </a:cubicBezTo>
                <a:cubicBezTo>
                  <a:pt x="33139" y="126802"/>
                  <a:pt x="-3903" y="-3373"/>
                  <a:pt x="33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536872BA-5BF6-4073-A08C-174FC55E8315}"/>
              </a:ext>
            </a:extLst>
          </p:cNvPr>
          <p:cNvSpPr/>
          <p:nvPr/>
        </p:nvSpPr>
        <p:spPr>
          <a:xfrm>
            <a:off x="6206715" y="2296889"/>
            <a:ext cx="265337" cy="577134"/>
          </a:xfrm>
          <a:custGeom>
            <a:avLst/>
            <a:gdLst>
              <a:gd name="connsiteX0" fmla="*/ 410 w 265337"/>
              <a:gd name="connsiteY0" fmla="*/ 224 h 577134"/>
              <a:gd name="connsiteX1" fmla="*/ 79785 w 265337"/>
              <a:gd name="connsiteY1" fmla="*/ 243111 h 577134"/>
              <a:gd name="connsiteX2" fmla="*/ 133760 w 265337"/>
              <a:gd name="connsiteY2" fmla="*/ 357411 h 577134"/>
              <a:gd name="connsiteX3" fmla="*/ 260760 w 265337"/>
              <a:gd name="connsiteY3" fmla="*/ 571724 h 577134"/>
              <a:gd name="connsiteX4" fmla="*/ 225835 w 265337"/>
              <a:gd name="connsiteY4" fmla="*/ 493936 h 577134"/>
              <a:gd name="connsiteX5" fmla="*/ 116298 w 265337"/>
              <a:gd name="connsiteY5" fmla="*/ 289149 h 577134"/>
              <a:gd name="connsiteX6" fmla="*/ 410 w 265337"/>
              <a:gd name="connsiteY6" fmla="*/ 224 h 57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37" h="577134">
                <a:moveTo>
                  <a:pt x="410" y="224"/>
                </a:moveTo>
                <a:cubicBezTo>
                  <a:pt x="-5675" y="-7449"/>
                  <a:pt x="57560" y="183580"/>
                  <a:pt x="79785" y="243111"/>
                </a:cubicBezTo>
                <a:cubicBezTo>
                  <a:pt x="102010" y="302642"/>
                  <a:pt x="103598" y="302642"/>
                  <a:pt x="133760" y="357411"/>
                </a:cubicBezTo>
                <a:cubicBezTo>
                  <a:pt x="163922" y="412180"/>
                  <a:pt x="245414" y="548970"/>
                  <a:pt x="260760" y="571724"/>
                </a:cubicBezTo>
                <a:cubicBezTo>
                  <a:pt x="276106" y="594478"/>
                  <a:pt x="249912" y="541032"/>
                  <a:pt x="225835" y="493936"/>
                </a:cubicBezTo>
                <a:cubicBezTo>
                  <a:pt x="201758" y="446840"/>
                  <a:pt x="150694" y="368789"/>
                  <a:pt x="116298" y="289149"/>
                </a:cubicBezTo>
                <a:cubicBezTo>
                  <a:pt x="81902" y="209510"/>
                  <a:pt x="6495" y="7897"/>
                  <a:pt x="410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4E82B406-771E-464E-9873-673AEC9DB135}"/>
              </a:ext>
            </a:extLst>
          </p:cNvPr>
          <p:cNvSpPr/>
          <p:nvPr/>
        </p:nvSpPr>
        <p:spPr>
          <a:xfrm>
            <a:off x="6224415" y="2516140"/>
            <a:ext cx="105230" cy="725187"/>
          </a:xfrm>
          <a:custGeom>
            <a:avLst/>
            <a:gdLst>
              <a:gd name="connsiteX0" fmla="*/ 173 w 105230"/>
              <a:gd name="connsiteY0" fmla="*/ 48 h 725187"/>
              <a:gd name="connsiteX1" fmla="*/ 39860 w 105230"/>
              <a:gd name="connsiteY1" fmla="*/ 150860 h 725187"/>
              <a:gd name="connsiteX2" fmla="*/ 74785 w 105230"/>
              <a:gd name="connsiteY2" fmla="*/ 403273 h 725187"/>
              <a:gd name="connsiteX3" fmla="*/ 82723 w 105230"/>
              <a:gd name="connsiteY3" fmla="*/ 709660 h 725187"/>
              <a:gd name="connsiteX4" fmla="*/ 82723 w 105230"/>
              <a:gd name="connsiteY4" fmla="*/ 650923 h 725187"/>
              <a:gd name="connsiteX5" fmla="*/ 103360 w 105230"/>
              <a:gd name="connsiteY5" fmla="*/ 400098 h 725187"/>
              <a:gd name="connsiteX6" fmla="*/ 28748 w 105230"/>
              <a:gd name="connsiteY6" fmla="*/ 165148 h 725187"/>
              <a:gd name="connsiteX7" fmla="*/ 173 w 105230"/>
              <a:gd name="connsiteY7" fmla="*/ 48 h 72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30" h="725187">
                <a:moveTo>
                  <a:pt x="173" y="48"/>
                </a:moveTo>
                <a:cubicBezTo>
                  <a:pt x="2025" y="-2333"/>
                  <a:pt x="27425" y="83656"/>
                  <a:pt x="39860" y="150860"/>
                </a:cubicBezTo>
                <a:cubicBezTo>
                  <a:pt x="52295" y="218064"/>
                  <a:pt x="67641" y="310140"/>
                  <a:pt x="74785" y="403273"/>
                </a:cubicBezTo>
                <a:cubicBezTo>
                  <a:pt x="81929" y="496406"/>
                  <a:pt x="81400" y="668385"/>
                  <a:pt x="82723" y="709660"/>
                </a:cubicBezTo>
                <a:cubicBezTo>
                  <a:pt x="84046" y="750935"/>
                  <a:pt x="79283" y="702517"/>
                  <a:pt x="82723" y="650923"/>
                </a:cubicBezTo>
                <a:cubicBezTo>
                  <a:pt x="86163" y="599329"/>
                  <a:pt x="112356" y="481061"/>
                  <a:pt x="103360" y="400098"/>
                </a:cubicBezTo>
                <a:cubicBezTo>
                  <a:pt x="94364" y="319136"/>
                  <a:pt x="45946" y="233146"/>
                  <a:pt x="28748" y="165148"/>
                </a:cubicBezTo>
                <a:cubicBezTo>
                  <a:pt x="11550" y="97150"/>
                  <a:pt x="-1679" y="2429"/>
                  <a:pt x="173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F1DCA5D4-0B04-4ABD-902F-19CC47F65B00}"/>
              </a:ext>
            </a:extLst>
          </p:cNvPr>
          <p:cNvSpPr/>
          <p:nvPr/>
        </p:nvSpPr>
        <p:spPr>
          <a:xfrm>
            <a:off x="6163177" y="2738070"/>
            <a:ext cx="111933" cy="568228"/>
          </a:xfrm>
          <a:custGeom>
            <a:avLst/>
            <a:gdLst>
              <a:gd name="connsiteX0" fmla="*/ 109036 w 111933"/>
              <a:gd name="connsiteY0" fmla="*/ 368 h 568228"/>
              <a:gd name="connsiteX1" fmla="*/ 104273 w 111933"/>
              <a:gd name="connsiteY1" fmla="*/ 200393 h 568228"/>
              <a:gd name="connsiteX2" fmla="*/ 88398 w 111933"/>
              <a:gd name="connsiteY2" fmla="*/ 360730 h 568228"/>
              <a:gd name="connsiteX3" fmla="*/ 1086 w 111933"/>
              <a:gd name="connsiteY3" fmla="*/ 562343 h 568228"/>
              <a:gd name="connsiteX4" fmla="*/ 40773 w 111933"/>
              <a:gd name="connsiteY4" fmla="*/ 490905 h 568228"/>
              <a:gd name="connsiteX5" fmla="*/ 59823 w 111933"/>
              <a:gd name="connsiteY5" fmla="*/ 252780 h 568228"/>
              <a:gd name="connsiteX6" fmla="*/ 109036 w 111933"/>
              <a:gd name="connsiteY6" fmla="*/ 368 h 5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33" h="568228">
                <a:moveTo>
                  <a:pt x="109036" y="368"/>
                </a:moveTo>
                <a:cubicBezTo>
                  <a:pt x="116444" y="-8363"/>
                  <a:pt x="107713" y="140333"/>
                  <a:pt x="104273" y="200393"/>
                </a:cubicBezTo>
                <a:cubicBezTo>
                  <a:pt x="100833" y="260453"/>
                  <a:pt x="105596" y="300405"/>
                  <a:pt x="88398" y="360730"/>
                </a:cubicBezTo>
                <a:cubicBezTo>
                  <a:pt x="71200" y="421055"/>
                  <a:pt x="9023" y="540647"/>
                  <a:pt x="1086" y="562343"/>
                </a:cubicBezTo>
                <a:cubicBezTo>
                  <a:pt x="-6851" y="584039"/>
                  <a:pt x="30983" y="542499"/>
                  <a:pt x="40773" y="490905"/>
                </a:cubicBezTo>
                <a:cubicBezTo>
                  <a:pt x="50562" y="439311"/>
                  <a:pt x="46594" y="335595"/>
                  <a:pt x="59823" y="252780"/>
                </a:cubicBezTo>
                <a:cubicBezTo>
                  <a:pt x="73052" y="169965"/>
                  <a:pt x="101628" y="9099"/>
                  <a:pt x="109036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B3A92708-304A-42F3-94E8-92B3A350F8AA}"/>
              </a:ext>
            </a:extLst>
          </p:cNvPr>
          <p:cNvSpPr/>
          <p:nvPr/>
        </p:nvSpPr>
        <p:spPr>
          <a:xfrm>
            <a:off x="6392521" y="2805071"/>
            <a:ext cx="45926" cy="311254"/>
          </a:xfrm>
          <a:custGeom>
            <a:avLst/>
            <a:gdLst>
              <a:gd name="connsiteX0" fmla="*/ 38442 w 45926"/>
              <a:gd name="connsiteY0" fmla="*/ 42 h 311254"/>
              <a:gd name="connsiteX1" fmla="*/ 43204 w 45926"/>
              <a:gd name="connsiteY1" fmla="*/ 123867 h 311254"/>
              <a:gd name="connsiteX2" fmla="*/ 342 w 45926"/>
              <a:gd name="connsiteY2" fmla="*/ 308017 h 311254"/>
              <a:gd name="connsiteX3" fmla="*/ 22567 w 45926"/>
              <a:gd name="connsiteY3" fmla="*/ 231817 h 311254"/>
              <a:gd name="connsiteX4" fmla="*/ 13042 w 45926"/>
              <a:gd name="connsiteY4" fmla="*/ 111167 h 311254"/>
              <a:gd name="connsiteX5" fmla="*/ 38442 w 45926"/>
              <a:gd name="connsiteY5" fmla="*/ 42 h 31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26" h="311254">
                <a:moveTo>
                  <a:pt x="38442" y="42"/>
                </a:moveTo>
                <a:cubicBezTo>
                  <a:pt x="43469" y="2159"/>
                  <a:pt x="49554" y="72538"/>
                  <a:pt x="43204" y="123867"/>
                </a:cubicBezTo>
                <a:cubicBezTo>
                  <a:pt x="36854" y="175196"/>
                  <a:pt x="3781" y="290025"/>
                  <a:pt x="342" y="308017"/>
                </a:cubicBezTo>
                <a:cubicBezTo>
                  <a:pt x="-3097" y="326009"/>
                  <a:pt x="20450" y="264625"/>
                  <a:pt x="22567" y="231817"/>
                </a:cubicBezTo>
                <a:cubicBezTo>
                  <a:pt x="24684" y="199009"/>
                  <a:pt x="11454" y="147415"/>
                  <a:pt x="13042" y="111167"/>
                </a:cubicBezTo>
                <a:cubicBezTo>
                  <a:pt x="14629" y="74919"/>
                  <a:pt x="33415" y="-2075"/>
                  <a:pt x="3844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2CC7D4F7-ACE9-490B-BA84-829BBE27A656}"/>
              </a:ext>
            </a:extLst>
          </p:cNvPr>
          <p:cNvSpPr/>
          <p:nvPr/>
        </p:nvSpPr>
        <p:spPr>
          <a:xfrm>
            <a:off x="6419732" y="2862191"/>
            <a:ext cx="52606" cy="339037"/>
          </a:xfrm>
          <a:custGeom>
            <a:avLst/>
            <a:gdLst>
              <a:gd name="connsiteX0" fmla="*/ 39806 w 52606"/>
              <a:gd name="connsiteY0" fmla="*/ 72 h 339037"/>
              <a:gd name="connsiteX1" fmla="*/ 52506 w 52606"/>
              <a:gd name="connsiteY1" fmla="*/ 133422 h 339037"/>
              <a:gd name="connsiteX2" fmla="*/ 42981 w 52606"/>
              <a:gd name="connsiteY2" fmla="*/ 206447 h 339037"/>
              <a:gd name="connsiteX3" fmla="*/ 118 w 52606"/>
              <a:gd name="connsiteY3" fmla="*/ 338209 h 339037"/>
              <a:gd name="connsiteX4" fmla="*/ 30281 w 52606"/>
              <a:gd name="connsiteY4" fmla="*/ 257247 h 339037"/>
              <a:gd name="connsiteX5" fmla="*/ 31868 w 52606"/>
              <a:gd name="connsiteY5" fmla="*/ 152472 h 339037"/>
              <a:gd name="connsiteX6" fmla="*/ 39806 w 52606"/>
              <a:gd name="connsiteY6" fmla="*/ 72 h 33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06" h="339037">
                <a:moveTo>
                  <a:pt x="39806" y="72"/>
                </a:moveTo>
                <a:cubicBezTo>
                  <a:pt x="43246" y="-3103"/>
                  <a:pt x="51977" y="99026"/>
                  <a:pt x="52506" y="133422"/>
                </a:cubicBezTo>
                <a:cubicBezTo>
                  <a:pt x="53035" y="167818"/>
                  <a:pt x="51712" y="172316"/>
                  <a:pt x="42981" y="206447"/>
                </a:cubicBezTo>
                <a:cubicBezTo>
                  <a:pt x="34250" y="240578"/>
                  <a:pt x="2235" y="329742"/>
                  <a:pt x="118" y="338209"/>
                </a:cubicBezTo>
                <a:cubicBezTo>
                  <a:pt x="-1999" y="346676"/>
                  <a:pt x="24989" y="288203"/>
                  <a:pt x="30281" y="257247"/>
                </a:cubicBezTo>
                <a:cubicBezTo>
                  <a:pt x="35573" y="226291"/>
                  <a:pt x="31604" y="193482"/>
                  <a:pt x="31868" y="152472"/>
                </a:cubicBezTo>
                <a:cubicBezTo>
                  <a:pt x="32132" y="111462"/>
                  <a:pt x="36366" y="3247"/>
                  <a:pt x="3980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479AA570-D01E-42EF-BAFC-21CA9FA4E2B3}"/>
              </a:ext>
            </a:extLst>
          </p:cNvPr>
          <p:cNvSpPr/>
          <p:nvPr/>
        </p:nvSpPr>
        <p:spPr>
          <a:xfrm>
            <a:off x="6491231" y="2901929"/>
            <a:ext cx="240144" cy="181062"/>
          </a:xfrm>
          <a:custGeom>
            <a:avLst/>
            <a:gdLst>
              <a:gd name="connsiteX0" fmla="*/ 57 w 240144"/>
              <a:gd name="connsiteY0" fmla="*/ 21 h 181062"/>
              <a:gd name="connsiteX1" fmla="*/ 114357 w 240144"/>
              <a:gd name="connsiteY1" fmla="*/ 114321 h 181062"/>
              <a:gd name="connsiteX2" fmla="*/ 161982 w 240144"/>
              <a:gd name="connsiteY2" fmla="*/ 152421 h 181062"/>
              <a:gd name="connsiteX3" fmla="*/ 239769 w 240144"/>
              <a:gd name="connsiteY3" fmla="*/ 180996 h 181062"/>
              <a:gd name="connsiteX4" fmla="*/ 188969 w 240144"/>
              <a:gd name="connsiteY4" fmla="*/ 144484 h 181062"/>
              <a:gd name="connsiteX5" fmla="*/ 130232 w 240144"/>
              <a:gd name="connsiteY5" fmla="*/ 104796 h 181062"/>
              <a:gd name="connsiteX6" fmla="*/ 57 w 240144"/>
              <a:gd name="connsiteY6" fmla="*/ 21 h 1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44" h="181062">
                <a:moveTo>
                  <a:pt x="57" y="21"/>
                </a:moveTo>
                <a:cubicBezTo>
                  <a:pt x="-2589" y="1609"/>
                  <a:pt x="87370" y="88921"/>
                  <a:pt x="114357" y="114321"/>
                </a:cubicBezTo>
                <a:cubicBezTo>
                  <a:pt x="141345" y="139721"/>
                  <a:pt x="141080" y="141309"/>
                  <a:pt x="161982" y="152421"/>
                </a:cubicBezTo>
                <a:cubicBezTo>
                  <a:pt x="182884" y="163534"/>
                  <a:pt x="235271" y="182319"/>
                  <a:pt x="239769" y="180996"/>
                </a:cubicBezTo>
                <a:cubicBezTo>
                  <a:pt x="244267" y="179673"/>
                  <a:pt x="207225" y="157184"/>
                  <a:pt x="188969" y="144484"/>
                </a:cubicBezTo>
                <a:cubicBezTo>
                  <a:pt x="170713" y="131784"/>
                  <a:pt x="159336" y="125698"/>
                  <a:pt x="130232" y="104796"/>
                </a:cubicBezTo>
                <a:cubicBezTo>
                  <a:pt x="101128" y="83894"/>
                  <a:pt x="2703" y="-1567"/>
                  <a:pt x="5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63591FA9-ADAA-449F-9310-704F9C6D95ED}"/>
              </a:ext>
            </a:extLst>
          </p:cNvPr>
          <p:cNvSpPr/>
          <p:nvPr/>
        </p:nvSpPr>
        <p:spPr>
          <a:xfrm>
            <a:off x="6469866" y="3016221"/>
            <a:ext cx="123094" cy="365834"/>
          </a:xfrm>
          <a:custGeom>
            <a:avLst/>
            <a:gdLst>
              <a:gd name="connsiteX0" fmla="*/ 123022 w 123094"/>
              <a:gd name="connsiteY0" fmla="*/ 29 h 365834"/>
              <a:gd name="connsiteX1" fmla="*/ 48409 w 123094"/>
              <a:gd name="connsiteY1" fmla="*/ 239742 h 365834"/>
              <a:gd name="connsiteX2" fmla="*/ 784 w 123094"/>
              <a:gd name="connsiteY2" fmla="*/ 363567 h 365834"/>
              <a:gd name="connsiteX3" fmla="*/ 19834 w 123094"/>
              <a:gd name="connsiteY3" fmla="*/ 312767 h 365834"/>
              <a:gd name="connsiteX4" fmla="*/ 34122 w 123094"/>
              <a:gd name="connsiteY4" fmla="*/ 223867 h 365834"/>
              <a:gd name="connsiteX5" fmla="*/ 123022 w 123094"/>
              <a:gd name="connsiteY5" fmla="*/ 29 h 3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94" h="365834">
                <a:moveTo>
                  <a:pt x="123022" y="29"/>
                </a:moveTo>
                <a:cubicBezTo>
                  <a:pt x="125403" y="2675"/>
                  <a:pt x="68782" y="179152"/>
                  <a:pt x="48409" y="239742"/>
                </a:cubicBezTo>
                <a:cubicBezTo>
                  <a:pt x="28036" y="300332"/>
                  <a:pt x="5546" y="351396"/>
                  <a:pt x="784" y="363567"/>
                </a:cubicBezTo>
                <a:cubicBezTo>
                  <a:pt x="-3978" y="375738"/>
                  <a:pt x="14278" y="336050"/>
                  <a:pt x="19834" y="312767"/>
                </a:cubicBezTo>
                <a:cubicBezTo>
                  <a:pt x="25390" y="289484"/>
                  <a:pt x="19570" y="274138"/>
                  <a:pt x="34122" y="223867"/>
                </a:cubicBezTo>
                <a:cubicBezTo>
                  <a:pt x="48674" y="173596"/>
                  <a:pt x="120641" y="-2617"/>
                  <a:pt x="12302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E2C3C52E-6445-449A-85E2-230520A8C273}"/>
              </a:ext>
            </a:extLst>
          </p:cNvPr>
          <p:cNvSpPr/>
          <p:nvPr/>
        </p:nvSpPr>
        <p:spPr>
          <a:xfrm>
            <a:off x="6398849" y="2930008"/>
            <a:ext cx="106566" cy="434017"/>
          </a:xfrm>
          <a:custGeom>
            <a:avLst/>
            <a:gdLst>
              <a:gd name="connsiteX0" fmla="*/ 103551 w 106566"/>
              <a:gd name="connsiteY0" fmla="*/ 517 h 434017"/>
              <a:gd name="connsiteX1" fmla="*/ 98789 w 106566"/>
              <a:gd name="connsiteY1" fmla="*/ 135455 h 434017"/>
              <a:gd name="connsiteX2" fmla="*/ 46401 w 106566"/>
              <a:gd name="connsiteY2" fmla="*/ 311667 h 434017"/>
              <a:gd name="connsiteX3" fmla="*/ 364 w 106566"/>
              <a:gd name="connsiteY3" fmla="*/ 432317 h 434017"/>
              <a:gd name="connsiteX4" fmla="*/ 27351 w 106566"/>
              <a:gd name="connsiteY4" fmla="*/ 368817 h 434017"/>
              <a:gd name="connsiteX5" fmla="*/ 71801 w 106566"/>
              <a:gd name="connsiteY5" fmla="*/ 184667 h 434017"/>
              <a:gd name="connsiteX6" fmla="*/ 103551 w 106566"/>
              <a:gd name="connsiteY6" fmla="*/ 517 h 4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6" h="434017">
                <a:moveTo>
                  <a:pt x="103551" y="517"/>
                </a:moveTo>
                <a:cubicBezTo>
                  <a:pt x="108049" y="-7685"/>
                  <a:pt x="108314" y="83597"/>
                  <a:pt x="98789" y="135455"/>
                </a:cubicBezTo>
                <a:cubicBezTo>
                  <a:pt x="89264" y="187313"/>
                  <a:pt x="62805" y="262190"/>
                  <a:pt x="46401" y="311667"/>
                </a:cubicBezTo>
                <a:cubicBezTo>
                  <a:pt x="29997" y="361144"/>
                  <a:pt x="3539" y="422792"/>
                  <a:pt x="364" y="432317"/>
                </a:cubicBezTo>
                <a:cubicBezTo>
                  <a:pt x="-2811" y="441842"/>
                  <a:pt x="15445" y="410092"/>
                  <a:pt x="27351" y="368817"/>
                </a:cubicBezTo>
                <a:cubicBezTo>
                  <a:pt x="39257" y="327542"/>
                  <a:pt x="61218" y="245521"/>
                  <a:pt x="71801" y="184667"/>
                </a:cubicBezTo>
                <a:cubicBezTo>
                  <a:pt x="82384" y="123813"/>
                  <a:pt x="99053" y="8719"/>
                  <a:pt x="103551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C15B5AFB-5D5F-4020-9E59-B85EDB0910D2}"/>
              </a:ext>
            </a:extLst>
          </p:cNvPr>
          <p:cNvSpPr/>
          <p:nvPr/>
        </p:nvSpPr>
        <p:spPr>
          <a:xfrm>
            <a:off x="6393771" y="3066242"/>
            <a:ext cx="170594" cy="331667"/>
          </a:xfrm>
          <a:custGeom>
            <a:avLst/>
            <a:gdLst>
              <a:gd name="connsiteX0" fmla="*/ 170542 w 170594"/>
              <a:gd name="connsiteY0" fmla="*/ 808 h 331667"/>
              <a:gd name="connsiteX1" fmla="*/ 57829 w 170594"/>
              <a:gd name="connsiteY1" fmla="*/ 240521 h 331667"/>
              <a:gd name="connsiteX2" fmla="*/ 679 w 170594"/>
              <a:gd name="connsiteY2" fmla="*/ 331008 h 331667"/>
              <a:gd name="connsiteX3" fmla="*/ 29254 w 170594"/>
              <a:gd name="connsiteY3" fmla="*/ 275446 h 331667"/>
              <a:gd name="connsiteX4" fmla="*/ 72117 w 170594"/>
              <a:gd name="connsiteY4" fmla="*/ 165908 h 331667"/>
              <a:gd name="connsiteX5" fmla="*/ 170542 w 170594"/>
              <a:gd name="connsiteY5" fmla="*/ 808 h 33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94" h="331667">
                <a:moveTo>
                  <a:pt x="170542" y="808"/>
                </a:moveTo>
                <a:cubicBezTo>
                  <a:pt x="168161" y="13243"/>
                  <a:pt x="86139" y="185488"/>
                  <a:pt x="57829" y="240521"/>
                </a:cubicBezTo>
                <a:cubicBezTo>
                  <a:pt x="29519" y="295554"/>
                  <a:pt x="5441" y="325187"/>
                  <a:pt x="679" y="331008"/>
                </a:cubicBezTo>
                <a:cubicBezTo>
                  <a:pt x="-4083" y="336829"/>
                  <a:pt x="17348" y="302963"/>
                  <a:pt x="29254" y="275446"/>
                </a:cubicBezTo>
                <a:cubicBezTo>
                  <a:pt x="41160" y="247929"/>
                  <a:pt x="50686" y="209035"/>
                  <a:pt x="72117" y="165908"/>
                </a:cubicBezTo>
                <a:cubicBezTo>
                  <a:pt x="93548" y="122781"/>
                  <a:pt x="172923" y="-11627"/>
                  <a:pt x="170542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6AD6FFE9-F031-4EA9-B9A1-3C247912E1D0}"/>
              </a:ext>
            </a:extLst>
          </p:cNvPr>
          <p:cNvSpPr/>
          <p:nvPr/>
        </p:nvSpPr>
        <p:spPr>
          <a:xfrm>
            <a:off x="5848032" y="4211961"/>
            <a:ext cx="152736" cy="158191"/>
          </a:xfrm>
          <a:custGeom>
            <a:avLst/>
            <a:gdLst>
              <a:gd name="connsiteX0" fmla="*/ 152718 w 152736"/>
              <a:gd name="connsiteY0" fmla="*/ 206 h 158191"/>
              <a:gd name="connsiteX1" fmla="*/ 49001 w 152736"/>
              <a:gd name="connsiteY1" fmla="*/ 93339 h 158191"/>
              <a:gd name="connsiteX2" fmla="*/ 8785 w 152736"/>
              <a:gd name="connsiteY2" fmla="*/ 156839 h 158191"/>
              <a:gd name="connsiteX3" fmla="*/ 2435 w 152736"/>
              <a:gd name="connsiteY3" fmla="*/ 131439 h 158191"/>
              <a:gd name="connsiteX4" fmla="*/ 40535 w 152736"/>
              <a:gd name="connsiteY4" fmla="*/ 70056 h 158191"/>
              <a:gd name="connsiteX5" fmla="*/ 152718 w 152736"/>
              <a:gd name="connsiteY5" fmla="*/ 206 h 1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6" h="158191">
                <a:moveTo>
                  <a:pt x="152718" y="206"/>
                </a:moveTo>
                <a:cubicBezTo>
                  <a:pt x="154129" y="4087"/>
                  <a:pt x="72990" y="67234"/>
                  <a:pt x="49001" y="93339"/>
                </a:cubicBezTo>
                <a:cubicBezTo>
                  <a:pt x="25012" y="119444"/>
                  <a:pt x="16546" y="150489"/>
                  <a:pt x="8785" y="156839"/>
                </a:cubicBezTo>
                <a:cubicBezTo>
                  <a:pt x="1024" y="163189"/>
                  <a:pt x="-2857" y="145903"/>
                  <a:pt x="2435" y="131439"/>
                </a:cubicBezTo>
                <a:cubicBezTo>
                  <a:pt x="7727" y="116975"/>
                  <a:pt x="20074" y="91928"/>
                  <a:pt x="40535" y="70056"/>
                </a:cubicBezTo>
                <a:cubicBezTo>
                  <a:pt x="60996" y="48184"/>
                  <a:pt x="151307" y="-3675"/>
                  <a:pt x="152718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D078F44B-6820-402E-94BC-2577441AC952}"/>
              </a:ext>
            </a:extLst>
          </p:cNvPr>
          <p:cNvSpPr/>
          <p:nvPr/>
        </p:nvSpPr>
        <p:spPr>
          <a:xfrm>
            <a:off x="5054600" y="796393"/>
            <a:ext cx="1398125" cy="270407"/>
          </a:xfrm>
          <a:custGeom>
            <a:avLst/>
            <a:gdLst>
              <a:gd name="connsiteX0" fmla="*/ 0 w 1398125"/>
              <a:gd name="connsiteY0" fmla="*/ 270407 h 270407"/>
              <a:gd name="connsiteX1" fmla="*/ 770467 w 1398125"/>
              <a:gd name="connsiteY1" fmla="*/ 115890 h 270407"/>
              <a:gd name="connsiteX2" fmla="*/ 1384300 w 1398125"/>
              <a:gd name="connsiteY2" fmla="*/ 1590 h 270407"/>
              <a:gd name="connsiteX3" fmla="*/ 1212850 w 1398125"/>
              <a:gd name="connsiteY3" fmla="*/ 46040 h 270407"/>
              <a:gd name="connsiteX4" fmla="*/ 596900 w 1398125"/>
              <a:gd name="connsiteY4" fmla="*/ 185740 h 270407"/>
              <a:gd name="connsiteX5" fmla="*/ 0 w 1398125"/>
              <a:gd name="connsiteY5" fmla="*/ 270407 h 27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125" h="270407">
                <a:moveTo>
                  <a:pt x="0" y="270407"/>
                </a:moveTo>
                <a:lnTo>
                  <a:pt x="770467" y="115890"/>
                </a:lnTo>
                <a:lnTo>
                  <a:pt x="1384300" y="1590"/>
                </a:lnTo>
                <a:cubicBezTo>
                  <a:pt x="1458031" y="-10052"/>
                  <a:pt x="1212850" y="46040"/>
                  <a:pt x="1212850" y="46040"/>
                </a:cubicBezTo>
                <a:cubicBezTo>
                  <a:pt x="1081617" y="76732"/>
                  <a:pt x="804333" y="144465"/>
                  <a:pt x="596900" y="185740"/>
                </a:cubicBezTo>
                <a:cubicBezTo>
                  <a:pt x="389467" y="227015"/>
                  <a:pt x="178858" y="260352"/>
                  <a:pt x="0" y="270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06D150D4-2803-4E1D-ADA0-3FEB4679699D}"/>
              </a:ext>
            </a:extLst>
          </p:cNvPr>
          <p:cNvSpPr/>
          <p:nvPr/>
        </p:nvSpPr>
        <p:spPr>
          <a:xfrm>
            <a:off x="5572599" y="977244"/>
            <a:ext cx="1571255" cy="532672"/>
          </a:xfrm>
          <a:custGeom>
            <a:avLst/>
            <a:gdLst>
              <a:gd name="connsiteX0" fmla="*/ 38684 w 1571255"/>
              <a:gd name="connsiteY0" fmla="*/ 656 h 532672"/>
              <a:gd name="connsiteX1" fmla="*/ 584 w 1571255"/>
              <a:gd name="connsiteY1" fmla="*/ 78973 h 532672"/>
              <a:gd name="connsiteX2" fmla="*/ 70434 w 1571255"/>
              <a:gd name="connsiteY2" fmla="*/ 138239 h 532672"/>
              <a:gd name="connsiteX3" fmla="*/ 358301 w 1571255"/>
              <a:gd name="connsiteY3" fmla="*/ 288523 h 532672"/>
              <a:gd name="connsiteX4" fmla="*/ 879001 w 1571255"/>
              <a:gd name="connsiteY4" fmla="*/ 432456 h 532672"/>
              <a:gd name="connsiteX5" fmla="*/ 1543634 w 1571255"/>
              <a:gd name="connsiteY5" fmla="*/ 529823 h 532672"/>
              <a:gd name="connsiteX6" fmla="*/ 1454734 w 1571255"/>
              <a:gd name="connsiteY6" fmla="*/ 508656 h 532672"/>
              <a:gd name="connsiteX7" fmla="*/ 978484 w 1571255"/>
              <a:gd name="connsiteY7" fmla="*/ 409173 h 532672"/>
              <a:gd name="connsiteX8" fmla="*/ 292684 w 1571255"/>
              <a:gd name="connsiteY8" fmla="*/ 220789 h 532672"/>
              <a:gd name="connsiteX9" fmla="*/ 68318 w 1571255"/>
              <a:gd name="connsiteY9" fmla="*/ 125539 h 532672"/>
              <a:gd name="connsiteX10" fmla="*/ 38684 w 1571255"/>
              <a:gd name="connsiteY10" fmla="*/ 656 h 5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1255" h="532672">
                <a:moveTo>
                  <a:pt x="38684" y="656"/>
                </a:moveTo>
                <a:cubicBezTo>
                  <a:pt x="27395" y="-7105"/>
                  <a:pt x="-4708" y="56043"/>
                  <a:pt x="584" y="78973"/>
                </a:cubicBezTo>
                <a:cubicBezTo>
                  <a:pt x="5876" y="101903"/>
                  <a:pt x="10815" y="103314"/>
                  <a:pt x="70434" y="138239"/>
                </a:cubicBezTo>
                <a:cubicBezTo>
                  <a:pt x="130053" y="173164"/>
                  <a:pt x="223540" y="239487"/>
                  <a:pt x="358301" y="288523"/>
                </a:cubicBezTo>
                <a:cubicBezTo>
                  <a:pt x="493062" y="337559"/>
                  <a:pt x="681446" y="392239"/>
                  <a:pt x="879001" y="432456"/>
                </a:cubicBezTo>
                <a:cubicBezTo>
                  <a:pt x="1076557" y="472673"/>
                  <a:pt x="1447678" y="517123"/>
                  <a:pt x="1543634" y="529823"/>
                </a:cubicBezTo>
                <a:cubicBezTo>
                  <a:pt x="1639590" y="542523"/>
                  <a:pt x="1454734" y="508656"/>
                  <a:pt x="1454734" y="508656"/>
                </a:cubicBezTo>
                <a:cubicBezTo>
                  <a:pt x="1360542" y="488548"/>
                  <a:pt x="1172159" y="457151"/>
                  <a:pt x="978484" y="409173"/>
                </a:cubicBezTo>
                <a:cubicBezTo>
                  <a:pt x="784809" y="361195"/>
                  <a:pt x="444378" y="268061"/>
                  <a:pt x="292684" y="220789"/>
                </a:cubicBezTo>
                <a:cubicBezTo>
                  <a:pt x="140990" y="173517"/>
                  <a:pt x="109240" y="159406"/>
                  <a:pt x="68318" y="125539"/>
                </a:cubicBezTo>
                <a:cubicBezTo>
                  <a:pt x="27396" y="91672"/>
                  <a:pt x="49973" y="8417"/>
                  <a:pt x="38684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C0C3EE70-8B26-44D8-BB47-6E044107EFE4}"/>
              </a:ext>
            </a:extLst>
          </p:cNvPr>
          <p:cNvSpPr/>
          <p:nvPr/>
        </p:nvSpPr>
        <p:spPr>
          <a:xfrm>
            <a:off x="6153150" y="1456238"/>
            <a:ext cx="1115643" cy="67854"/>
          </a:xfrm>
          <a:custGeom>
            <a:avLst/>
            <a:gdLst>
              <a:gd name="connsiteX0" fmla="*/ 0 w 1115643"/>
              <a:gd name="connsiteY0" fmla="*/ 23312 h 67854"/>
              <a:gd name="connsiteX1" fmla="*/ 446617 w 1115643"/>
              <a:gd name="connsiteY1" fmla="*/ 29 h 67854"/>
              <a:gd name="connsiteX2" fmla="*/ 880533 w 1115643"/>
              <a:gd name="connsiteY2" fmla="*/ 27545 h 67854"/>
              <a:gd name="connsiteX3" fmla="*/ 1113367 w 1115643"/>
              <a:gd name="connsiteY3" fmla="*/ 65645 h 67854"/>
              <a:gd name="connsiteX4" fmla="*/ 1005417 w 1115643"/>
              <a:gd name="connsiteY4" fmla="*/ 63529 h 67854"/>
              <a:gd name="connsiteX5" fmla="*/ 554567 w 1115643"/>
              <a:gd name="connsiteY5" fmla="*/ 46595 h 67854"/>
              <a:gd name="connsiteX6" fmla="*/ 0 w 1115643"/>
              <a:gd name="connsiteY6" fmla="*/ 23312 h 6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643" h="67854">
                <a:moveTo>
                  <a:pt x="0" y="23312"/>
                </a:moveTo>
                <a:cubicBezTo>
                  <a:pt x="149931" y="11318"/>
                  <a:pt x="299862" y="-676"/>
                  <a:pt x="446617" y="29"/>
                </a:cubicBezTo>
                <a:cubicBezTo>
                  <a:pt x="593372" y="734"/>
                  <a:pt x="769408" y="16609"/>
                  <a:pt x="880533" y="27545"/>
                </a:cubicBezTo>
                <a:cubicBezTo>
                  <a:pt x="991658" y="38481"/>
                  <a:pt x="1092553" y="59648"/>
                  <a:pt x="1113367" y="65645"/>
                </a:cubicBezTo>
                <a:cubicBezTo>
                  <a:pt x="1134181" y="71642"/>
                  <a:pt x="1005417" y="63529"/>
                  <a:pt x="1005417" y="63529"/>
                </a:cubicBezTo>
                <a:lnTo>
                  <a:pt x="554567" y="46595"/>
                </a:lnTo>
                <a:lnTo>
                  <a:pt x="0" y="233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D49B962A-DA41-4F45-BDD2-818D628B1D9C}"/>
              </a:ext>
            </a:extLst>
          </p:cNvPr>
          <p:cNvSpPr/>
          <p:nvPr/>
        </p:nvSpPr>
        <p:spPr>
          <a:xfrm>
            <a:off x="6220883" y="653809"/>
            <a:ext cx="1387417" cy="180158"/>
          </a:xfrm>
          <a:custGeom>
            <a:avLst/>
            <a:gdLst>
              <a:gd name="connsiteX0" fmla="*/ 0 w 1387417"/>
              <a:gd name="connsiteY0" fmla="*/ 180158 h 180158"/>
              <a:gd name="connsiteX1" fmla="*/ 937684 w 1387417"/>
              <a:gd name="connsiteY1" fmla="*/ 29874 h 180158"/>
              <a:gd name="connsiteX2" fmla="*/ 1375834 w 1387417"/>
              <a:gd name="connsiteY2" fmla="*/ 241 h 180158"/>
              <a:gd name="connsiteX3" fmla="*/ 1270000 w 1387417"/>
              <a:gd name="connsiteY3" fmla="*/ 15058 h 180158"/>
              <a:gd name="connsiteX4" fmla="*/ 982134 w 1387417"/>
              <a:gd name="connsiteY4" fmla="*/ 65858 h 180158"/>
              <a:gd name="connsiteX5" fmla="*/ 338667 w 1387417"/>
              <a:gd name="connsiteY5" fmla="*/ 150524 h 180158"/>
              <a:gd name="connsiteX6" fmla="*/ 0 w 1387417"/>
              <a:gd name="connsiteY6" fmla="*/ 180158 h 1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417" h="180158">
                <a:moveTo>
                  <a:pt x="0" y="180158"/>
                </a:moveTo>
                <a:lnTo>
                  <a:pt x="937684" y="29874"/>
                </a:lnTo>
                <a:cubicBezTo>
                  <a:pt x="1166990" y="-112"/>
                  <a:pt x="1320448" y="2710"/>
                  <a:pt x="1375834" y="241"/>
                </a:cubicBezTo>
                <a:cubicBezTo>
                  <a:pt x="1431220" y="-2228"/>
                  <a:pt x="1270000" y="15058"/>
                  <a:pt x="1270000" y="15058"/>
                </a:cubicBezTo>
                <a:cubicBezTo>
                  <a:pt x="1204383" y="25994"/>
                  <a:pt x="1137356" y="43280"/>
                  <a:pt x="982134" y="65858"/>
                </a:cubicBezTo>
                <a:cubicBezTo>
                  <a:pt x="826912" y="88436"/>
                  <a:pt x="338667" y="150524"/>
                  <a:pt x="338667" y="150524"/>
                </a:cubicBezTo>
                <a:lnTo>
                  <a:pt x="0" y="1801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6F8BA0DF-38F2-4593-B66F-AF8E4698C928}"/>
              </a:ext>
            </a:extLst>
          </p:cNvPr>
          <p:cNvSpPr/>
          <p:nvPr/>
        </p:nvSpPr>
        <p:spPr>
          <a:xfrm>
            <a:off x="7573929" y="594264"/>
            <a:ext cx="839500" cy="366278"/>
          </a:xfrm>
          <a:custGeom>
            <a:avLst/>
            <a:gdLst>
              <a:gd name="connsiteX0" fmla="*/ 1621 w 839500"/>
              <a:gd name="connsiteY0" fmla="*/ 61903 h 366278"/>
              <a:gd name="connsiteX1" fmla="*/ 465171 w 839500"/>
              <a:gd name="connsiteY1" fmla="*/ 19569 h 366278"/>
              <a:gd name="connsiteX2" fmla="*/ 651438 w 839500"/>
              <a:gd name="connsiteY2" fmla="*/ 519 h 366278"/>
              <a:gd name="connsiteX3" fmla="*/ 733988 w 839500"/>
              <a:gd name="connsiteY3" fmla="*/ 38619 h 366278"/>
              <a:gd name="connsiteX4" fmla="*/ 801721 w 839500"/>
              <a:gd name="connsiteY4" fmla="*/ 129636 h 366278"/>
              <a:gd name="connsiteX5" fmla="*/ 825004 w 839500"/>
              <a:gd name="connsiteY5" fmla="*/ 167736 h 366278"/>
              <a:gd name="connsiteX6" fmla="*/ 835588 w 839500"/>
              <a:gd name="connsiteY6" fmla="*/ 360353 h 366278"/>
              <a:gd name="connsiteX7" fmla="*/ 833471 w 839500"/>
              <a:gd name="connsiteY7" fmla="*/ 303203 h 366278"/>
              <a:gd name="connsiteX8" fmla="*/ 767854 w 839500"/>
              <a:gd name="connsiteY8" fmla="*/ 163503 h 366278"/>
              <a:gd name="connsiteX9" fmla="*/ 666254 w 839500"/>
              <a:gd name="connsiteY9" fmla="*/ 61903 h 366278"/>
              <a:gd name="connsiteX10" fmla="*/ 1621 w 839500"/>
              <a:gd name="connsiteY10" fmla="*/ 61903 h 36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9500" h="366278">
                <a:moveTo>
                  <a:pt x="1621" y="61903"/>
                </a:moveTo>
                <a:cubicBezTo>
                  <a:pt x="-31893" y="54847"/>
                  <a:pt x="465171" y="19569"/>
                  <a:pt x="465171" y="19569"/>
                </a:cubicBezTo>
                <a:cubicBezTo>
                  <a:pt x="573474" y="9338"/>
                  <a:pt x="606635" y="-2656"/>
                  <a:pt x="651438" y="519"/>
                </a:cubicBezTo>
                <a:cubicBezTo>
                  <a:pt x="696241" y="3694"/>
                  <a:pt x="708941" y="17100"/>
                  <a:pt x="733988" y="38619"/>
                </a:cubicBezTo>
                <a:cubicBezTo>
                  <a:pt x="759035" y="60138"/>
                  <a:pt x="786552" y="108117"/>
                  <a:pt x="801721" y="129636"/>
                </a:cubicBezTo>
                <a:cubicBezTo>
                  <a:pt x="816890" y="151155"/>
                  <a:pt x="819360" y="129283"/>
                  <a:pt x="825004" y="167736"/>
                </a:cubicBezTo>
                <a:cubicBezTo>
                  <a:pt x="830648" y="206189"/>
                  <a:pt x="834177" y="337775"/>
                  <a:pt x="835588" y="360353"/>
                </a:cubicBezTo>
                <a:cubicBezTo>
                  <a:pt x="836999" y="382931"/>
                  <a:pt x="844760" y="336011"/>
                  <a:pt x="833471" y="303203"/>
                </a:cubicBezTo>
                <a:cubicBezTo>
                  <a:pt x="822182" y="270395"/>
                  <a:pt x="795723" y="203720"/>
                  <a:pt x="767854" y="163503"/>
                </a:cubicBezTo>
                <a:cubicBezTo>
                  <a:pt x="739985" y="123286"/>
                  <a:pt x="800309" y="78131"/>
                  <a:pt x="666254" y="61903"/>
                </a:cubicBezTo>
                <a:cubicBezTo>
                  <a:pt x="532199" y="45675"/>
                  <a:pt x="35135" y="68959"/>
                  <a:pt x="1621" y="61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DF6986DA-8615-41DC-B28E-FFC0DDF6FB55}"/>
              </a:ext>
            </a:extLst>
          </p:cNvPr>
          <p:cNvSpPr/>
          <p:nvPr/>
        </p:nvSpPr>
        <p:spPr>
          <a:xfrm>
            <a:off x="8356681" y="734913"/>
            <a:ext cx="54047" cy="1022162"/>
          </a:xfrm>
          <a:custGeom>
            <a:avLst/>
            <a:gdLst>
              <a:gd name="connsiteX0" fmla="*/ 52836 w 54047"/>
              <a:gd name="connsiteY0" fmla="*/ 77887 h 1022162"/>
              <a:gd name="connsiteX1" fmla="*/ 46486 w 54047"/>
              <a:gd name="connsiteY1" fmla="*/ 321304 h 1022162"/>
              <a:gd name="connsiteX2" fmla="*/ 29552 w 54047"/>
              <a:gd name="connsiteY2" fmla="*/ 687487 h 1022162"/>
              <a:gd name="connsiteX3" fmla="*/ 18969 w 54047"/>
              <a:gd name="connsiteY3" fmla="*/ 1000754 h 1022162"/>
              <a:gd name="connsiteX4" fmla="*/ 12619 w 54047"/>
              <a:gd name="connsiteY4" fmla="*/ 964770 h 1022162"/>
              <a:gd name="connsiteX5" fmla="*/ 2036 w 54047"/>
              <a:gd name="connsiteY5" fmla="*/ 725587 h 1022162"/>
              <a:gd name="connsiteX6" fmla="*/ 2036 w 54047"/>
              <a:gd name="connsiteY6" fmla="*/ 348820 h 1022162"/>
              <a:gd name="connsiteX7" fmla="*/ 23202 w 54047"/>
              <a:gd name="connsiteY7" fmla="*/ 14387 h 1022162"/>
              <a:gd name="connsiteX8" fmla="*/ 52836 w 54047"/>
              <a:gd name="connsiteY8" fmla="*/ 77887 h 102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47" h="1022162">
                <a:moveTo>
                  <a:pt x="52836" y="77887"/>
                </a:moveTo>
                <a:cubicBezTo>
                  <a:pt x="56717" y="129040"/>
                  <a:pt x="50367" y="219704"/>
                  <a:pt x="46486" y="321304"/>
                </a:cubicBezTo>
                <a:cubicBezTo>
                  <a:pt x="42605" y="422904"/>
                  <a:pt x="34138" y="574246"/>
                  <a:pt x="29552" y="687487"/>
                </a:cubicBezTo>
                <a:cubicBezTo>
                  <a:pt x="24966" y="800728"/>
                  <a:pt x="21791" y="954540"/>
                  <a:pt x="18969" y="1000754"/>
                </a:cubicBezTo>
                <a:cubicBezTo>
                  <a:pt x="16147" y="1046968"/>
                  <a:pt x="15441" y="1010631"/>
                  <a:pt x="12619" y="964770"/>
                </a:cubicBezTo>
                <a:cubicBezTo>
                  <a:pt x="9797" y="918909"/>
                  <a:pt x="3800" y="828245"/>
                  <a:pt x="2036" y="725587"/>
                </a:cubicBezTo>
                <a:cubicBezTo>
                  <a:pt x="272" y="622929"/>
                  <a:pt x="-1492" y="467353"/>
                  <a:pt x="2036" y="348820"/>
                </a:cubicBezTo>
                <a:cubicBezTo>
                  <a:pt x="5564" y="230287"/>
                  <a:pt x="16852" y="54956"/>
                  <a:pt x="23202" y="14387"/>
                </a:cubicBezTo>
                <a:cubicBezTo>
                  <a:pt x="29552" y="-26182"/>
                  <a:pt x="48955" y="26734"/>
                  <a:pt x="52836" y="77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6362968A-1A71-4B3A-8EE3-0BD9B1CAAF97}"/>
              </a:ext>
            </a:extLst>
          </p:cNvPr>
          <p:cNvSpPr/>
          <p:nvPr/>
        </p:nvSpPr>
        <p:spPr>
          <a:xfrm>
            <a:off x="7192879" y="695059"/>
            <a:ext cx="721367" cy="395276"/>
          </a:xfrm>
          <a:custGeom>
            <a:avLst/>
            <a:gdLst>
              <a:gd name="connsiteX0" fmla="*/ 1671 w 721367"/>
              <a:gd name="connsiteY0" fmla="*/ 3441 h 395276"/>
              <a:gd name="connsiteX1" fmla="*/ 384788 w 721367"/>
              <a:gd name="connsiteY1" fmla="*/ 109274 h 395276"/>
              <a:gd name="connsiteX2" fmla="*/ 549888 w 721367"/>
              <a:gd name="connsiteY2" fmla="*/ 153724 h 395276"/>
              <a:gd name="connsiteX3" fmla="*/ 585871 w 721367"/>
              <a:gd name="connsiteY3" fmla="*/ 193941 h 395276"/>
              <a:gd name="connsiteX4" fmla="*/ 719221 w 721367"/>
              <a:gd name="connsiteY4" fmla="*/ 392908 h 395276"/>
              <a:gd name="connsiteX5" fmla="*/ 659954 w 721367"/>
              <a:gd name="connsiteY5" fmla="*/ 293424 h 395276"/>
              <a:gd name="connsiteX6" fmla="*/ 552004 w 721367"/>
              <a:gd name="connsiteY6" fmla="*/ 143141 h 395276"/>
              <a:gd name="connsiteX7" fmla="*/ 469454 w 721367"/>
              <a:gd name="connsiteY7" fmla="*/ 124091 h 395276"/>
              <a:gd name="connsiteX8" fmla="*/ 253554 w 721367"/>
              <a:gd name="connsiteY8" fmla="*/ 35191 h 395276"/>
              <a:gd name="connsiteX9" fmla="*/ 1671 w 721367"/>
              <a:gd name="connsiteY9" fmla="*/ 3441 h 3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367" h="395276">
                <a:moveTo>
                  <a:pt x="1671" y="3441"/>
                </a:moveTo>
                <a:cubicBezTo>
                  <a:pt x="23543" y="15788"/>
                  <a:pt x="293419" y="84227"/>
                  <a:pt x="384788" y="109274"/>
                </a:cubicBezTo>
                <a:cubicBezTo>
                  <a:pt x="476158" y="134321"/>
                  <a:pt x="516374" y="139613"/>
                  <a:pt x="549888" y="153724"/>
                </a:cubicBezTo>
                <a:cubicBezTo>
                  <a:pt x="583402" y="167835"/>
                  <a:pt x="557649" y="154077"/>
                  <a:pt x="585871" y="193941"/>
                </a:cubicBezTo>
                <a:cubicBezTo>
                  <a:pt x="614093" y="233805"/>
                  <a:pt x="706874" y="376328"/>
                  <a:pt x="719221" y="392908"/>
                </a:cubicBezTo>
                <a:cubicBezTo>
                  <a:pt x="731568" y="409489"/>
                  <a:pt x="687823" y="335052"/>
                  <a:pt x="659954" y="293424"/>
                </a:cubicBezTo>
                <a:cubicBezTo>
                  <a:pt x="632085" y="251796"/>
                  <a:pt x="583754" y="171363"/>
                  <a:pt x="552004" y="143141"/>
                </a:cubicBezTo>
                <a:cubicBezTo>
                  <a:pt x="520254" y="114919"/>
                  <a:pt x="519196" y="142083"/>
                  <a:pt x="469454" y="124091"/>
                </a:cubicBezTo>
                <a:cubicBezTo>
                  <a:pt x="419712" y="106099"/>
                  <a:pt x="328696" y="56005"/>
                  <a:pt x="253554" y="35191"/>
                </a:cubicBezTo>
                <a:cubicBezTo>
                  <a:pt x="178412" y="14377"/>
                  <a:pt x="-20201" y="-8906"/>
                  <a:pt x="1671" y="3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2AD73435-4ABF-4E45-A8F1-935332E5A7CF}"/>
              </a:ext>
            </a:extLst>
          </p:cNvPr>
          <p:cNvSpPr/>
          <p:nvPr/>
        </p:nvSpPr>
        <p:spPr>
          <a:xfrm>
            <a:off x="7903624" y="1067919"/>
            <a:ext cx="464141" cy="652284"/>
          </a:xfrm>
          <a:custGeom>
            <a:avLst/>
            <a:gdLst>
              <a:gd name="connsiteX0" fmla="*/ 9 w 464141"/>
              <a:gd name="connsiteY0" fmla="*/ 998 h 652284"/>
              <a:gd name="connsiteX1" fmla="*/ 201093 w 464141"/>
              <a:gd name="connsiteY1" fmla="*/ 89898 h 652284"/>
              <a:gd name="connsiteX2" fmla="*/ 241309 w 464141"/>
              <a:gd name="connsiteY2" fmla="*/ 138581 h 652284"/>
              <a:gd name="connsiteX3" fmla="*/ 328093 w 464141"/>
              <a:gd name="connsiteY3" fmla="*/ 265581 h 652284"/>
              <a:gd name="connsiteX4" fmla="*/ 374659 w 464141"/>
              <a:gd name="connsiteY4" fmla="*/ 379881 h 652284"/>
              <a:gd name="connsiteX5" fmla="*/ 416993 w 464141"/>
              <a:gd name="connsiteY5" fmla="*/ 525931 h 652284"/>
              <a:gd name="connsiteX6" fmla="*/ 463559 w 464141"/>
              <a:gd name="connsiteY6" fmla="*/ 648698 h 652284"/>
              <a:gd name="connsiteX7" fmla="*/ 433926 w 464141"/>
              <a:gd name="connsiteY7" fmla="*/ 591548 h 652284"/>
              <a:gd name="connsiteX8" fmla="*/ 311159 w 464141"/>
              <a:gd name="connsiteY8" fmla="*/ 316381 h 652284"/>
              <a:gd name="connsiteX9" fmla="*/ 270943 w 464141"/>
              <a:gd name="connsiteY9" fmla="*/ 212664 h 652284"/>
              <a:gd name="connsiteX10" fmla="*/ 209559 w 464141"/>
              <a:gd name="connsiteY10" fmla="*/ 153398 h 652284"/>
              <a:gd name="connsiteX11" fmla="*/ 9 w 464141"/>
              <a:gd name="connsiteY11" fmla="*/ 998 h 65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141" h="652284">
                <a:moveTo>
                  <a:pt x="9" y="998"/>
                </a:moveTo>
                <a:cubicBezTo>
                  <a:pt x="-1402" y="-9585"/>
                  <a:pt x="160876" y="66968"/>
                  <a:pt x="201093" y="89898"/>
                </a:cubicBezTo>
                <a:cubicBezTo>
                  <a:pt x="241310" y="112828"/>
                  <a:pt x="220142" y="109301"/>
                  <a:pt x="241309" y="138581"/>
                </a:cubicBezTo>
                <a:cubicBezTo>
                  <a:pt x="262476" y="167861"/>
                  <a:pt x="305868" y="225364"/>
                  <a:pt x="328093" y="265581"/>
                </a:cubicBezTo>
                <a:cubicBezTo>
                  <a:pt x="350318" y="305798"/>
                  <a:pt x="359842" y="336489"/>
                  <a:pt x="374659" y="379881"/>
                </a:cubicBezTo>
                <a:cubicBezTo>
                  <a:pt x="389476" y="423273"/>
                  <a:pt x="402176" y="481128"/>
                  <a:pt x="416993" y="525931"/>
                </a:cubicBezTo>
                <a:cubicBezTo>
                  <a:pt x="431810" y="570734"/>
                  <a:pt x="460737" y="637762"/>
                  <a:pt x="463559" y="648698"/>
                </a:cubicBezTo>
                <a:cubicBezTo>
                  <a:pt x="466381" y="659634"/>
                  <a:pt x="459326" y="646934"/>
                  <a:pt x="433926" y="591548"/>
                </a:cubicBezTo>
                <a:cubicBezTo>
                  <a:pt x="408526" y="536162"/>
                  <a:pt x="338323" y="379528"/>
                  <a:pt x="311159" y="316381"/>
                </a:cubicBezTo>
                <a:cubicBezTo>
                  <a:pt x="283995" y="253234"/>
                  <a:pt x="287876" y="239828"/>
                  <a:pt x="270943" y="212664"/>
                </a:cubicBezTo>
                <a:cubicBezTo>
                  <a:pt x="254010" y="185500"/>
                  <a:pt x="256831" y="184795"/>
                  <a:pt x="209559" y="153398"/>
                </a:cubicBezTo>
                <a:cubicBezTo>
                  <a:pt x="162287" y="122001"/>
                  <a:pt x="1420" y="11581"/>
                  <a:pt x="9" y="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92C87F63-32DB-40F1-A78B-F641115FDB75}"/>
              </a:ext>
            </a:extLst>
          </p:cNvPr>
          <p:cNvSpPr/>
          <p:nvPr/>
        </p:nvSpPr>
        <p:spPr>
          <a:xfrm>
            <a:off x="7162734" y="1454725"/>
            <a:ext cx="635739" cy="62925"/>
          </a:xfrm>
          <a:custGeom>
            <a:avLst/>
            <a:gdLst>
              <a:gd name="connsiteX0" fmla="*/ 66 w 635739"/>
              <a:gd name="connsiteY0" fmla="*/ 39642 h 62925"/>
              <a:gd name="connsiteX1" fmla="*/ 300633 w 635739"/>
              <a:gd name="connsiteY1" fmla="*/ 45992 h 62925"/>
              <a:gd name="connsiteX2" fmla="*/ 438216 w 635739"/>
              <a:gd name="connsiteY2" fmla="*/ 12125 h 62925"/>
              <a:gd name="connsiteX3" fmla="*/ 630833 w 635739"/>
              <a:gd name="connsiteY3" fmla="*/ 7892 h 62925"/>
              <a:gd name="connsiteX4" fmla="*/ 569449 w 635739"/>
              <a:gd name="connsiteY4" fmla="*/ 1542 h 62925"/>
              <a:gd name="connsiteX5" fmla="*/ 472083 w 635739"/>
              <a:gd name="connsiteY5" fmla="*/ 39642 h 62925"/>
              <a:gd name="connsiteX6" fmla="*/ 328149 w 635739"/>
              <a:gd name="connsiteY6" fmla="*/ 62925 h 62925"/>
              <a:gd name="connsiteX7" fmla="*/ 66 w 635739"/>
              <a:gd name="connsiteY7" fmla="*/ 39642 h 6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739" h="62925">
                <a:moveTo>
                  <a:pt x="66" y="39642"/>
                </a:moveTo>
                <a:cubicBezTo>
                  <a:pt x="-4520" y="36820"/>
                  <a:pt x="227608" y="50578"/>
                  <a:pt x="300633" y="45992"/>
                </a:cubicBezTo>
                <a:cubicBezTo>
                  <a:pt x="373658" y="41406"/>
                  <a:pt x="383183" y="18475"/>
                  <a:pt x="438216" y="12125"/>
                </a:cubicBezTo>
                <a:cubicBezTo>
                  <a:pt x="493249" y="5775"/>
                  <a:pt x="608961" y="9656"/>
                  <a:pt x="630833" y="7892"/>
                </a:cubicBezTo>
                <a:cubicBezTo>
                  <a:pt x="652705" y="6128"/>
                  <a:pt x="595907" y="-3750"/>
                  <a:pt x="569449" y="1542"/>
                </a:cubicBezTo>
                <a:cubicBezTo>
                  <a:pt x="542991" y="6834"/>
                  <a:pt x="512300" y="29411"/>
                  <a:pt x="472083" y="39642"/>
                </a:cubicBezTo>
                <a:cubicBezTo>
                  <a:pt x="431866" y="49873"/>
                  <a:pt x="406466" y="57986"/>
                  <a:pt x="328149" y="62925"/>
                </a:cubicBezTo>
                <a:lnTo>
                  <a:pt x="66" y="396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863D3128-9C18-47A4-AEB1-87745EDE889F}"/>
              </a:ext>
            </a:extLst>
          </p:cNvPr>
          <p:cNvSpPr/>
          <p:nvPr/>
        </p:nvSpPr>
        <p:spPr>
          <a:xfrm>
            <a:off x="7532120" y="1498306"/>
            <a:ext cx="80796" cy="700601"/>
          </a:xfrm>
          <a:custGeom>
            <a:avLst/>
            <a:gdLst>
              <a:gd name="connsiteX0" fmla="*/ 79413 w 80796"/>
              <a:gd name="connsiteY0" fmla="*/ 8761 h 700601"/>
              <a:gd name="connsiteX1" fmla="*/ 54013 w 80796"/>
              <a:gd name="connsiteY1" fmla="*/ 137877 h 700601"/>
              <a:gd name="connsiteX2" fmla="*/ 43430 w 80796"/>
              <a:gd name="connsiteY2" fmla="*/ 353777 h 700601"/>
              <a:gd name="connsiteX3" fmla="*/ 15913 w 80796"/>
              <a:gd name="connsiteY3" fmla="*/ 482894 h 700601"/>
              <a:gd name="connsiteX4" fmla="*/ 1097 w 80796"/>
              <a:gd name="connsiteY4" fmla="*/ 696677 h 700601"/>
              <a:gd name="connsiteX5" fmla="*/ 1097 w 80796"/>
              <a:gd name="connsiteY5" fmla="*/ 626827 h 700601"/>
              <a:gd name="connsiteX6" fmla="*/ 7447 w 80796"/>
              <a:gd name="connsiteY6" fmla="*/ 383411 h 700601"/>
              <a:gd name="connsiteX7" fmla="*/ 79413 w 80796"/>
              <a:gd name="connsiteY7" fmla="*/ 8761 h 70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96" h="700601">
                <a:moveTo>
                  <a:pt x="79413" y="8761"/>
                </a:moveTo>
                <a:cubicBezTo>
                  <a:pt x="87174" y="-32161"/>
                  <a:pt x="60010" y="80374"/>
                  <a:pt x="54013" y="137877"/>
                </a:cubicBezTo>
                <a:cubicBezTo>
                  <a:pt x="48016" y="195380"/>
                  <a:pt x="49780" y="296274"/>
                  <a:pt x="43430" y="353777"/>
                </a:cubicBezTo>
                <a:cubicBezTo>
                  <a:pt x="37080" y="411280"/>
                  <a:pt x="22968" y="425744"/>
                  <a:pt x="15913" y="482894"/>
                </a:cubicBezTo>
                <a:cubicBezTo>
                  <a:pt x="8858" y="540044"/>
                  <a:pt x="3566" y="672688"/>
                  <a:pt x="1097" y="696677"/>
                </a:cubicBezTo>
                <a:cubicBezTo>
                  <a:pt x="-1372" y="720666"/>
                  <a:pt x="1097" y="626827"/>
                  <a:pt x="1097" y="626827"/>
                </a:cubicBezTo>
                <a:cubicBezTo>
                  <a:pt x="2155" y="574616"/>
                  <a:pt x="-1020" y="485364"/>
                  <a:pt x="7447" y="383411"/>
                </a:cubicBezTo>
                <a:cubicBezTo>
                  <a:pt x="15914" y="281458"/>
                  <a:pt x="71652" y="49683"/>
                  <a:pt x="79413" y="8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D07ACD16-630E-4FA4-96AC-8145A70D1879}"/>
              </a:ext>
            </a:extLst>
          </p:cNvPr>
          <p:cNvSpPr/>
          <p:nvPr/>
        </p:nvSpPr>
        <p:spPr>
          <a:xfrm>
            <a:off x="8358614" y="1692230"/>
            <a:ext cx="48819" cy="853434"/>
          </a:xfrm>
          <a:custGeom>
            <a:avLst/>
            <a:gdLst>
              <a:gd name="connsiteX0" fmla="*/ 19153 w 48819"/>
              <a:gd name="connsiteY0" fmla="*/ 1103 h 853434"/>
              <a:gd name="connsiteX1" fmla="*/ 42436 w 48819"/>
              <a:gd name="connsiteY1" fmla="*/ 322837 h 853434"/>
              <a:gd name="connsiteX2" fmla="*/ 48786 w 48819"/>
              <a:gd name="connsiteY2" fmla="*/ 598003 h 853434"/>
              <a:gd name="connsiteX3" fmla="*/ 44553 w 48819"/>
              <a:gd name="connsiteY3" fmla="*/ 849887 h 853434"/>
              <a:gd name="connsiteX4" fmla="*/ 36086 w 48819"/>
              <a:gd name="connsiteY4" fmla="*/ 725003 h 853434"/>
              <a:gd name="connsiteX5" fmla="*/ 103 w 48819"/>
              <a:gd name="connsiteY5" fmla="*/ 439253 h 853434"/>
              <a:gd name="connsiteX6" fmla="*/ 19153 w 48819"/>
              <a:gd name="connsiteY6" fmla="*/ 1103 h 85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19" h="853434">
                <a:moveTo>
                  <a:pt x="19153" y="1103"/>
                </a:moveTo>
                <a:cubicBezTo>
                  <a:pt x="26208" y="-18300"/>
                  <a:pt x="37497" y="223354"/>
                  <a:pt x="42436" y="322837"/>
                </a:cubicBezTo>
                <a:cubicBezTo>
                  <a:pt x="47375" y="422320"/>
                  <a:pt x="48433" y="510161"/>
                  <a:pt x="48786" y="598003"/>
                </a:cubicBezTo>
                <a:cubicBezTo>
                  <a:pt x="49139" y="685845"/>
                  <a:pt x="46670" y="828720"/>
                  <a:pt x="44553" y="849887"/>
                </a:cubicBezTo>
                <a:cubicBezTo>
                  <a:pt x="42436" y="871054"/>
                  <a:pt x="43494" y="793442"/>
                  <a:pt x="36086" y="725003"/>
                </a:cubicBezTo>
                <a:cubicBezTo>
                  <a:pt x="28678" y="656564"/>
                  <a:pt x="1514" y="558492"/>
                  <a:pt x="103" y="439253"/>
                </a:cubicBezTo>
                <a:cubicBezTo>
                  <a:pt x="-1308" y="320014"/>
                  <a:pt x="12098" y="20506"/>
                  <a:pt x="19153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37B3A64A-295D-4842-ADF3-51ED970D120C}"/>
              </a:ext>
            </a:extLst>
          </p:cNvPr>
          <p:cNvSpPr/>
          <p:nvPr/>
        </p:nvSpPr>
        <p:spPr>
          <a:xfrm>
            <a:off x="8323884" y="2398055"/>
            <a:ext cx="76071" cy="702089"/>
          </a:xfrm>
          <a:custGeom>
            <a:avLst/>
            <a:gdLst>
              <a:gd name="connsiteX0" fmla="*/ 75049 w 76071"/>
              <a:gd name="connsiteY0" fmla="*/ 128 h 702089"/>
              <a:gd name="connsiteX1" fmla="*/ 49649 w 76071"/>
              <a:gd name="connsiteY1" fmla="*/ 362078 h 702089"/>
              <a:gd name="connsiteX2" fmla="*/ 34833 w 76071"/>
              <a:gd name="connsiteY2" fmla="*/ 499662 h 702089"/>
              <a:gd name="connsiteX3" fmla="*/ 966 w 76071"/>
              <a:gd name="connsiteY3" fmla="*/ 698628 h 702089"/>
              <a:gd name="connsiteX4" fmla="*/ 9433 w 76071"/>
              <a:gd name="connsiteY4" fmla="*/ 609728 h 702089"/>
              <a:gd name="connsiteX5" fmla="*/ 11549 w 76071"/>
              <a:gd name="connsiteY5" fmla="*/ 404412 h 702089"/>
              <a:gd name="connsiteX6" fmla="*/ 75049 w 76071"/>
              <a:gd name="connsiteY6" fmla="*/ 128 h 70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71" h="702089">
                <a:moveTo>
                  <a:pt x="75049" y="128"/>
                </a:moveTo>
                <a:cubicBezTo>
                  <a:pt x="81399" y="-6928"/>
                  <a:pt x="56352" y="278822"/>
                  <a:pt x="49649" y="362078"/>
                </a:cubicBezTo>
                <a:cubicBezTo>
                  <a:pt x="42946" y="445334"/>
                  <a:pt x="42947" y="443571"/>
                  <a:pt x="34833" y="499662"/>
                </a:cubicBezTo>
                <a:cubicBezTo>
                  <a:pt x="26719" y="555753"/>
                  <a:pt x="5199" y="680284"/>
                  <a:pt x="966" y="698628"/>
                </a:cubicBezTo>
                <a:cubicBezTo>
                  <a:pt x="-3267" y="716972"/>
                  <a:pt x="7669" y="658764"/>
                  <a:pt x="9433" y="609728"/>
                </a:cubicBezTo>
                <a:cubicBezTo>
                  <a:pt x="11197" y="560692"/>
                  <a:pt x="966" y="508834"/>
                  <a:pt x="11549" y="404412"/>
                </a:cubicBezTo>
                <a:cubicBezTo>
                  <a:pt x="22132" y="299990"/>
                  <a:pt x="68699" y="7184"/>
                  <a:pt x="75049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34B1DAC6-A4E8-4FA6-91F4-74ADCCE18A17}"/>
              </a:ext>
            </a:extLst>
          </p:cNvPr>
          <p:cNvSpPr/>
          <p:nvPr/>
        </p:nvSpPr>
        <p:spPr>
          <a:xfrm>
            <a:off x="7480300" y="2012937"/>
            <a:ext cx="49447" cy="606841"/>
          </a:xfrm>
          <a:custGeom>
            <a:avLst/>
            <a:gdLst>
              <a:gd name="connsiteX0" fmla="*/ 46567 w 49447"/>
              <a:gd name="connsiteY0" fmla="*/ 13 h 606841"/>
              <a:gd name="connsiteX1" fmla="*/ 12700 w 49447"/>
              <a:gd name="connsiteY1" fmla="*/ 268830 h 606841"/>
              <a:gd name="connsiteX2" fmla="*/ 0 w 49447"/>
              <a:gd name="connsiteY2" fmla="*/ 599030 h 606841"/>
              <a:gd name="connsiteX3" fmla="*/ 12700 w 49447"/>
              <a:gd name="connsiteY3" fmla="*/ 484730 h 606841"/>
              <a:gd name="connsiteX4" fmla="*/ 42333 w 49447"/>
              <a:gd name="connsiteY4" fmla="*/ 279413 h 606841"/>
              <a:gd name="connsiteX5" fmla="*/ 46567 w 49447"/>
              <a:gd name="connsiteY5" fmla="*/ 13 h 6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47" h="606841">
                <a:moveTo>
                  <a:pt x="46567" y="13"/>
                </a:moveTo>
                <a:cubicBezTo>
                  <a:pt x="41628" y="-1751"/>
                  <a:pt x="20461" y="168994"/>
                  <a:pt x="12700" y="268830"/>
                </a:cubicBezTo>
                <a:cubicBezTo>
                  <a:pt x="4939" y="368666"/>
                  <a:pt x="0" y="563047"/>
                  <a:pt x="0" y="599030"/>
                </a:cubicBezTo>
                <a:cubicBezTo>
                  <a:pt x="0" y="635013"/>
                  <a:pt x="5645" y="537999"/>
                  <a:pt x="12700" y="484730"/>
                </a:cubicBezTo>
                <a:cubicBezTo>
                  <a:pt x="19755" y="431461"/>
                  <a:pt x="34572" y="355613"/>
                  <a:pt x="42333" y="279413"/>
                </a:cubicBezTo>
                <a:cubicBezTo>
                  <a:pt x="50094" y="203213"/>
                  <a:pt x="51506" y="1777"/>
                  <a:pt x="4656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20D26C97-DF86-47B0-BEF1-E3F857637187}"/>
              </a:ext>
            </a:extLst>
          </p:cNvPr>
          <p:cNvSpPr/>
          <p:nvPr/>
        </p:nvSpPr>
        <p:spPr>
          <a:xfrm>
            <a:off x="7531440" y="2336798"/>
            <a:ext cx="58078" cy="599035"/>
          </a:xfrm>
          <a:custGeom>
            <a:avLst/>
            <a:gdLst>
              <a:gd name="connsiteX0" fmla="*/ 1777 w 58078"/>
              <a:gd name="connsiteY0" fmla="*/ 2 h 599035"/>
              <a:gd name="connsiteX1" fmla="*/ 10243 w 58078"/>
              <a:gd name="connsiteY1" fmla="*/ 266702 h 599035"/>
              <a:gd name="connsiteX2" fmla="*/ 56810 w 58078"/>
              <a:gd name="connsiteY2" fmla="*/ 590552 h 599035"/>
              <a:gd name="connsiteX3" fmla="*/ 44110 w 58078"/>
              <a:gd name="connsiteY3" fmla="*/ 484719 h 599035"/>
              <a:gd name="connsiteX4" fmla="*/ 35643 w 58078"/>
              <a:gd name="connsiteY4" fmla="*/ 270935 h 599035"/>
              <a:gd name="connsiteX5" fmla="*/ 1777 w 58078"/>
              <a:gd name="connsiteY5" fmla="*/ 2 h 59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78" h="599035">
                <a:moveTo>
                  <a:pt x="1777" y="2"/>
                </a:moveTo>
                <a:cubicBezTo>
                  <a:pt x="-2456" y="-704"/>
                  <a:pt x="1071" y="168277"/>
                  <a:pt x="10243" y="266702"/>
                </a:cubicBezTo>
                <a:cubicBezTo>
                  <a:pt x="19415" y="365127"/>
                  <a:pt x="51166" y="554216"/>
                  <a:pt x="56810" y="590552"/>
                </a:cubicBezTo>
                <a:cubicBezTo>
                  <a:pt x="62454" y="626888"/>
                  <a:pt x="47638" y="537988"/>
                  <a:pt x="44110" y="484719"/>
                </a:cubicBezTo>
                <a:cubicBezTo>
                  <a:pt x="40582" y="431450"/>
                  <a:pt x="42346" y="352779"/>
                  <a:pt x="35643" y="270935"/>
                </a:cubicBezTo>
                <a:cubicBezTo>
                  <a:pt x="28940" y="189091"/>
                  <a:pt x="6010" y="708"/>
                  <a:pt x="177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DEA5FE4A-2F6D-4949-A12B-94EAD43064BC}"/>
              </a:ext>
            </a:extLst>
          </p:cNvPr>
          <p:cNvSpPr/>
          <p:nvPr/>
        </p:nvSpPr>
        <p:spPr>
          <a:xfrm>
            <a:off x="8223148" y="3029241"/>
            <a:ext cx="129225" cy="776872"/>
          </a:xfrm>
          <a:custGeom>
            <a:avLst/>
            <a:gdLst>
              <a:gd name="connsiteX0" fmla="*/ 129219 w 129225"/>
              <a:gd name="connsiteY0" fmla="*/ 6059 h 776872"/>
              <a:gd name="connsiteX1" fmla="*/ 46669 w 129225"/>
              <a:gd name="connsiteY1" fmla="*/ 492892 h 776872"/>
              <a:gd name="connsiteX2" fmla="*/ 2219 w 129225"/>
              <a:gd name="connsiteY2" fmla="*/ 765942 h 776872"/>
              <a:gd name="connsiteX3" fmla="*/ 6452 w 129225"/>
              <a:gd name="connsiteY3" fmla="*/ 708792 h 776872"/>
              <a:gd name="connsiteX4" fmla="*/ 4335 w 129225"/>
              <a:gd name="connsiteY4" fmla="*/ 577559 h 776872"/>
              <a:gd name="connsiteX5" fmla="*/ 50902 w 129225"/>
              <a:gd name="connsiteY5" fmla="*/ 243126 h 776872"/>
              <a:gd name="connsiteX6" fmla="*/ 129219 w 129225"/>
              <a:gd name="connsiteY6" fmla="*/ 6059 h 77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25" h="776872">
                <a:moveTo>
                  <a:pt x="129219" y="6059"/>
                </a:moveTo>
                <a:cubicBezTo>
                  <a:pt x="128513" y="47687"/>
                  <a:pt x="67836" y="366245"/>
                  <a:pt x="46669" y="492892"/>
                </a:cubicBezTo>
                <a:cubicBezTo>
                  <a:pt x="25502" y="619539"/>
                  <a:pt x="8922" y="729959"/>
                  <a:pt x="2219" y="765942"/>
                </a:cubicBezTo>
                <a:cubicBezTo>
                  <a:pt x="-4484" y="801925"/>
                  <a:pt x="6099" y="740189"/>
                  <a:pt x="6452" y="708792"/>
                </a:cubicBezTo>
                <a:cubicBezTo>
                  <a:pt x="6805" y="677395"/>
                  <a:pt x="-3073" y="655170"/>
                  <a:pt x="4335" y="577559"/>
                </a:cubicBezTo>
                <a:cubicBezTo>
                  <a:pt x="11743" y="499948"/>
                  <a:pt x="32910" y="338729"/>
                  <a:pt x="50902" y="243126"/>
                </a:cubicBezTo>
                <a:cubicBezTo>
                  <a:pt x="68894" y="147523"/>
                  <a:pt x="129925" y="-35569"/>
                  <a:pt x="129219" y="6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8191D04B-626E-4C27-8861-A69A35CB72CB}"/>
              </a:ext>
            </a:extLst>
          </p:cNvPr>
          <p:cNvSpPr/>
          <p:nvPr/>
        </p:nvSpPr>
        <p:spPr>
          <a:xfrm>
            <a:off x="7549702" y="2658371"/>
            <a:ext cx="158438" cy="1061690"/>
          </a:xfrm>
          <a:custGeom>
            <a:avLst/>
            <a:gdLst>
              <a:gd name="connsiteX0" fmla="*/ 448 w 158438"/>
              <a:gd name="connsiteY0" fmla="*/ 162 h 1061690"/>
              <a:gd name="connsiteX1" fmla="*/ 61831 w 158438"/>
              <a:gd name="connsiteY1" fmla="*/ 374812 h 1061690"/>
              <a:gd name="connsiteX2" fmla="*/ 110515 w 158438"/>
              <a:gd name="connsiteY2" fmla="*/ 804496 h 1061690"/>
              <a:gd name="connsiteX3" fmla="*/ 157081 w 158438"/>
              <a:gd name="connsiteY3" fmla="*/ 1050029 h 1061690"/>
              <a:gd name="connsiteX4" fmla="*/ 142265 w 158438"/>
              <a:gd name="connsiteY4" fmla="*/ 1005579 h 1061690"/>
              <a:gd name="connsiteX5" fmla="*/ 104165 w 158438"/>
              <a:gd name="connsiteY5" fmla="*/ 859529 h 1061690"/>
              <a:gd name="connsiteX6" fmla="*/ 36431 w 158438"/>
              <a:gd name="connsiteY6" fmla="*/ 419262 h 1061690"/>
              <a:gd name="connsiteX7" fmla="*/ 448 w 158438"/>
              <a:gd name="connsiteY7" fmla="*/ 162 h 106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438" h="1061690">
                <a:moveTo>
                  <a:pt x="448" y="162"/>
                </a:moveTo>
                <a:cubicBezTo>
                  <a:pt x="4681" y="-7246"/>
                  <a:pt x="43487" y="240756"/>
                  <a:pt x="61831" y="374812"/>
                </a:cubicBezTo>
                <a:cubicBezTo>
                  <a:pt x="80175" y="508868"/>
                  <a:pt x="94640" y="691960"/>
                  <a:pt x="110515" y="804496"/>
                </a:cubicBezTo>
                <a:cubicBezTo>
                  <a:pt x="126390" y="917032"/>
                  <a:pt x="151789" y="1016515"/>
                  <a:pt x="157081" y="1050029"/>
                </a:cubicBezTo>
                <a:cubicBezTo>
                  <a:pt x="162373" y="1083543"/>
                  <a:pt x="151084" y="1037329"/>
                  <a:pt x="142265" y="1005579"/>
                </a:cubicBezTo>
                <a:cubicBezTo>
                  <a:pt x="133446" y="973829"/>
                  <a:pt x="121804" y="957249"/>
                  <a:pt x="104165" y="859529"/>
                </a:cubicBezTo>
                <a:cubicBezTo>
                  <a:pt x="86526" y="761809"/>
                  <a:pt x="49837" y="561079"/>
                  <a:pt x="36431" y="419262"/>
                </a:cubicBezTo>
                <a:cubicBezTo>
                  <a:pt x="23025" y="277445"/>
                  <a:pt x="-3785" y="7570"/>
                  <a:pt x="44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EA704CE8-0554-45A9-825A-827C364E8F8C}"/>
              </a:ext>
            </a:extLst>
          </p:cNvPr>
          <p:cNvSpPr/>
          <p:nvPr/>
        </p:nvSpPr>
        <p:spPr>
          <a:xfrm>
            <a:off x="7492920" y="2614460"/>
            <a:ext cx="36396" cy="922862"/>
          </a:xfrm>
          <a:custGeom>
            <a:avLst/>
            <a:gdLst>
              <a:gd name="connsiteX0" fmla="*/ 17013 w 36396"/>
              <a:gd name="connsiteY0" fmla="*/ 1740 h 922862"/>
              <a:gd name="connsiteX1" fmla="*/ 4313 w 36396"/>
              <a:gd name="connsiteY1" fmla="*/ 166840 h 922862"/>
              <a:gd name="connsiteX2" fmla="*/ 27597 w 36396"/>
              <a:gd name="connsiteY2" fmla="*/ 539373 h 922862"/>
              <a:gd name="connsiteX3" fmla="*/ 33947 w 36396"/>
              <a:gd name="connsiteY3" fmla="*/ 698123 h 922862"/>
              <a:gd name="connsiteX4" fmla="*/ 33947 w 36396"/>
              <a:gd name="connsiteY4" fmla="*/ 856873 h 922862"/>
              <a:gd name="connsiteX5" fmla="*/ 4313 w 36396"/>
              <a:gd name="connsiteY5" fmla="*/ 922490 h 922862"/>
              <a:gd name="connsiteX6" fmla="*/ 12780 w 36396"/>
              <a:gd name="connsiteY6" fmla="*/ 831473 h 922862"/>
              <a:gd name="connsiteX7" fmla="*/ 12780 w 36396"/>
              <a:gd name="connsiteY7" fmla="*/ 693890 h 922862"/>
              <a:gd name="connsiteX8" fmla="*/ 12780 w 36396"/>
              <a:gd name="connsiteY8" fmla="*/ 444123 h 922862"/>
              <a:gd name="connsiteX9" fmla="*/ 80 w 36396"/>
              <a:gd name="connsiteY9" fmla="*/ 259973 h 922862"/>
              <a:gd name="connsiteX10" fmla="*/ 17013 w 36396"/>
              <a:gd name="connsiteY10" fmla="*/ 1740 h 92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96" h="922862">
                <a:moveTo>
                  <a:pt x="17013" y="1740"/>
                </a:moveTo>
                <a:cubicBezTo>
                  <a:pt x="17718" y="-13782"/>
                  <a:pt x="2549" y="77235"/>
                  <a:pt x="4313" y="166840"/>
                </a:cubicBezTo>
                <a:cubicBezTo>
                  <a:pt x="6077" y="256445"/>
                  <a:pt x="22658" y="450826"/>
                  <a:pt x="27597" y="539373"/>
                </a:cubicBezTo>
                <a:cubicBezTo>
                  <a:pt x="32536" y="627920"/>
                  <a:pt x="32889" y="645206"/>
                  <a:pt x="33947" y="698123"/>
                </a:cubicBezTo>
                <a:cubicBezTo>
                  <a:pt x="35005" y="751040"/>
                  <a:pt x="38886" y="819479"/>
                  <a:pt x="33947" y="856873"/>
                </a:cubicBezTo>
                <a:cubicBezTo>
                  <a:pt x="29008" y="894267"/>
                  <a:pt x="7841" y="926723"/>
                  <a:pt x="4313" y="922490"/>
                </a:cubicBezTo>
                <a:cubicBezTo>
                  <a:pt x="785" y="918257"/>
                  <a:pt x="11369" y="869573"/>
                  <a:pt x="12780" y="831473"/>
                </a:cubicBezTo>
                <a:cubicBezTo>
                  <a:pt x="14191" y="793373"/>
                  <a:pt x="12780" y="693890"/>
                  <a:pt x="12780" y="693890"/>
                </a:cubicBezTo>
                <a:cubicBezTo>
                  <a:pt x="12780" y="629332"/>
                  <a:pt x="14897" y="516443"/>
                  <a:pt x="12780" y="444123"/>
                </a:cubicBezTo>
                <a:cubicBezTo>
                  <a:pt x="10663" y="371804"/>
                  <a:pt x="1491" y="334056"/>
                  <a:pt x="80" y="259973"/>
                </a:cubicBezTo>
                <a:cubicBezTo>
                  <a:pt x="-1331" y="185890"/>
                  <a:pt x="16308" y="17262"/>
                  <a:pt x="17013" y="1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930B791F-75CB-4F74-A247-1555F12EEE85}"/>
              </a:ext>
            </a:extLst>
          </p:cNvPr>
          <p:cNvSpPr/>
          <p:nvPr/>
        </p:nvSpPr>
        <p:spPr>
          <a:xfrm>
            <a:off x="8045454" y="3688760"/>
            <a:ext cx="203297" cy="839116"/>
          </a:xfrm>
          <a:custGeom>
            <a:avLst/>
            <a:gdLst>
              <a:gd name="connsiteX0" fmla="*/ 203196 w 203297"/>
              <a:gd name="connsiteY0" fmla="*/ 4823 h 839116"/>
              <a:gd name="connsiteX1" fmla="*/ 107946 w 203297"/>
              <a:gd name="connsiteY1" fmla="*/ 436623 h 839116"/>
              <a:gd name="connsiteX2" fmla="*/ 4229 w 203297"/>
              <a:gd name="connsiteY2" fmla="*/ 821857 h 839116"/>
              <a:gd name="connsiteX3" fmla="*/ 23279 w 203297"/>
              <a:gd name="connsiteY3" fmla="*/ 747773 h 839116"/>
              <a:gd name="connsiteX4" fmla="*/ 52913 w 203297"/>
              <a:gd name="connsiteY4" fmla="*/ 527640 h 839116"/>
              <a:gd name="connsiteX5" fmla="*/ 124879 w 203297"/>
              <a:gd name="connsiteY5" fmla="*/ 224957 h 839116"/>
              <a:gd name="connsiteX6" fmla="*/ 203196 w 203297"/>
              <a:gd name="connsiteY6" fmla="*/ 4823 h 83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97" h="839116">
                <a:moveTo>
                  <a:pt x="203196" y="4823"/>
                </a:moveTo>
                <a:cubicBezTo>
                  <a:pt x="200374" y="40101"/>
                  <a:pt x="141107" y="300451"/>
                  <a:pt x="107946" y="436623"/>
                </a:cubicBezTo>
                <a:cubicBezTo>
                  <a:pt x="74785" y="572795"/>
                  <a:pt x="18340" y="769999"/>
                  <a:pt x="4229" y="821857"/>
                </a:cubicBezTo>
                <a:cubicBezTo>
                  <a:pt x="-9882" y="873715"/>
                  <a:pt x="15165" y="796809"/>
                  <a:pt x="23279" y="747773"/>
                </a:cubicBezTo>
                <a:cubicBezTo>
                  <a:pt x="31393" y="698737"/>
                  <a:pt x="35980" y="614776"/>
                  <a:pt x="52913" y="527640"/>
                </a:cubicBezTo>
                <a:cubicBezTo>
                  <a:pt x="69846" y="440504"/>
                  <a:pt x="100537" y="313504"/>
                  <a:pt x="124879" y="224957"/>
                </a:cubicBezTo>
                <a:cubicBezTo>
                  <a:pt x="149221" y="136410"/>
                  <a:pt x="206018" y="-30455"/>
                  <a:pt x="203196" y="4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A1933DB0-060D-46BA-B890-2CE35601CD19}"/>
              </a:ext>
            </a:extLst>
          </p:cNvPr>
          <p:cNvSpPr/>
          <p:nvPr/>
        </p:nvSpPr>
        <p:spPr>
          <a:xfrm>
            <a:off x="7332123" y="3508872"/>
            <a:ext cx="398009" cy="528109"/>
          </a:xfrm>
          <a:custGeom>
            <a:avLst/>
            <a:gdLst>
              <a:gd name="connsiteX0" fmla="*/ 345027 w 398009"/>
              <a:gd name="connsiteY0" fmla="*/ 561 h 528109"/>
              <a:gd name="connsiteX1" fmla="*/ 397944 w 398009"/>
              <a:gd name="connsiteY1" fmla="*/ 337111 h 528109"/>
              <a:gd name="connsiteX2" fmla="*/ 332327 w 398009"/>
              <a:gd name="connsiteY2" fmla="*/ 364628 h 528109"/>
              <a:gd name="connsiteX3" fmla="*/ 215910 w 398009"/>
              <a:gd name="connsiteY3" fmla="*/ 428128 h 528109"/>
              <a:gd name="connsiteX4" fmla="*/ 71977 w 398009"/>
              <a:gd name="connsiteY4" fmla="*/ 491628 h 528109"/>
              <a:gd name="connsiteX5" fmla="*/ 10 w 398009"/>
              <a:gd name="connsiteY5" fmla="*/ 527611 h 528109"/>
              <a:gd name="connsiteX6" fmla="*/ 76210 w 398009"/>
              <a:gd name="connsiteY6" fmla="*/ 466228 h 528109"/>
              <a:gd name="connsiteX7" fmla="*/ 266710 w 398009"/>
              <a:gd name="connsiteY7" fmla="*/ 368861 h 528109"/>
              <a:gd name="connsiteX8" fmla="*/ 357727 w 398009"/>
              <a:gd name="connsiteY8" fmla="*/ 320178 h 528109"/>
              <a:gd name="connsiteX9" fmla="*/ 368310 w 398009"/>
              <a:gd name="connsiteY9" fmla="*/ 258795 h 528109"/>
              <a:gd name="connsiteX10" fmla="*/ 345027 w 398009"/>
              <a:gd name="connsiteY10" fmla="*/ 561 h 5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009" h="528109">
                <a:moveTo>
                  <a:pt x="345027" y="561"/>
                </a:moveTo>
                <a:cubicBezTo>
                  <a:pt x="349966" y="13614"/>
                  <a:pt x="400061" y="276433"/>
                  <a:pt x="397944" y="337111"/>
                </a:cubicBezTo>
                <a:cubicBezTo>
                  <a:pt x="395827" y="397789"/>
                  <a:pt x="362666" y="349459"/>
                  <a:pt x="332327" y="364628"/>
                </a:cubicBezTo>
                <a:cubicBezTo>
                  <a:pt x="301988" y="379798"/>
                  <a:pt x="259302" y="406961"/>
                  <a:pt x="215910" y="428128"/>
                </a:cubicBezTo>
                <a:cubicBezTo>
                  <a:pt x="172518" y="449295"/>
                  <a:pt x="107960" y="475047"/>
                  <a:pt x="71977" y="491628"/>
                </a:cubicBezTo>
                <a:cubicBezTo>
                  <a:pt x="35994" y="508209"/>
                  <a:pt x="-696" y="531844"/>
                  <a:pt x="10" y="527611"/>
                </a:cubicBezTo>
                <a:cubicBezTo>
                  <a:pt x="715" y="523378"/>
                  <a:pt x="31760" y="492686"/>
                  <a:pt x="76210" y="466228"/>
                </a:cubicBezTo>
                <a:cubicBezTo>
                  <a:pt x="120660" y="439770"/>
                  <a:pt x="219791" y="393203"/>
                  <a:pt x="266710" y="368861"/>
                </a:cubicBezTo>
                <a:cubicBezTo>
                  <a:pt x="313629" y="344519"/>
                  <a:pt x="340794" y="338522"/>
                  <a:pt x="357727" y="320178"/>
                </a:cubicBezTo>
                <a:cubicBezTo>
                  <a:pt x="374660" y="301834"/>
                  <a:pt x="368663" y="311712"/>
                  <a:pt x="368310" y="258795"/>
                </a:cubicBezTo>
                <a:cubicBezTo>
                  <a:pt x="367957" y="205878"/>
                  <a:pt x="340088" y="-12492"/>
                  <a:pt x="345027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454530F9-E260-40AF-8883-F67F7E16F4C6}"/>
              </a:ext>
            </a:extLst>
          </p:cNvPr>
          <p:cNvSpPr/>
          <p:nvPr/>
        </p:nvSpPr>
        <p:spPr>
          <a:xfrm>
            <a:off x="7082367" y="3430900"/>
            <a:ext cx="430301" cy="686336"/>
          </a:xfrm>
          <a:custGeom>
            <a:avLst/>
            <a:gdLst>
              <a:gd name="connsiteX0" fmla="*/ 429683 w 430301"/>
              <a:gd name="connsiteY0" fmla="*/ 217 h 686336"/>
              <a:gd name="connsiteX1" fmla="*/ 355600 w 430301"/>
              <a:gd name="connsiteY1" fmla="*/ 150500 h 686336"/>
              <a:gd name="connsiteX2" fmla="*/ 262466 w 430301"/>
              <a:gd name="connsiteY2" fmla="*/ 300783 h 686336"/>
              <a:gd name="connsiteX3" fmla="*/ 84666 w 430301"/>
              <a:gd name="connsiteY3" fmla="*/ 559017 h 686336"/>
              <a:gd name="connsiteX4" fmla="*/ 0 w 430301"/>
              <a:gd name="connsiteY4" fmla="*/ 686017 h 686336"/>
              <a:gd name="connsiteX5" fmla="*/ 84666 w 430301"/>
              <a:gd name="connsiteY5" fmla="*/ 588650 h 686336"/>
              <a:gd name="connsiteX6" fmla="*/ 234950 w 430301"/>
              <a:gd name="connsiteY6" fmla="*/ 391800 h 686336"/>
              <a:gd name="connsiteX7" fmla="*/ 381000 w 430301"/>
              <a:gd name="connsiteY7" fmla="*/ 184367 h 686336"/>
              <a:gd name="connsiteX8" fmla="*/ 429683 w 430301"/>
              <a:gd name="connsiteY8" fmla="*/ 217 h 68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301" h="686336">
                <a:moveTo>
                  <a:pt x="429683" y="217"/>
                </a:moveTo>
                <a:cubicBezTo>
                  <a:pt x="425450" y="-5427"/>
                  <a:pt x="383469" y="100406"/>
                  <a:pt x="355600" y="150500"/>
                </a:cubicBezTo>
                <a:cubicBezTo>
                  <a:pt x="327731" y="200594"/>
                  <a:pt x="307622" y="232697"/>
                  <a:pt x="262466" y="300783"/>
                </a:cubicBezTo>
                <a:cubicBezTo>
                  <a:pt x="217310" y="368869"/>
                  <a:pt x="128410" y="494811"/>
                  <a:pt x="84666" y="559017"/>
                </a:cubicBezTo>
                <a:cubicBezTo>
                  <a:pt x="40922" y="623223"/>
                  <a:pt x="0" y="681078"/>
                  <a:pt x="0" y="686017"/>
                </a:cubicBezTo>
                <a:cubicBezTo>
                  <a:pt x="0" y="690956"/>
                  <a:pt x="45508" y="637686"/>
                  <a:pt x="84666" y="588650"/>
                </a:cubicBezTo>
                <a:cubicBezTo>
                  <a:pt x="123824" y="539614"/>
                  <a:pt x="185561" y="459181"/>
                  <a:pt x="234950" y="391800"/>
                </a:cubicBezTo>
                <a:cubicBezTo>
                  <a:pt x="284339" y="324420"/>
                  <a:pt x="345722" y="243986"/>
                  <a:pt x="381000" y="184367"/>
                </a:cubicBezTo>
                <a:cubicBezTo>
                  <a:pt x="416278" y="124748"/>
                  <a:pt x="433916" y="5861"/>
                  <a:pt x="429683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75A0980E-F3EE-4416-9AB9-3CDF50BD3D81}"/>
              </a:ext>
            </a:extLst>
          </p:cNvPr>
          <p:cNvSpPr/>
          <p:nvPr/>
        </p:nvSpPr>
        <p:spPr>
          <a:xfrm>
            <a:off x="7422340" y="3507083"/>
            <a:ext cx="92349" cy="299916"/>
          </a:xfrm>
          <a:custGeom>
            <a:avLst/>
            <a:gdLst>
              <a:gd name="connsiteX0" fmla="*/ 91827 w 92349"/>
              <a:gd name="connsiteY0" fmla="*/ 234 h 299916"/>
              <a:gd name="connsiteX1" fmla="*/ 41027 w 92349"/>
              <a:gd name="connsiteY1" fmla="*/ 154750 h 299916"/>
              <a:gd name="connsiteX2" fmla="*/ 2927 w 92349"/>
              <a:gd name="connsiteY2" fmla="*/ 298684 h 299916"/>
              <a:gd name="connsiteX3" fmla="*/ 5043 w 92349"/>
              <a:gd name="connsiteY3" fmla="*/ 222484 h 299916"/>
              <a:gd name="connsiteX4" fmla="*/ 7160 w 92349"/>
              <a:gd name="connsiteY4" fmla="*/ 190734 h 299916"/>
              <a:gd name="connsiteX5" fmla="*/ 91827 w 92349"/>
              <a:gd name="connsiteY5" fmla="*/ 234 h 29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49" h="299916">
                <a:moveTo>
                  <a:pt x="91827" y="234"/>
                </a:moveTo>
                <a:cubicBezTo>
                  <a:pt x="97471" y="-5763"/>
                  <a:pt x="55844" y="105008"/>
                  <a:pt x="41027" y="154750"/>
                </a:cubicBezTo>
                <a:cubicBezTo>
                  <a:pt x="26210" y="204492"/>
                  <a:pt x="8924" y="287395"/>
                  <a:pt x="2927" y="298684"/>
                </a:cubicBezTo>
                <a:cubicBezTo>
                  <a:pt x="-3070" y="309973"/>
                  <a:pt x="4338" y="240476"/>
                  <a:pt x="5043" y="222484"/>
                </a:cubicBezTo>
                <a:cubicBezTo>
                  <a:pt x="5748" y="204492"/>
                  <a:pt x="-8009" y="222131"/>
                  <a:pt x="7160" y="190734"/>
                </a:cubicBezTo>
                <a:cubicBezTo>
                  <a:pt x="22329" y="159337"/>
                  <a:pt x="86183" y="6231"/>
                  <a:pt x="91827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3E231B41-E0C8-4732-A1E7-B3168F6D2341}"/>
              </a:ext>
            </a:extLst>
          </p:cNvPr>
          <p:cNvSpPr/>
          <p:nvPr/>
        </p:nvSpPr>
        <p:spPr>
          <a:xfrm>
            <a:off x="7777635" y="4397688"/>
            <a:ext cx="310290" cy="1044177"/>
          </a:xfrm>
          <a:custGeom>
            <a:avLst/>
            <a:gdLst>
              <a:gd name="connsiteX0" fmla="*/ 310148 w 310290"/>
              <a:gd name="connsiteY0" fmla="*/ 2862 h 1044177"/>
              <a:gd name="connsiteX1" fmla="*/ 191615 w 310290"/>
              <a:gd name="connsiteY1" fmla="*/ 392329 h 1044177"/>
              <a:gd name="connsiteX2" fmla="*/ 104832 w 310290"/>
              <a:gd name="connsiteY2" fmla="*/ 692895 h 1044177"/>
              <a:gd name="connsiteX3" fmla="*/ 5348 w 310290"/>
              <a:gd name="connsiteY3" fmla="*/ 1027329 h 1044177"/>
              <a:gd name="connsiteX4" fmla="*/ 20165 w 310290"/>
              <a:gd name="connsiteY4" fmla="*/ 963829 h 1044177"/>
              <a:gd name="connsiteX5" fmla="*/ 77315 w 310290"/>
              <a:gd name="connsiteY5" fmla="*/ 699245 h 1044177"/>
              <a:gd name="connsiteX6" fmla="*/ 212782 w 310290"/>
              <a:gd name="connsiteY6" fmla="*/ 242045 h 1044177"/>
              <a:gd name="connsiteX7" fmla="*/ 310148 w 310290"/>
              <a:gd name="connsiteY7" fmla="*/ 2862 h 104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290" h="1044177">
                <a:moveTo>
                  <a:pt x="310148" y="2862"/>
                </a:moveTo>
                <a:cubicBezTo>
                  <a:pt x="306620" y="27909"/>
                  <a:pt x="225834" y="277324"/>
                  <a:pt x="191615" y="392329"/>
                </a:cubicBezTo>
                <a:cubicBezTo>
                  <a:pt x="157396" y="507334"/>
                  <a:pt x="135876" y="587062"/>
                  <a:pt x="104832" y="692895"/>
                </a:cubicBezTo>
                <a:cubicBezTo>
                  <a:pt x="73788" y="798728"/>
                  <a:pt x="19459" y="982173"/>
                  <a:pt x="5348" y="1027329"/>
                </a:cubicBezTo>
                <a:cubicBezTo>
                  <a:pt x="-8763" y="1072485"/>
                  <a:pt x="8171" y="1018510"/>
                  <a:pt x="20165" y="963829"/>
                </a:cubicBezTo>
                <a:cubicBezTo>
                  <a:pt x="32159" y="909148"/>
                  <a:pt x="45212" y="819542"/>
                  <a:pt x="77315" y="699245"/>
                </a:cubicBezTo>
                <a:cubicBezTo>
                  <a:pt x="109418" y="578948"/>
                  <a:pt x="174682" y="361989"/>
                  <a:pt x="212782" y="242045"/>
                </a:cubicBezTo>
                <a:cubicBezTo>
                  <a:pt x="250882" y="122101"/>
                  <a:pt x="313676" y="-22185"/>
                  <a:pt x="310148" y="2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ADD0118B-61B6-4E17-A995-925955BAF33C}"/>
              </a:ext>
            </a:extLst>
          </p:cNvPr>
          <p:cNvSpPr/>
          <p:nvPr/>
        </p:nvSpPr>
        <p:spPr>
          <a:xfrm>
            <a:off x="7601252" y="5287893"/>
            <a:ext cx="232152" cy="962716"/>
          </a:xfrm>
          <a:custGeom>
            <a:avLst/>
            <a:gdLst>
              <a:gd name="connsiteX0" fmla="*/ 230415 w 232152"/>
              <a:gd name="connsiteY0" fmla="*/ 3774 h 962716"/>
              <a:gd name="connsiteX1" fmla="*/ 160565 w 232152"/>
              <a:gd name="connsiteY1" fmla="*/ 238724 h 962716"/>
              <a:gd name="connsiteX2" fmla="*/ 97065 w 232152"/>
              <a:gd name="connsiteY2" fmla="*/ 496957 h 962716"/>
              <a:gd name="connsiteX3" fmla="*/ 52615 w 232152"/>
              <a:gd name="connsiteY3" fmla="*/ 746724 h 962716"/>
              <a:gd name="connsiteX4" fmla="*/ 31448 w 232152"/>
              <a:gd name="connsiteY4" fmla="*/ 867374 h 962716"/>
              <a:gd name="connsiteX5" fmla="*/ 8165 w 232152"/>
              <a:gd name="connsiteY5" fmla="*/ 962624 h 962716"/>
              <a:gd name="connsiteX6" fmla="*/ 6048 w 232152"/>
              <a:gd name="connsiteY6" fmla="*/ 850440 h 962716"/>
              <a:gd name="connsiteX7" fmla="*/ 84365 w 232152"/>
              <a:gd name="connsiteY7" fmla="*/ 433457 h 962716"/>
              <a:gd name="connsiteX8" fmla="*/ 230415 w 232152"/>
              <a:gd name="connsiteY8" fmla="*/ 3774 h 96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52" h="962716">
                <a:moveTo>
                  <a:pt x="230415" y="3774"/>
                </a:moveTo>
                <a:cubicBezTo>
                  <a:pt x="243115" y="-28682"/>
                  <a:pt x="182790" y="156527"/>
                  <a:pt x="160565" y="238724"/>
                </a:cubicBezTo>
                <a:cubicBezTo>
                  <a:pt x="138340" y="320921"/>
                  <a:pt x="115057" y="412290"/>
                  <a:pt x="97065" y="496957"/>
                </a:cubicBezTo>
                <a:cubicBezTo>
                  <a:pt x="79073" y="581624"/>
                  <a:pt x="63551" y="684988"/>
                  <a:pt x="52615" y="746724"/>
                </a:cubicBezTo>
                <a:cubicBezTo>
                  <a:pt x="41679" y="808460"/>
                  <a:pt x="38856" y="831391"/>
                  <a:pt x="31448" y="867374"/>
                </a:cubicBezTo>
                <a:cubicBezTo>
                  <a:pt x="24040" y="903357"/>
                  <a:pt x="12398" y="965446"/>
                  <a:pt x="8165" y="962624"/>
                </a:cubicBezTo>
                <a:cubicBezTo>
                  <a:pt x="3932" y="959802"/>
                  <a:pt x="-6652" y="938635"/>
                  <a:pt x="6048" y="850440"/>
                </a:cubicBezTo>
                <a:cubicBezTo>
                  <a:pt x="18748" y="762246"/>
                  <a:pt x="48734" y="578449"/>
                  <a:pt x="84365" y="433457"/>
                </a:cubicBezTo>
                <a:cubicBezTo>
                  <a:pt x="119995" y="288465"/>
                  <a:pt x="217715" y="36230"/>
                  <a:pt x="230415" y="3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93EE8F6B-64E0-4958-A81A-9DD4D39F99D8}"/>
              </a:ext>
            </a:extLst>
          </p:cNvPr>
          <p:cNvSpPr/>
          <p:nvPr/>
        </p:nvSpPr>
        <p:spPr>
          <a:xfrm>
            <a:off x="7682889" y="5308425"/>
            <a:ext cx="64981" cy="429233"/>
          </a:xfrm>
          <a:custGeom>
            <a:avLst/>
            <a:gdLst>
              <a:gd name="connsiteX0" fmla="*/ 64111 w 64981"/>
              <a:gd name="connsiteY0" fmla="*/ 175 h 429233"/>
              <a:gd name="connsiteX1" fmla="*/ 36594 w 64981"/>
              <a:gd name="connsiteY1" fmla="*/ 152575 h 429233"/>
              <a:gd name="connsiteX2" fmla="*/ 4844 w 64981"/>
              <a:gd name="connsiteY2" fmla="*/ 425625 h 429233"/>
              <a:gd name="connsiteX3" fmla="*/ 4844 w 64981"/>
              <a:gd name="connsiteY3" fmla="*/ 300742 h 429233"/>
              <a:gd name="connsiteX4" fmla="*/ 2728 w 64981"/>
              <a:gd name="connsiteY4" fmla="*/ 180092 h 429233"/>
              <a:gd name="connsiteX5" fmla="*/ 64111 w 64981"/>
              <a:gd name="connsiteY5" fmla="*/ 175 h 42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1" h="429233">
                <a:moveTo>
                  <a:pt x="64111" y="175"/>
                </a:moveTo>
                <a:cubicBezTo>
                  <a:pt x="69755" y="-4411"/>
                  <a:pt x="46472" y="81667"/>
                  <a:pt x="36594" y="152575"/>
                </a:cubicBezTo>
                <a:cubicBezTo>
                  <a:pt x="26716" y="223483"/>
                  <a:pt x="10136" y="400931"/>
                  <a:pt x="4844" y="425625"/>
                </a:cubicBezTo>
                <a:cubicBezTo>
                  <a:pt x="-448" y="450319"/>
                  <a:pt x="5197" y="341664"/>
                  <a:pt x="4844" y="300742"/>
                </a:cubicBezTo>
                <a:cubicBezTo>
                  <a:pt x="4491" y="259820"/>
                  <a:pt x="-4328" y="226659"/>
                  <a:pt x="2728" y="180092"/>
                </a:cubicBezTo>
                <a:cubicBezTo>
                  <a:pt x="9784" y="133525"/>
                  <a:pt x="58467" y="4761"/>
                  <a:pt x="64111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9E09DEDF-D45D-4397-84B7-CEA2125AAEF9}"/>
              </a:ext>
            </a:extLst>
          </p:cNvPr>
          <p:cNvSpPr/>
          <p:nvPr/>
        </p:nvSpPr>
        <p:spPr>
          <a:xfrm>
            <a:off x="6948237" y="4086366"/>
            <a:ext cx="175076" cy="595514"/>
          </a:xfrm>
          <a:custGeom>
            <a:avLst/>
            <a:gdLst>
              <a:gd name="connsiteX0" fmla="*/ 174346 w 175076"/>
              <a:gd name="connsiteY0" fmla="*/ 3034 h 595514"/>
              <a:gd name="connsiteX1" fmla="*/ 68513 w 175076"/>
              <a:gd name="connsiteY1" fmla="*/ 195651 h 595514"/>
              <a:gd name="connsiteX2" fmla="*/ 38880 w 175076"/>
              <a:gd name="connsiteY2" fmla="*/ 345934 h 595514"/>
              <a:gd name="connsiteX3" fmla="*/ 34646 w 175076"/>
              <a:gd name="connsiteY3" fmla="*/ 589351 h 595514"/>
              <a:gd name="connsiteX4" fmla="*/ 17713 w 175076"/>
              <a:gd name="connsiteY4" fmla="*/ 508917 h 595514"/>
              <a:gd name="connsiteX5" fmla="*/ 9246 w 175076"/>
              <a:gd name="connsiteY5" fmla="*/ 358634 h 595514"/>
              <a:gd name="connsiteX6" fmla="*/ 174346 w 175076"/>
              <a:gd name="connsiteY6" fmla="*/ 3034 h 59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76" h="595514">
                <a:moveTo>
                  <a:pt x="174346" y="3034"/>
                </a:moveTo>
                <a:cubicBezTo>
                  <a:pt x="184224" y="-24130"/>
                  <a:pt x="91091" y="138501"/>
                  <a:pt x="68513" y="195651"/>
                </a:cubicBezTo>
                <a:cubicBezTo>
                  <a:pt x="45935" y="252801"/>
                  <a:pt x="44524" y="280317"/>
                  <a:pt x="38880" y="345934"/>
                </a:cubicBezTo>
                <a:cubicBezTo>
                  <a:pt x="33236" y="411551"/>
                  <a:pt x="38174" y="562187"/>
                  <a:pt x="34646" y="589351"/>
                </a:cubicBezTo>
                <a:cubicBezTo>
                  <a:pt x="31118" y="616515"/>
                  <a:pt x="21946" y="547370"/>
                  <a:pt x="17713" y="508917"/>
                </a:cubicBezTo>
                <a:cubicBezTo>
                  <a:pt x="13480" y="470464"/>
                  <a:pt x="-14037" y="440478"/>
                  <a:pt x="9246" y="358634"/>
                </a:cubicBezTo>
                <a:cubicBezTo>
                  <a:pt x="32529" y="276790"/>
                  <a:pt x="164468" y="30198"/>
                  <a:pt x="174346" y="3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2740F82F-7B96-4D27-BAAD-1AA0DD550F60}"/>
              </a:ext>
            </a:extLst>
          </p:cNvPr>
          <p:cNvSpPr/>
          <p:nvPr/>
        </p:nvSpPr>
        <p:spPr>
          <a:xfrm>
            <a:off x="7136230" y="4023723"/>
            <a:ext cx="208580" cy="703079"/>
          </a:xfrm>
          <a:custGeom>
            <a:avLst/>
            <a:gdLst>
              <a:gd name="connsiteX0" fmla="*/ 206487 w 208580"/>
              <a:gd name="connsiteY0" fmla="*/ 4294 h 703079"/>
              <a:gd name="connsiteX1" fmla="*/ 126053 w 208580"/>
              <a:gd name="connsiteY1" fmla="*/ 190560 h 703079"/>
              <a:gd name="connsiteX2" fmla="*/ 41387 w 208580"/>
              <a:gd name="connsiteY2" fmla="*/ 438210 h 703079"/>
              <a:gd name="connsiteX3" fmla="*/ 11753 w 208580"/>
              <a:gd name="connsiteY3" fmla="*/ 696444 h 703079"/>
              <a:gd name="connsiteX4" fmla="*/ 1170 w 208580"/>
              <a:gd name="connsiteY4" fmla="*/ 605427 h 703079"/>
              <a:gd name="connsiteX5" fmla="*/ 37153 w 208580"/>
              <a:gd name="connsiteY5" fmla="*/ 376827 h 703079"/>
              <a:gd name="connsiteX6" fmla="*/ 206487 w 208580"/>
              <a:gd name="connsiteY6" fmla="*/ 4294 h 70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580" h="703079">
                <a:moveTo>
                  <a:pt x="206487" y="4294"/>
                </a:moveTo>
                <a:cubicBezTo>
                  <a:pt x="221304" y="-26750"/>
                  <a:pt x="153570" y="118241"/>
                  <a:pt x="126053" y="190560"/>
                </a:cubicBezTo>
                <a:cubicBezTo>
                  <a:pt x="98536" y="262879"/>
                  <a:pt x="60437" y="353896"/>
                  <a:pt x="41387" y="438210"/>
                </a:cubicBezTo>
                <a:cubicBezTo>
                  <a:pt x="22337" y="522524"/>
                  <a:pt x="18456" y="668575"/>
                  <a:pt x="11753" y="696444"/>
                </a:cubicBezTo>
                <a:cubicBezTo>
                  <a:pt x="5050" y="724314"/>
                  <a:pt x="-3063" y="658696"/>
                  <a:pt x="1170" y="605427"/>
                </a:cubicBezTo>
                <a:cubicBezTo>
                  <a:pt x="5403" y="552158"/>
                  <a:pt x="2228" y="476310"/>
                  <a:pt x="37153" y="376827"/>
                </a:cubicBezTo>
                <a:cubicBezTo>
                  <a:pt x="72078" y="277344"/>
                  <a:pt x="191670" y="35338"/>
                  <a:pt x="206487" y="4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C9907E62-0AF4-4E9B-90A4-226E137AB0A5}"/>
              </a:ext>
            </a:extLst>
          </p:cNvPr>
          <p:cNvSpPr/>
          <p:nvPr/>
        </p:nvSpPr>
        <p:spPr>
          <a:xfrm>
            <a:off x="7132347" y="4641630"/>
            <a:ext cx="62566" cy="706448"/>
          </a:xfrm>
          <a:custGeom>
            <a:avLst/>
            <a:gdLst>
              <a:gd name="connsiteX0" fmla="*/ 17753 w 62566"/>
              <a:gd name="connsiteY0" fmla="*/ 84887 h 706448"/>
              <a:gd name="connsiteX1" fmla="*/ 34686 w 62566"/>
              <a:gd name="connsiteY1" fmla="*/ 385453 h 706448"/>
              <a:gd name="connsiteX2" fmla="*/ 62203 w 62566"/>
              <a:gd name="connsiteY2" fmla="*/ 698720 h 706448"/>
              <a:gd name="connsiteX3" fmla="*/ 47386 w 62566"/>
              <a:gd name="connsiteY3" fmla="*/ 586537 h 706448"/>
              <a:gd name="connsiteX4" fmla="*/ 5053 w 62566"/>
              <a:gd name="connsiteY4" fmla="*/ 319837 h 706448"/>
              <a:gd name="connsiteX5" fmla="*/ 820 w 62566"/>
              <a:gd name="connsiteY5" fmla="*/ 15037 h 706448"/>
              <a:gd name="connsiteX6" fmla="*/ 17753 w 62566"/>
              <a:gd name="connsiteY6" fmla="*/ 84887 h 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66" h="706448">
                <a:moveTo>
                  <a:pt x="17753" y="84887"/>
                </a:moveTo>
                <a:cubicBezTo>
                  <a:pt x="23397" y="146623"/>
                  <a:pt x="27278" y="283148"/>
                  <a:pt x="34686" y="385453"/>
                </a:cubicBezTo>
                <a:cubicBezTo>
                  <a:pt x="42094" y="487758"/>
                  <a:pt x="60086" y="665206"/>
                  <a:pt x="62203" y="698720"/>
                </a:cubicBezTo>
                <a:cubicBezTo>
                  <a:pt x="64320" y="732234"/>
                  <a:pt x="56911" y="649684"/>
                  <a:pt x="47386" y="586537"/>
                </a:cubicBezTo>
                <a:cubicBezTo>
                  <a:pt x="37861" y="523390"/>
                  <a:pt x="12814" y="415087"/>
                  <a:pt x="5053" y="319837"/>
                </a:cubicBezTo>
                <a:cubicBezTo>
                  <a:pt x="-2708" y="224587"/>
                  <a:pt x="5406" y="55959"/>
                  <a:pt x="820" y="15037"/>
                </a:cubicBezTo>
                <a:cubicBezTo>
                  <a:pt x="-3766" y="-25885"/>
                  <a:pt x="12109" y="23151"/>
                  <a:pt x="17753" y="84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1A2C2981-5F2E-4E4F-959A-A65C38F9FA44}"/>
              </a:ext>
            </a:extLst>
          </p:cNvPr>
          <p:cNvSpPr/>
          <p:nvPr/>
        </p:nvSpPr>
        <p:spPr>
          <a:xfrm>
            <a:off x="6970007" y="4679414"/>
            <a:ext cx="204324" cy="648094"/>
          </a:xfrm>
          <a:custGeom>
            <a:avLst/>
            <a:gdLst>
              <a:gd name="connsiteX0" fmla="*/ 176 w 204324"/>
              <a:gd name="connsiteY0" fmla="*/ 536 h 648094"/>
              <a:gd name="connsiteX1" fmla="*/ 36160 w 204324"/>
              <a:gd name="connsiteY1" fmla="*/ 197386 h 648094"/>
              <a:gd name="connsiteX2" fmla="*/ 86960 w 204324"/>
              <a:gd name="connsiteY2" fmla="*/ 290519 h 648094"/>
              <a:gd name="connsiteX3" fmla="*/ 199143 w 204324"/>
              <a:gd name="connsiteY3" fmla="*/ 641886 h 648094"/>
              <a:gd name="connsiteX4" fmla="*/ 177976 w 204324"/>
              <a:gd name="connsiteY4" fmla="*/ 504303 h 648094"/>
              <a:gd name="connsiteX5" fmla="*/ 110243 w 204324"/>
              <a:gd name="connsiteY5" fmla="*/ 366719 h 648094"/>
              <a:gd name="connsiteX6" fmla="*/ 50976 w 204324"/>
              <a:gd name="connsiteY6" fmla="*/ 263003 h 648094"/>
              <a:gd name="connsiteX7" fmla="*/ 176 w 204324"/>
              <a:gd name="connsiteY7" fmla="*/ 536 h 64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324" h="648094">
                <a:moveTo>
                  <a:pt x="176" y="536"/>
                </a:moveTo>
                <a:cubicBezTo>
                  <a:pt x="-2293" y="-10400"/>
                  <a:pt x="21696" y="149056"/>
                  <a:pt x="36160" y="197386"/>
                </a:cubicBezTo>
                <a:cubicBezTo>
                  <a:pt x="50624" y="245716"/>
                  <a:pt x="59796" y="216436"/>
                  <a:pt x="86960" y="290519"/>
                </a:cubicBezTo>
                <a:cubicBezTo>
                  <a:pt x="114124" y="364602"/>
                  <a:pt x="183974" y="606255"/>
                  <a:pt x="199143" y="641886"/>
                </a:cubicBezTo>
                <a:cubicBezTo>
                  <a:pt x="214312" y="677517"/>
                  <a:pt x="192793" y="550164"/>
                  <a:pt x="177976" y="504303"/>
                </a:cubicBezTo>
                <a:cubicBezTo>
                  <a:pt x="163159" y="458442"/>
                  <a:pt x="131410" y="406936"/>
                  <a:pt x="110243" y="366719"/>
                </a:cubicBezTo>
                <a:cubicBezTo>
                  <a:pt x="89076" y="326502"/>
                  <a:pt x="65793" y="327561"/>
                  <a:pt x="50976" y="263003"/>
                </a:cubicBezTo>
                <a:cubicBezTo>
                  <a:pt x="36159" y="198445"/>
                  <a:pt x="2645" y="11472"/>
                  <a:pt x="176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DB459CEF-E015-48D9-89B6-2DFA667F1CDB}"/>
              </a:ext>
            </a:extLst>
          </p:cNvPr>
          <p:cNvSpPr/>
          <p:nvPr/>
        </p:nvSpPr>
        <p:spPr>
          <a:xfrm>
            <a:off x="7296219" y="4266973"/>
            <a:ext cx="44961" cy="769749"/>
          </a:xfrm>
          <a:custGeom>
            <a:avLst/>
            <a:gdLst>
              <a:gd name="connsiteX0" fmla="*/ 44381 w 44961"/>
              <a:gd name="connsiteY0" fmla="*/ 227 h 769749"/>
              <a:gd name="connsiteX1" fmla="*/ 27448 w 44961"/>
              <a:gd name="connsiteY1" fmla="*/ 423560 h 769749"/>
              <a:gd name="connsiteX2" fmla="*/ 2048 w 44961"/>
              <a:gd name="connsiteY2" fmla="*/ 762227 h 769749"/>
              <a:gd name="connsiteX3" fmla="*/ 2048 w 44961"/>
              <a:gd name="connsiteY3" fmla="*/ 635227 h 769749"/>
              <a:gd name="connsiteX4" fmla="*/ 6281 w 44961"/>
              <a:gd name="connsiteY4" fmla="*/ 368527 h 769749"/>
              <a:gd name="connsiteX5" fmla="*/ 44381 w 44961"/>
              <a:gd name="connsiteY5" fmla="*/ 227 h 76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61" h="769749">
                <a:moveTo>
                  <a:pt x="44381" y="227"/>
                </a:moveTo>
                <a:cubicBezTo>
                  <a:pt x="47909" y="9399"/>
                  <a:pt x="34503" y="296560"/>
                  <a:pt x="27448" y="423560"/>
                </a:cubicBezTo>
                <a:cubicBezTo>
                  <a:pt x="20392" y="550560"/>
                  <a:pt x="6281" y="726949"/>
                  <a:pt x="2048" y="762227"/>
                </a:cubicBezTo>
                <a:cubicBezTo>
                  <a:pt x="-2185" y="797505"/>
                  <a:pt x="1342" y="700844"/>
                  <a:pt x="2048" y="635227"/>
                </a:cubicBezTo>
                <a:cubicBezTo>
                  <a:pt x="2753" y="569610"/>
                  <a:pt x="-4302" y="475771"/>
                  <a:pt x="6281" y="368527"/>
                </a:cubicBezTo>
                <a:cubicBezTo>
                  <a:pt x="16864" y="261283"/>
                  <a:pt x="40853" y="-8945"/>
                  <a:pt x="44381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CF7024F7-320B-434C-91F8-8044D6DCF9C3}"/>
              </a:ext>
            </a:extLst>
          </p:cNvPr>
          <p:cNvSpPr/>
          <p:nvPr/>
        </p:nvSpPr>
        <p:spPr>
          <a:xfrm>
            <a:off x="6541716" y="3727044"/>
            <a:ext cx="78999" cy="320238"/>
          </a:xfrm>
          <a:custGeom>
            <a:avLst/>
            <a:gdLst>
              <a:gd name="connsiteX0" fmla="*/ 24184 w 78999"/>
              <a:gd name="connsiteY0" fmla="*/ 406 h 320238"/>
              <a:gd name="connsiteX1" fmla="*/ 22067 w 78999"/>
              <a:gd name="connsiteY1" fmla="*/ 131639 h 320238"/>
              <a:gd name="connsiteX2" fmla="*/ 77101 w 78999"/>
              <a:gd name="connsiteY2" fmla="*/ 311556 h 320238"/>
              <a:gd name="connsiteX3" fmla="*/ 60167 w 78999"/>
              <a:gd name="connsiteY3" fmla="*/ 279806 h 320238"/>
              <a:gd name="connsiteX4" fmla="*/ 901 w 78999"/>
              <a:gd name="connsiteY4" fmla="*/ 173973 h 320238"/>
              <a:gd name="connsiteX5" fmla="*/ 24184 w 78999"/>
              <a:gd name="connsiteY5" fmla="*/ 406 h 32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99" h="320238">
                <a:moveTo>
                  <a:pt x="24184" y="406"/>
                </a:moveTo>
                <a:cubicBezTo>
                  <a:pt x="27712" y="-6649"/>
                  <a:pt x="13247" y="79781"/>
                  <a:pt x="22067" y="131639"/>
                </a:cubicBezTo>
                <a:cubicBezTo>
                  <a:pt x="30887" y="183497"/>
                  <a:pt x="70751" y="286861"/>
                  <a:pt x="77101" y="311556"/>
                </a:cubicBezTo>
                <a:cubicBezTo>
                  <a:pt x="83451" y="336251"/>
                  <a:pt x="72867" y="302736"/>
                  <a:pt x="60167" y="279806"/>
                </a:cubicBezTo>
                <a:cubicBezTo>
                  <a:pt x="47467" y="256876"/>
                  <a:pt x="6898" y="216306"/>
                  <a:pt x="901" y="173973"/>
                </a:cubicBezTo>
                <a:cubicBezTo>
                  <a:pt x="-5096" y="131640"/>
                  <a:pt x="20656" y="7461"/>
                  <a:pt x="24184" y="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2B7030C4-BC87-4399-983F-70A080996BA9}"/>
              </a:ext>
            </a:extLst>
          </p:cNvPr>
          <p:cNvSpPr/>
          <p:nvPr/>
        </p:nvSpPr>
        <p:spPr>
          <a:xfrm>
            <a:off x="6610350" y="3970413"/>
            <a:ext cx="167549" cy="282322"/>
          </a:xfrm>
          <a:custGeom>
            <a:avLst/>
            <a:gdLst>
              <a:gd name="connsiteX0" fmla="*/ 0 w 167549"/>
              <a:gd name="connsiteY0" fmla="*/ 454 h 282322"/>
              <a:gd name="connsiteX1" fmla="*/ 139700 w 167549"/>
              <a:gd name="connsiteY1" fmla="*/ 38554 h 282322"/>
              <a:gd name="connsiteX2" fmla="*/ 167217 w 167549"/>
              <a:gd name="connsiteY2" fmla="*/ 68187 h 282322"/>
              <a:gd name="connsiteX3" fmla="*/ 154517 w 167549"/>
              <a:gd name="connsiteY3" fmla="*/ 114754 h 282322"/>
              <a:gd name="connsiteX4" fmla="*/ 148167 w 167549"/>
              <a:gd name="connsiteY4" fmla="*/ 146504 h 282322"/>
              <a:gd name="connsiteX5" fmla="*/ 148167 w 167549"/>
              <a:gd name="connsiteY5" fmla="*/ 281970 h 282322"/>
              <a:gd name="connsiteX6" fmla="*/ 127000 w 167549"/>
              <a:gd name="connsiteY6" fmla="*/ 182487 h 282322"/>
              <a:gd name="connsiteX7" fmla="*/ 148167 w 167549"/>
              <a:gd name="connsiteY7" fmla="*/ 80887 h 282322"/>
              <a:gd name="connsiteX8" fmla="*/ 137583 w 167549"/>
              <a:gd name="connsiteY8" fmla="*/ 66070 h 282322"/>
              <a:gd name="connsiteX9" fmla="*/ 0 w 167549"/>
              <a:gd name="connsiteY9" fmla="*/ 454 h 28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49" h="282322">
                <a:moveTo>
                  <a:pt x="0" y="454"/>
                </a:moveTo>
                <a:cubicBezTo>
                  <a:pt x="353" y="-4132"/>
                  <a:pt x="111831" y="27265"/>
                  <a:pt x="139700" y="38554"/>
                </a:cubicBezTo>
                <a:cubicBezTo>
                  <a:pt x="167570" y="49843"/>
                  <a:pt x="164747" y="55487"/>
                  <a:pt x="167217" y="68187"/>
                </a:cubicBezTo>
                <a:cubicBezTo>
                  <a:pt x="169687" y="80887"/>
                  <a:pt x="157692" y="101701"/>
                  <a:pt x="154517" y="114754"/>
                </a:cubicBezTo>
                <a:cubicBezTo>
                  <a:pt x="151342" y="127807"/>
                  <a:pt x="149225" y="118635"/>
                  <a:pt x="148167" y="146504"/>
                </a:cubicBezTo>
                <a:cubicBezTo>
                  <a:pt x="147109" y="174373"/>
                  <a:pt x="151695" y="275973"/>
                  <a:pt x="148167" y="281970"/>
                </a:cubicBezTo>
                <a:cubicBezTo>
                  <a:pt x="144639" y="287967"/>
                  <a:pt x="127000" y="216001"/>
                  <a:pt x="127000" y="182487"/>
                </a:cubicBezTo>
                <a:cubicBezTo>
                  <a:pt x="127000" y="148973"/>
                  <a:pt x="146403" y="100290"/>
                  <a:pt x="148167" y="80887"/>
                </a:cubicBezTo>
                <a:cubicBezTo>
                  <a:pt x="149931" y="61484"/>
                  <a:pt x="162277" y="77006"/>
                  <a:pt x="137583" y="66070"/>
                </a:cubicBezTo>
                <a:cubicBezTo>
                  <a:pt x="112889" y="55134"/>
                  <a:pt x="-353" y="5040"/>
                  <a:pt x="0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F62B07D1-17A9-45A6-BAD2-115439251291}"/>
              </a:ext>
            </a:extLst>
          </p:cNvPr>
          <p:cNvSpPr/>
          <p:nvPr/>
        </p:nvSpPr>
        <p:spPr>
          <a:xfrm>
            <a:off x="5890090" y="3998383"/>
            <a:ext cx="746631" cy="635470"/>
          </a:xfrm>
          <a:custGeom>
            <a:avLst/>
            <a:gdLst>
              <a:gd name="connsiteX0" fmla="*/ 730843 w 746631"/>
              <a:gd name="connsiteY0" fmla="*/ 0 h 635470"/>
              <a:gd name="connsiteX1" fmla="*/ 737193 w 746631"/>
              <a:gd name="connsiteY1" fmla="*/ 110067 h 635470"/>
              <a:gd name="connsiteX2" fmla="*/ 707560 w 746631"/>
              <a:gd name="connsiteY2" fmla="*/ 154517 h 635470"/>
              <a:gd name="connsiteX3" fmla="*/ 648293 w 746631"/>
              <a:gd name="connsiteY3" fmla="*/ 218017 h 635470"/>
              <a:gd name="connsiteX4" fmla="*/ 423927 w 746631"/>
              <a:gd name="connsiteY4" fmla="*/ 410634 h 635470"/>
              <a:gd name="connsiteX5" fmla="*/ 254593 w 746631"/>
              <a:gd name="connsiteY5" fmla="*/ 518584 h 635470"/>
              <a:gd name="connsiteX6" fmla="*/ 6943 w 746631"/>
              <a:gd name="connsiteY6" fmla="*/ 632884 h 635470"/>
              <a:gd name="connsiteX7" fmla="*/ 78910 w 746631"/>
              <a:gd name="connsiteY7" fmla="*/ 592667 h 635470"/>
              <a:gd name="connsiteX8" fmla="*/ 188977 w 746631"/>
              <a:gd name="connsiteY8" fmla="*/ 527050 h 635470"/>
              <a:gd name="connsiteX9" fmla="*/ 466260 w 746631"/>
              <a:gd name="connsiteY9" fmla="*/ 353484 h 635470"/>
              <a:gd name="connsiteX10" fmla="*/ 726610 w 746631"/>
              <a:gd name="connsiteY10" fmla="*/ 110067 h 635470"/>
              <a:gd name="connsiteX11" fmla="*/ 730843 w 746631"/>
              <a:gd name="connsiteY11" fmla="*/ 0 h 63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6631" h="635470">
                <a:moveTo>
                  <a:pt x="730843" y="0"/>
                </a:moveTo>
                <a:cubicBezTo>
                  <a:pt x="732607" y="0"/>
                  <a:pt x="741074" y="84314"/>
                  <a:pt x="737193" y="110067"/>
                </a:cubicBezTo>
                <a:cubicBezTo>
                  <a:pt x="733313" y="135820"/>
                  <a:pt x="722377" y="136525"/>
                  <a:pt x="707560" y="154517"/>
                </a:cubicBezTo>
                <a:cubicBezTo>
                  <a:pt x="692743" y="172509"/>
                  <a:pt x="695565" y="175331"/>
                  <a:pt x="648293" y="218017"/>
                </a:cubicBezTo>
                <a:cubicBezTo>
                  <a:pt x="601021" y="260703"/>
                  <a:pt x="489544" y="360540"/>
                  <a:pt x="423927" y="410634"/>
                </a:cubicBezTo>
                <a:cubicBezTo>
                  <a:pt x="358310" y="460729"/>
                  <a:pt x="324090" y="481542"/>
                  <a:pt x="254593" y="518584"/>
                </a:cubicBezTo>
                <a:cubicBezTo>
                  <a:pt x="185096" y="555626"/>
                  <a:pt x="36223" y="620537"/>
                  <a:pt x="6943" y="632884"/>
                </a:cubicBezTo>
                <a:cubicBezTo>
                  <a:pt x="-22337" y="645231"/>
                  <a:pt x="48571" y="610306"/>
                  <a:pt x="78910" y="592667"/>
                </a:cubicBezTo>
                <a:cubicBezTo>
                  <a:pt x="109249" y="575028"/>
                  <a:pt x="188977" y="527050"/>
                  <a:pt x="188977" y="527050"/>
                </a:cubicBezTo>
                <a:cubicBezTo>
                  <a:pt x="253535" y="487186"/>
                  <a:pt x="376654" y="422981"/>
                  <a:pt x="466260" y="353484"/>
                </a:cubicBezTo>
                <a:cubicBezTo>
                  <a:pt x="555865" y="283987"/>
                  <a:pt x="683218" y="165453"/>
                  <a:pt x="726610" y="110067"/>
                </a:cubicBezTo>
                <a:cubicBezTo>
                  <a:pt x="770002" y="54681"/>
                  <a:pt x="729079" y="0"/>
                  <a:pt x="7308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AB8894FC-71F8-491D-B4ED-5E6CDBAB9D40}"/>
              </a:ext>
            </a:extLst>
          </p:cNvPr>
          <p:cNvSpPr/>
          <p:nvPr/>
        </p:nvSpPr>
        <p:spPr>
          <a:xfrm>
            <a:off x="5775620" y="4454833"/>
            <a:ext cx="120211" cy="167186"/>
          </a:xfrm>
          <a:custGeom>
            <a:avLst/>
            <a:gdLst>
              <a:gd name="connsiteX0" fmla="*/ 2880 w 120211"/>
              <a:gd name="connsiteY0" fmla="*/ 750 h 167186"/>
              <a:gd name="connsiteX1" fmla="*/ 36747 w 120211"/>
              <a:gd name="connsiteY1" fmla="*/ 74834 h 167186"/>
              <a:gd name="connsiteX2" fmla="*/ 108713 w 120211"/>
              <a:gd name="connsiteY2" fmla="*/ 165850 h 167186"/>
              <a:gd name="connsiteX3" fmla="*/ 108713 w 120211"/>
              <a:gd name="connsiteY3" fmla="*/ 121400 h 167186"/>
              <a:gd name="connsiteX4" fmla="*/ 2880 w 120211"/>
              <a:gd name="connsiteY4" fmla="*/ 750 h 16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11" h="167186">
                <a:moveTo>
                  <a:pt x="2880" y="750"/>
                </a:moveTo>
                <a:cubicBezTo>
                  <a:pt x="-9114" y="-7011"/>
                  <a:pt x="19108" y="47317"/>
                  <a:pt x="36747" y="74834"/>
                </a:cubicBezTo>
                <a:cubicBezTo>
                  <a:pt x="54386" y="102351"/>
                  <a:pt x="96719" y="158089"/>
                  <a:pt x="108713" y="165850"/>
                </a:cubicBezTo>
                <a:cubicBezTo>
                  <a:pt x="120707" y="173611"/>
                  <a:pt x="127057" y="146094"/>
                  <a:pt x="108713" y="121400"/>
                </a:cubicBezTo>
                <a:cubicBezTo>
                  <a:pt x="90369" y="96706"/>
                  <a:pt x="14874" y="8511"/>
                  <a:pt x="2880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12383305-B511-4FEC-BD2A-EDD71C6134E5}"/>
              </a:ext>
            </a:extLst>
          </p:cNvPr>
          <p:cNvSpPr/>
          <p:nvPr/>
        </p:nvSpPr>
        <p:spPr>
          <a:xfrm>
            <a:off x="6066364" y="4250178"/>
            <a:ext cx="706762" cy="769499"/>
          </a:xfrm>
          <a:custGeom>
            <a:avLst/>
            <a:gdLst>
              <a:gd name="connsiteX0" fmla="*/ 696386 w 706762"/>
              <a:gd name="connsiteY0" fmla="*/ 8555 h 769499"/>
              <a:gd name="connsiteX1" fmla="*/ 516469 w 706762"/>
              <a:gd name="connsiteY1" fmla="*/ 158839 h 769499"/>
              <a:gd name="connsiteX2" fmla="*/ 251886 w 706762"/>
              <a:gd name="connsiteY2" fmla="*/ 347222 h 769499"/>
              <a:gd name="connsiteX3" fmla="*/ 131236 w 706762"/>
              <a:gd name="connsiteY3" fmla="*/ 429772 h 769499"/>
              <a:gd name="connsiteX4" fmla="*/ 86786 w 706762"/>
              <a:gd name="connsiteY4" fmla="*/ 501739 h 769499"/>
              <a:gd name="connsiteX5" fmla="*/ 50803 w 706762"/>
              <a:gd name="connsiteY5" fmla="*/ 594872 h 769499"/>
              <a:gd name="connsiteX6" fmla="*/ 3 w 706762"/>
              <a:gd name="connsiteY6" fmla="*/ 768439 h 769499"/>
              <a:gd name="connsiteX7" fmla="*/ 48686 w 706762"/>
              <a:gd name="connsiteY7" fmla="*/ 658372 h 769499"/>
              <a:gd name="connsiteX8" fmla="*/ 131236 w 706762"/>
              <a:gd name="connsiteY8" fmla="*/ 469989 h 769499"/>
              <a:gd name="connsiteX9" fmla="*/ 203203 w 706762"/>
              <a:gd name="connsiteY9" fmla="*/ 423422 h 769499"/>
              <a:gd name="connsiteX10" fmla="*/ 696386 w 706762"/>
              <a:gd name="connsiteY10" fmla="*/ 8555 h 7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762" h="769499">
                <a:moveTo>
                  <a:pt x="696386" y="8555"/>
                </a:moveTo>
                <a:cubicBezTo>
                  <a:pt x="748597" y="-35542"/>
                  <a:pt x="590552" y="102395"/>
                  <a:pt x="516469" y="158839"/>
                </a:cubicBezTo>
                <a:cubicBezTo>
                  <a:pt x="442386" y="215283"/>
                  <a:pt x="316091" y="302067"/>
                  <a:pt x="251886" y="347222"/>
                </a:cubicBezTo>
                <a:cubicBezTo>
                  <a:pt x="187681" y="392377"/>
                  <a:pt x="158753" y="404019"/>
                  <a:pt x="131236" y="429772"/>
                </a:cubicBezTo>
                <a:cubicBezTo>
                  <a:pt x="103719" y="455525"/>
                  <a:pt x="100191" y="474222"/>
                  <a:pt x="86786" y="501739"/>
                </a:cubicBezTo>
                <a:cubicBezTo>
                  <a:pt x="73380" y="529256"/>
                  <a:pt x="65267" y="550422"/>
                  <a:pt x="50803" y="594872"/>
                </a:cubicBezTo>
                <a:cubicBezTo>
                  <a:pt x="36339" y="639322"/>
                  <a:pt x="356" y="757856"/>
                  <a:pt x="3" y="768439"/>
                </a:cubicBezTo>
                <a:cubicBezTo>
                  <a:pt x="-350" y="779022"/>
                  <a:pt x="26814" y="708114"/>
                  <a:pt x="48686" y="658372"/>
                </a:cubicBezTo>
                <a:cubicBezTo>
                  <a:pt x="70558" y="608630"/>
                  <a:pt x="105483" y="509147"/>
                  <a:pt x="131236" y="469989"/>
                </a:cubicBezTo>
                <a:cubicBezTo>
                  <a:pt x="156989" y="430831"/>
                  <a:pt x="110775" y="502091"/>
                  <a:pt x="203203" y="423422"/>
                </a:cubicBezTo>
                <a:lnTo>
                  <a:pt x="696386" y="85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44E8C796-FFF1-4762-A09F-9BA3ECB98C45}"/>
              </a:ext>
            </a:extLst>
          </p:cNvPr>
          <p:cNvSpPr/>
          <p:nvPr/>
        </p:nvSpPr>
        <p:spPr>
          <a:xfrm>
            <a:off x="5822779" y="4740176"/>
            <a:ext cx="225043" cy="279564"/>
          </a:xfrm>
          <a:custGeom>
            <a:avLst/>
            <a:gdLst>
              <a:gd name="connsiteX0" fmla="*/ 171 w 225043"/>
              <a:gd name="connsiteY0" fmla="*/ 99 h 279564"/>
              <a:gd name="connsiteX1" fmla="*/ 100184 w 225043"/>
              <a:gd name="connsiteY1" fmla="*/ 54074 h 279564"/>
              <a:gd name="connsiteX2" fmla="*/ 114471 w 225043"/>
              <a:gd name="connsiteY2" fmla="*/ 92174 h 279564"/>
              <a:gd name="connsiteX3" fmla="*/ 154159 w 225043"/>
              <a:gd name="connsiteY3" fmla="*/ 182662 h 279564"/>
              <a:gd name="connsiteX4" fmla="*/ 222421 w 225043"/>
              <a:gd name="connsiteY4" fmla="*/ 276324 h 279564"/>
              <a:gd name="connsiteX5" fmla="*/ 206546 w 225043"/>
              <a:gd name="connsiteY5" fmla="*/ 252512 h 279564"/>
              <a:gd name="connsiteX6" fmla="*/ 165271 w 225043"/>
              <a:gd name="connsiteY6" fmla="*/ 198537 h 279564"/>
              <a:gd name="connsiteX7" fmla="*/ 127171 w 225043"/>
              <a:gd name="connsiteY7" fmla="*/ 68362 h 279564"/>
              <a:gd name="connsiteX8" fmla="*/ 171 w 225043"/>
              <a:gd name="connsiteY8" fmla="*/ 99 h 27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043" h="279564">
                <a:moveTo>
                  <a:pt x="171" y="99"/>
                </a:moveTo>
                <a:cubicBezTo>
                  <a:pt x="-4327" y="-2282"/>
                  <a:pt x="81134" y="38728"/>
                  <a:pt x="100184" y="54074"/>
                </a:cubicBezTo>
                <a:cubicBezTo>
                  <a:pt x="119234" y="69420"/>
                  <a:pt x="105475" y="70743"/>
                  <a:pt x="114471" y="92174"/>
                </a:cubicBezTo>
                <a:cubicBezTo>
                  <a:pt x="123467" y="113605"/>
                  <a:pt x="136167" y="151970"/>
                  <a:pt x="154159" y="182662"/>
                </a:cubicBezTo>
                <a:cubicBezTo>
                  <a:pt x="172151" y="213354"/>
                  <a:pt x="213690" y="264683"/>
                  <a:pt x="222421" y="276324"/>
                </a:cubicBezTo>
                <a:cubicBezTo>
                  <a:pt x="231152" y="287965"/>
                  <a:pt x="216071" y="265476"/>
                  <a:pt x="206546" y="252512"/>
                </a:cubicBezTo>
                <a:cubicBezTo>
                  <a:pt x="197021" y="239548"/>
                  <a:pt x="178500" y="229229"/>
                  <a:pt x="165271" y="198537"/>
                </a:cubicBezTo>
                <a:cubicBezTo>
                  <a:pt x="152042" y="167845"/>
                  <a:pt x="153629" y="101435"/>
                  <a:pt x="127171" y="68362"/>
                </a:cubicBezTo>
                <a:cubicBezTo>
                  <a:pt x="100713" y="35289"/>
                  <a:pt x="4669" y="2480"/>
                  <a:pt x="17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90FAE389-2019-4FB1-9FB5-A74B150EB8C9}"/>
              </a:ext>
            </a:extLst>
          </p:cNvPr>
          <p:cNvSpPr/>
          <p:nvPr/>
        </p:nvSpPr>
        <p:spPr>
          <a:xfrm>
            <a:off x="5846656" y="4786252"/>
            <a:ext cx="176671" cy="248286"/>
          </a:xfrm>
          <a:custGeom>
            <a:avLst/>
            <a:gdLst>
              <a:gd name="connsiteX0" fmla="*/ 107 w 176671"/>
              <a:gd name="connsiteY0" fmla="*/ 61 h 248286"/>
              <a:gd name="connsiteX1" fmla="*/ 79482 w 176671"/>
              <a:gd name="connsiteY1" fmla="*/ 47686 h 248286"/>
              <a:gd name="connsiteX2" fmla="*/ 95357 w 176671"/>
              <a:gd name="connsiteY2" fmla="*/ 119123 h 248286"/>
              <a:gd name="connsiteX3" fmla="*/ 176319 w 176671"/>
              <a:gd name="connsiteY3" fmla="*/ 247711 h 248286"/>
              <a:gd name="connsiteX4" fmla="*/ 122344 w 176671"/>
              <a:gd name="connsiteY4" fmla="*/ 161986 h 248286"/>
              <a:gd name="connsiteX5" fmla="*/ 63607 w 176671"/>
              <a:gd name="connsiteY5" fmla="*/ 57211 h 248286"/>
              <a:gd name="connsiteX6" fmla="*/ 107 w 176671"/>
              <a:gd name="connsiteY6" fmla="*/ 61 h 24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71" h="248286">
                <a:moveTo>
                  <a:pt x="107" y="61"/>
                </a:moveTo>
                <a:cubicBezTo>
                  <a:pt x="2753" y="-1527"/>
                  <a:pt x="63607" y="27842"/>
                  <a:pt x="79482" y="47686"/>
                </a:cubicBezTo>
                <a:cubicBezTo>
                  <a:pt x="95357" y="67530"/>
                  <a:pt x="79217" y="85785"/>
                  <a:pt x="95357" y="119123"/>
                </a:cubicBezTo>
                <a:cubicBezTo>
                  <a:pt x="111497" y="152461"/>
                  <a:pt x="171821" y="240567"/>
                  <a:pt x="176319" y="247711"/>
                </a:cubicBezTo>
                <a:cubicBezTo>
                  <a:pt x="180817" y="254855"/>
                  <a:pt x="141129" y="193736"/>
                  <a:pt x="122344" y="161986"/>
                </a:cubicBezTo>
                <a:cubicBezTo>
                  <a:pt x="103559" y="130236"/>
                  <a:pt x="82921" y="83669"/>
                  <a:pt x="63607" y="57211"/>
                </a:cubicBezTo>
                <a:cubicBezTo>
                  <a:pt x="44293" y="30753"/>
                  <a:pt x="-2539" y="1649"/>
                  <a:pt x="107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F9DD1974-828E-49CA-A709-4747763A2C4E}"/>
              </a:ext>
            </a:extLst>
          </p:cNvPr>
          <p:cNvSpPr/>
          <p:nvPr/>
        </p:nvSpPr>
        <p:spPr>
          <a:xfrm>
            <a:off x="5813074" y="4766906"/>
            <a:ext cx="43272" cy="434010"/>
          </a:xfrm>
          <a:custGeom>
            <a:avLst/>
            <a:gdLst>
              <a:gd name="connsiteX0" fmla="*/ 351 w 43272"/>
              <a:gd name="connsiteY0" fmla="*/ 1944 h 434010"/>
              <a:gd name="connsiteX1" fmla="*/ 38451 w 43272"/>
              <a:gd name="connsiteY1" fmla="*/ 98782 h 434010"/>
              <a:gd name="connsiteX2" fmla="*/ 40039 w 43272"/>
              <a:gd name="connsiteY2" fmla="*/ 214669 h 434010"/>
              <a:gd name="connsiteX3" fmla="*/ 41626 w 43272"/>
              <a:gd name="connsiteY3" fmla="*/ 332144 h 434010"/>
              <a:gd name="connsiteX4" fmla="*/ 41626 w 43272"/>
              <a:gd name="connsiteY4" fmla="*/ 433744 h 434010"/>
              <a:gd name="connsiteX5" fmla="*/ 41626 w 43272"/>
              <a:gd name="connsiteY5" fmla="*/ 355957 h 434010"/>
              <a:gd name="connsiteX6" fmla="*/ 19401 w 43272"/>
              <a:gd name="connsiteY6" fmla="*/ 189269 h 434010"/>
              <a:gd name="connsiteX7" fmla="*/ 351 w 43272"/>
              <a:gd name="connsiteY7" fmla="*/ 1944 h 43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72" h="434010">
                <a:moveTo>
                  <a:pt x="351" y="1944"/>
                </a:moveTo>
                <a:cubicBezTo>
                  <a:pt x="3526" y="-13137"/>
                  <a:pt x="31836" y="63328"/>
                  <a:pt x="38451" y="98782"/>
                </a:cubicBezTo>
                <a:cubicBezTo>
                  <a:pt x="45066" y="134236"/>
                  <a:pt x="39510" y="175775"/>
                  <a:pt x="40039" y="214669"/>
                </a:cubicBezTo>
                <a:cubicBezTo>
                  <a:pt x="40568" y="253563"/>
                  <a:pt x="41362" y="295632"/>
                  <a:pt x="41626" y="332144"/>
                </a:cubicBezTo>
                <a:cubicBezTo>
                  <a:pt x="41890" y="368656"/>
                  <a:pt x="41626" y="433744"/>
                  <a:pt x="41626" y="433744"/>
                </a:cubicBezTo>
                <a:cubicBezTo>
                  <a:pt x="41626" y="437713"/>
                  <a:pt x="45330" y="396703"/>
                  <a:pt x="41626" y="355957"/>
                </a:cubicBezTo>
                <a:cubicBezTo>
                  <a:pt x="37922" y="315211"/>
                  <a:pt x="22311" y="245890"/>
                  <a:pt x="19401" y="189269"/>
                </a:cubicBezTo>
                <a:cubicBezTo>
                  <a:pt x="16491" y="132648"/>
                  <a:pt x="-2824" y="17025"/>
                  <a:pt x="351" y="1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CED638FB-7D06-4A9D-A24C-CF4447301E75}"/>
              </a:ext>
            </a:extLst>
          </p:cNvPr>
          <p:cNvSpPr/>
          <p:nvPr/>
        </p:nvSpPr>
        <p:spPr>
          <a:xfrm>
            <a:off x="6229049" y="4478137"/>
            <a:ext cx="358500" cy="320307"/>
          </a:xfrm>
          <a:custGeom>
            <a:avLst/>
            <a:gdLst>
              <a:gd name="connsiteX0" fmla="*/ 301 w 358500"/>
              <a:gd name="connsiteY0" fmla="*/ 319288 h 320307"/>
              <a:gd name="connsiteX1" fmla="*/ 173339 w 358500"/>
              <a:gd name="connsiteY1" fmla="*/ 179588 h 320307"/>
              <a:gd name="connsiteX2" fmla="*/ 352726 w 358500"/>
              <a:gd name="connsiteY2" fmla="*/ 6551 h 320307"/>
              <a:gd name="connsiteX3" fmla="*/ 317801 w 358500"/>
              <a:gd name="connsiteY3" fmla="*/ 33538 h 320307"/>
              <a:gd name="connsiteX4" fmla="*/ 216201 w 358500"/>
              <a:gd name="connsiteY4" fmla="*/ 106563 h 320307"/>
              <a:gd name="connsiteX5" fmla="*/ 301 w 358500"/>
              <a:gd name="connsiteY5" fmla="*/ 319288 h 3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500" h="320307">
                <a:moveTo>
                  <a:pt x="301" y="319288"/>
                </a:moveTo>
                <a:cubicBezTo>
                  <a:pt x="-6843" y="331459"/>
                  <a:pt x="114602" y="231711"/>
                  <a:pt x="173339" y="179588"/>
                </a:cubicBezTo>
                <a:cubicBezTo>
                  <a:pt x="232077" y="127465"/>
                  <a:pt x="328649" y="30893"/>
                  <a:pt x="352726" y="6551"/>
                </a:cubicBezTo>
                <a:cubicBezTo>
                  <a:pt x="376803" y="-17791"/>
                  <a:pt x="317801" y="33538"/>
                  <a:pt x="317801" y="33538"/>
                </a:cubicBezTo>
                <a:cubicBezTo>
                  <a:pt x="295047" y="50207"/>
                  <a:pt x="264884" y="59732"/>
                  <a:pt x="216201" y="106563"/>
                </a:cubicBezTo>
                <a:cubicBezTo>
                  <a:pt x="167518" y="153394"/>
                  <a:pt x="7445" y="307117"/>
                  <a:pt x="301" y="319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F5E6E056-09D8-4176-8872-CC300F4C2A70}"/>
              </a:ext>
            </a:extLst>
          </p:cNvPr>
          <p:cNvSpPr/>
          <p:nvPr/>
        </p:nvSpPr>
        <p:spPr>
          <a:xfrm>
            <a:off x="6237818" y="4636495"/>
            <a:ext cx="259355" cy="706960"/>
          </a:xfrm>
          <a:custGeom>
            <a:avLst/>
            <a:gdLst>
              <a:gd name="connsiteX0" fmla="*/ 1057 w 259355"/>
              <a:gd name="connsiteY0" fmla="*/ 176805 h 706960"/>
              <a:gd name="connsiteX1" fmla="*/ 140757 w 259355"/>
              <a:gd name="connsiteY1" fmla="*/ 94255 h 706960"/>
              <a:gd name="connsiteX2" fmla="*/ 231245 w 259355"/>
              <a:gd name="connsiteY2" fmla="*/ 54568 h 706960"/>
              <a:gd name="connsiteX3" fmla="*/ 223307 w 259355"/>
              <a:gd name="connsiteY3" fmla="*/ 97430 h 706960"/>
              <a:gd name="connsiteX4" fmla="*/ 175682 w 259355"/>
              <a:gd name="connsiteY4" fmla="*/ 391118 h 706960"/>
              <a:gd name="connsiteX5" fmla="*/ 139170 w 259355"/>
              <a:gd name="connsiteY5" fmla="*/ 511768 h 706960"/>
              <a:gd name="connsiteX6" fmla="*/ 74082 w 259355"/>
              <a:gd name="connsiteY6" fmla="*/ 705443 h 706960"/>
              <a:gd name="connsiteX7" fmla="*/ 134407 w 259355"/>
              <a:gd name="connsiteY7" fmla="*/ 589555 h 706960"/>
              <a:gd name="connsiteX8" fmla="*/ 202670 w 259355"/>
              <a:gd name="connsiteY8" fmla="*/ 368893 h 706960"/>
              <a:gd name="connsiteX9" fmla="*/ 258232 w 259355"/>
              <a:gd name="connsiteY9" fmla="*/ 32343 h 706960"/>
              <a:gd name="connsiteX10" fmla="*/ 220132 w 259355"/>
              <a:gd name="connsiteY10" fmla="*/ 27580 h 706960"/>
              <a:gd name="connsiteX11" fmla="*/ 1057 w 259355"/>
              <a:gd name="connsiteY11" fmla="*/ 176805 h 70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355" h="706960">
                <a:moveTo>
                  <a:pt x="1057" y="176805"/>
                </a:moveTo>
                <a:cubicBezTo>
                  <a:pt x="-12172" y="187917"/>
                  <a:pt x="102392" y="114628"/>
                  <a:pt x="140757" y="94255"/>
                </a:cubicBezTo>
                <a:cubicBezTo>
                  <a:pt x="179122" y="73882"/>
                  <a:pt x="217487" y="54039"/>
                  <a:pt x="231245" y="54568"/>
                </a:cubicBezTo>
                <a:cubicBezTo>
                  <a:pt x="245003" y="55097"/>
                  <a:pt x="232568" y="41338"/>
                  <a:pt x="223307" y="97430"/>
                </a:cubicBezTo>
                <a:cubicBezTo>
                  <a:pt x="214046" y="153522"/>
                  <a:pt x="189705" y="322062"/>
                  <a:pt x="175682" y="391118"/>
                </a:cubicBezTo>
                <a:cubicBezTo>
                  <a:pt x="161659" y="460174"/>
                  <a:pt x="156103" y="459381"/>
                  <a:pt x="139170" y="511768"/>
                </a:cubicBezTo>
                <a:cubicBezTo>
                  <a:pt x="122237" y="564155"/>
                  <a:pt x="74876" y="692479"/>
                  <a:pt x="74082" y="705443"/>
                </a:cubicBezTo>
                <a:cubicBezTo>
                  <a:pt x="73288" y="718407"/>
                  <a:pt x="112976" y="645647"/>
                  <a:pt x="134407" y="589555"/>
                </a:cubicBezTo>
                <a:cubicBezTo>
                  <a:pt x="155838" y="533463"/>
                  <a:pt x="182032" y="461762"/>
                  <a:pt x="202670" y="368893"/>
                </a:cubicBezTo>
                <a:cubicBezTo>
                  <a:pt x="223308" y="276024"/>
                  <a:pt x="255322" y="89228"/>
                  <a:pt x="258232" y="32343"/>
                </a:cubicBezTo>
                <a:cubicBezTo>
                  <a:pt x="261142" y="-24543"/>
                  <a:pt x="261407" y="6678"/>
                  <a:pt x="220132" y="27580"/>
                </a:cubicBezTo>
                <a:cubicBezTo>
                  <a:pt x="178857" y="48482"/>
                  <a:pt x="14286" y="165693"/>
                  <a:pt x="1057" y="176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1AACB217-4C6C-4BAD-AF87-D5F9F6CEDB6C}"/>
              </a:ext>
            </a:extLst>
          </p:cNvPr>
          <p:cNvSpPr/>
          <p:nvPr/>
        </p:nvSpPr>
        <p:spPr>
          <a:xfrm>
            <a:off x="6382164" y="4495699"/>
            <a:ext cx="214007" cy="673576"/>
          </a:xfrm>
          <a:custGeom>
            <a:avLst/>
            <a:gdLst>
              <a:gd name="connsiteX0" fmla="*/ 213899 w 214007"/>
              <a:gd name="connsiteY0" fmla="*/ 101 h 673576"/>
              <a:gd name="connsiteX1" fmla="*/ 186911 w 214007"/>
              <a:gd name="connsiteY1" fmla="*/ 177901 h 673576"/>
              <a:gd name="connsiteX2" fmla="*/ 139286 w 214007"/>
              <a:gd name="connsiteY2" fmla="*/ 387451 h 673576"/>
              <a:gd name="connsiteX3" fmla="*/ 83724 w 214007"/>
              <a:gd name="connsiteY3" fmla="*/ 504926 h 673576"/>
              <a:gd name="connsiteX4" fmla="*/ 2761 w 214007"/>
              <a:gd name="connsiteY4" fmla="*/ 670026 h 673576"/>
              <a:gd name="connsiteX5" fmla="*/ 29749 w 214007"/>
              <a:gd name="connsiteY5" fmla="*/ 597001 h 673576"/>
              <a:gd name="connsiteX6" fmla="*/ 134524 w 214007"/>
              <a:gd name="connsiteY6" fmla="*/ 357289 h 673576"/>
              <a:gd name="connsiteX7" fmla="*/ 177386 w 214007"/>
              <a:gd name="connsiteY7" fmla="*/ 155676 h 673576"/>
              <a:gd name="connsiteX8" fmla="*/ 213899 w 214007"/>
              <a:gd name="connsiteY8" fmla="*/ 101 h 67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07" h="673576">
                <a:moveTo>
                  <a:pt x="213899" y="101"/>
                </a:moveTo>
                <a:cubicBezTo>
                  <a:pt x="215486" y="3805"/>
                  <a:pt x="199346" y="113343"/>
                  <a:pt x="186911" y="177901"/>
                </a:cubicBezTo>
                <a:cubicBezTo>
                  <a:pt x="174476" y="242459"/>
                  <a:pt x="156484" y="332947"/>
                  <a:pt x="139286" y="387451"/>
                </a:cubicBezTo>
                <a:cubicBezTo>
                  <a:pt x="122088" y="441955"/>
                  <a:pt x="106478" y="457830"/>
                  <a:pt x="83724" y="504926"/>
                </a:cubicBezTo>
                <a:cubicBezTo>
                  <a:pt x="60970" y="552022"/>
                  <a:pt x="11757" y="654680"/>
                  <a:pt x="2761" y="670026"/>
                </a:cubicBezTo>
                <a:cubicBezTo>
                  <a:pt x="-6235" y="685372"/>
                  <a:pt x="7789" y="649124"/>
                  <a:pt x="29749" y="597001"/>
                </a:cubicBezTo>
                <a:cubicBezTo>
                  <a:pt x="51709" y="544878"/>
                  <a:pt x="109918" y="430843"/>
                  <a:pt x="134524" y="357289"/>
                </a:cubicBezTo>
                <a:cubicBezTo>
                  <a:pt x="159130" y="283735"/>
                  <a:pt x="163628" y="216530"/>
                  <a:pt x="177386" y="155676"/>
                </a:cubicBezTo>
                <a:cubicBezTo>
                  <a:pt x="191144" y="94822"/>
                  <a:pt x="212312" y="-3603"/>
                  <a:pt x="213899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60933020-5210-47DD-979C-2D245CE13B73}"/>
              </a:ext>
            </a:extLst>
          </p:cNvPr>
          <p:cNvSpPr/>
          <p:nvPr/>
        </p:nvSpPr>
        <p:spPr>
          <a:xfrm>
            <a:off x="6081744" y="4187540"/>
            <a:ext cx="624467" cy="500966"/>
          </a:xfrm>
          <a:custGeom>
            <a:avLst/>
            <a:gdLst>
              <a:gd name="connsiteX0" fmla="*/ 623856 w 624467"/>
              <a:gd name="connsiteY0" fmla="*/ 285 h 500966"/>
              <a:gd name="connsiteX1" fmla="*/ 357156 w 624467"/>
              <a:gd name="connsiteY1" fmla="*/ 216185 h 500966"/>
              <a:gd name="connsiteX2" fmla="*/ 125381 w 624467"/>
              <a:gd name="connsiteY2" fmla="*/ 384460 h 500966"/>
              <a:gd name="connsiteX3" fmla="*/ 3144 w 624467"/>
              <a:gd name="connsiteY3" fmla="*/ 498760 h 500966"/>
              <a:gd name="connsiteX4" fmla="*/ 41244 w 624467"/>
              <a:gd name="connsiteY4" fmla="*/ 454310 h 500966"/>
              <a:gd name="connsiteX5" fmla="*/ 96806 w 624467"/>
              <a:gd name="connsiteY5" fmla="*/ 386048 h 500966"/>
              <a:gd name="connsiteX6" fmla="*/ 279369 w 624467"/>
              <a:gd name="connsiteY6" fmla="*/ 263810 h 500966"/>
              <a:gd name="connsiteX7" fmla="*/ 623856 w 624467"/>
              <a:gd name="connsiteY7" fmla="*/ 285 h 50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467" h="500966">
                <a:moveTo>
                  <a:pt x="623856" y="285"/>
                </a:moveTo>
                <a:cubicBezTo>
                  <a:pt x="636820" y="-7652"/>
                  <a:pt x="440235" y="152156"/>
                  <a:pt x="357156" y="216185"/>
                </a:cubicBezTo>
                <a:cubicBezTo>
                  <a:pt x="274077" y="280214"/>
                  <a:pt x="184383" y="337364"/>
                  <a:pt x="125381" y="384460"/>
                </a:cubicBezTo>
                <a:cubicBezTo>
                  <a:pt x="66379" y="431556"/>
                  <a:pt x="17167" y="487118"/>
                  <a:pt x="3144" y="498760"/>
                </a:cubicBezTo>
                <a:cubicBezTo>
                  <a:pt x="-10879" y="510402"/>
                  <a:pt x="25634" y="473095"/>
                  <a:pt x="41244" y="454310"/>
                </a:cubicBezTo>
                <a:cubicBezTo>
                  <a:pt x="56854" y="435525"/>
                  <a:pt x="57118" y="417798"/>
                  <a:pt x="96806" y="386048"/>
                </a:cubicBezTo>
                <a:cubicBezTo>
                  <a:pt x="136493" y="354298"/>
                  <a:pt x="194438" y="326781"/>
                  <a:pt x="279369" y="263810"/>
                </a:cubicBezTo>
                <a:cubicBezTo>
                  <a:pt x="364300" y="200839"/>
                  <a:pt x="610892" y="8222"/>
                  <a:pt x="623856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66FCF5E8-B936-401A-BDB9-4D22E79AEB5D}"/>
              </a:ext>
            </a:extLst>
          </p:cNvPr>
          <p:cNvSpPr/>
          <p:nvPr/>
        </p:nvSpPr>
        <p:spPr>
          <a:xfrm>
            <a:off x="6474046" y="4249199"/>
            <a:ext cx="273052" cy="235026"/>
          </a:xfrm>
          <a:custGeom>
            <a:avLst/>
            <a:gdLst>
              <a:gd name="connsiteX0" fmla="*/ 271242 w 273052"/>
              <a:gd name="connsiteY0" fmla="*/ 539 h 235026"/>
              <a:gd name="connsiteX1" fmla="*/ 4542 w 273052"/>
              <a:gd name="connsiteY1" fmla="*/ 227551 h 235026"/>
              <a:gd name="connsiteX2" fmla="*/ 115667 w 273052"/>
              <a:gd name="connsiteY2" fmla="*/ 165639 h 235026"/>
              <a:gd name="connsiteX3" fmla="*/ 271242 w 273052"/>
              <a:gd name="connsiteY3" fmla="*/ 539 h 23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2" h="235026">
                <a:moveTo>
                  <a:pt x="271242" y="539"/>
                </a:moveTo>
                <a:cubicBezTo>
                  <a:pt x="252721" y="10858"/>
                  <a:pt x="30471" y="200034"/>
                  <a:pt x="4542" y="227551"/>
                </a:cubicBezTo>
                <a:cubicBezTo>
                  <a:pt x="-21387" y="255068"/>
                  <a:pt x="70159" y="200299"/>
                  <a:pt x="115667" y="165639"/>
                </a:cubicBezTo>
                <a:cubicBezTo>
                  <a:pt x="161175" y="130979"/>
                  <a:pt x="289763" y="-9780"/>
                  <a:pt x="271242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A1F6F855-D921-40AD-8584-D105BAB9CF3B}"/>
              </a:ext>
            </a:extLst>
          </p:cNvPr>
          <p:cNvSpPr/>
          <p:nvPr/>
        </p:nvSpPr>
        <p:spPr>
          <a:xfrm>
            <a:off x="6747505" y="4241418"/>
            <a:ext cx="222627" cy="359260"/>
          </a:xfrm>
          <a:custGeom>
            <a:avLst/>
            <a:gdLst>
              <a:gd name="connsiteX0" fmla="*/ 2545 w 222627"/>
              <a:gd name="connsiteY0" fmla="*/ 382 h 359260"/>
              <a:gd name="connsiteX1" fmla="*/ 4133 w 222627"/>
              <a:gd name="connsiteY1" fmla="*/ 160720 h 359260"/>
              <a:gd name="connsiteX2" fmla="*/ 21595 w 222627"/>
              <a:gd name="connsiteY2" fmla="*/ 206757 h 359260"/>
              <a:gd name="connsiteX3" fmla="*/ 39058 w 222627"/>
              <a:gd name="connsiteY3" fmla="*/ 244857 h 359260"/>
              <a:gd name="connsiteX4" fmla="*/ 61283 w 222627"/>
              <a:gd name="connsiteY4" fmla="*/ 289307 h 359260"/>
              <a:gd name="connsiteX5" fmla="*/ 88270 w 222627"/>
              <a:gd name="connsiteY5" fmla="*/ 322645 h 359260"/>
              <a:gd name="connsiteX6" fmla="*/ 126370 w 222627"/>
              <a:gd name="connsiteY6" fmla="*/ 340107 h 359260"/>
              <a:gd name="connsiteX7" fmla="*/ 220033 w 222627"/>
              <a:gd name="connsiteY7" fmla="*/ 359157 h 359260"/>
              <a:gd name="connsiteX8" fmla="*/ 188283 w 222627"/>
              <a:gd name="connsiteY8" fmla="*/ 344870 h 359260"/>
              <a:gd name="connsiteX9" fmla="*/ 102558 w 222627"/>
              <a:gd name="connsiteY9" fmla="*/ 290895 h 359260"/>
              <a:gd name="connsiteX10" fmla="*/ 34295 w 222627"/>
              <a:gd name="connsiteY10" fmla="*/ 211520 h 359260"/>
              <a:gd name="connsiteX11" fmla="*/ 2545 w 222627"/>
              <a:gd name="connsiteY11" fmla="*/ 382 h 35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27" h="359260">
                <a:moveTo>
                  <a:pt x="2545" y="382"/>
                </a:moveTo>
                <a:cubicBezTo>
                  <a:pt x="-2482" y="-8085"/>
                  <a:pt x="958" y="126324"/>
                  <a:pt x="4133" y="160720"/>
                </a:cubicBezTo>
                <a:cubicBezTo>
                  <a:pt x="7308" y="195116"/>
                  <a:pt x="15774" y="192734"/>
                  <a:pt x="21595" y="206757"/>
                </a:cubicBezTo>
                <a:cubicBezTo>
                  <a:pt x="27416" y="220780"/>
                  <a:pt x="32443" y="231099"/>
                  <a:pt x="39058" y="244857"/>
                </a:cubicBezTo>
                <a:cubicBezTo>
                  <a:pt x="45673" y="258615"/>
                  <a:pt x="53081" y="276342"/>
                  <a:pt x="61283" y="289307"/>
                </a:cubicBezTo>
                <a:cubicBezTo>
                  <a:pt x="69485" y="302272"/>
                  <a:pt x="77422" y="314178"/>
                  <a:pt x="88270" y="322645"/>
                </a:cubicBezTo>
                <a:cubicBezTo>
                  <a:pt x="99118" y="331112"/>
                  <a:pt x="104409" y="334022"/>
                  <a:pt x="126370" y="340107"/>
                </a:cubicBezTo>
                <a:cubicBezTo>
                  <a:pt x="148331" y="346192"/>
                  <a:pt x="209714" y="358363"/>
                  <a:pt x="220033" y="359157"/>
                </a:cubicBezTo>
                <a:cubicBezTo>
                  <a:pt x="230352" y="359951"/>
                  <a:pt x="207862" y="356247"/>
                  <a:pt x="188283" y="344870"/>
                </a:cubicBezTo>
                <a:cubicBezTo>
                  <a:pt x="168704" y="333493"/>
                  <a:pt x="128223" y="313120"/>
                  <a:pt x="102558" y="290895"/>
                </a:cubicBezTo>
                <a:cubicBezTo>
                  <a:pt x="76893" y="268670"/>
                  <a:pt x="48318" y="255705"/>
                  <a:pt x="34295" y="211520"/>
                </a:cubicBezTo>
                <a:cubicBezTo>
                  <a:pt x="20272" y="167335"/>
                  <a:pt x="7572" y="8849"/>
                  <a:pt x="2545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7E93811A-E009-44DB-860D-AC6F51F9E6BD}"/>
              </a:ext>
            </a:extLst>
          </p:cNvPr>
          <p:cNvSpPr/>
          <p:nvPr/>
        </p:nvSpPr>
        <p:spPr>
          <a:xfrm>
            <a:off x="6707156" y="4301346"/>
            <a:ext cx="78629" cy="624898"/>
          </a:xfrm>
          <a:custGeom>
            <a:avLst/>
            <a:gdLst>
              <a:gd name="connsiteX0" fmla="*/ 32 w 78629"/>
              <a:gd name="connsiteY0" fmla="*/ 779 h 624898"/>
              <a:gd name="connsiteX1" fmla="*/ 19082 w 78629"/>
              <a:gd name="connsiteY1" fmla="*/ 280179 h 624898"/>
              <a:gd name="connsiteX2" fmla="*/ 34957 w 78629"/>
              <a:gd name="connsiteY2" fmla="*/ 442104 h 624898"/>
              <a:gd name="connsiteX3" fmla="*/ 54007 w 78629"/>
              <a:gd name="connsiteY3" fmla="*/ 572279 h 624898"/>
              <a:gd name="connsiteX4" fmla="*/ 76232 w 78629"/>
              <a:gd name="connsiteY4" fmla="*/ 624667 h 624898"/>
              <a:gd name="connsiteX5" fmla="*/ 76232 w 78629"/>
              <a:gd name="connsiteY5" fmla="*/ 554817 h 624898"/>
              <a:gd name="connsiteX6" fmla="*/ 60357 w 78629"/>
              <a:gd name="connsiteY6" fmla="*/ 442104 h 624898"/>
              <a:gd name="connsiteX7" fmla="*/ 42894 w 78629"/>
              <a:gd name="connsiteY7" fmla="*/ 111904 h 624898"/>
              <a:gd name="connsiteX8" fmla="*/ 22257 w 78629"/>
              <a:gd name="connsiteY8" fmla="*/ 111904 h 624898"/>
              <a:gd name="connsiteX9" fmla="*/ 23844 w 78629"/>
              <a:gd name="connsiteY9" fmla="*/ 192867 h 624898"/>
              <a:gd name="connsiteX10" fmla="*/ 32 w 78629"/>
              <a:gd name="connsiteY10" fmla="*/ 779 h 62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29" h="624898">
                <a:moveTo>
                  <a:pt x="32" y="779"/>
                </a:moveTo>
                <a:cubicBezTo>
                  <a:pt x="-762" y="15331"/>
                  <a:pt x="13261" y="206625"/>
                  <a:pt x="19082" y="280179"/>
                </a:cubicBezTo>
                <a:cubicBezTo>
                  <a:pt x="24903" y="353733"/>
                  <a:pt x="29136" y="393421"/>
                  <a:pt x="34957" y="442104"/>
                </a:cubicBezTo>
                <a:cubicBezTo>
                  <a:pt x="40778" y="490787"/>
                  <a:pt x="47128" y="541852"/>
                  <a:pt x="54007" y="572279"/>
                </a:cubicBezTo>
                <a:cubicBezTo>
                  <a:pt x="60886" y="602706"/>
                  <a:pt x="72528" y="627577"/>
                  <a:pt x="76232" y="624667"/>
                </a:cubicBezTo>
                <a:cubicBezTo>
                  <a:pt x="79936" y="621757"/>
                  <a:pt x="78878" y="585244"/>
                  <a:pt x="76232" y="554817"/>
                </a:cubicBezTo>
                <a:cubicBezTo>
                  <a:pt x="73586" y="524390"/>
                  <a:pt x="65913" y="515923"/>
                  <a:pt x="60357" y="442104"/>
                </a:cubicBezTo>
                <a:cubicBezTo>
                  <a:pt x="54801" y="368285"/>
                  <a:pt x="49244" y="166937"/>
                  <a:pt x="42894" y="111904"/>
                </a:cubicBezTo>
                <a:cubicBezTo>
                  <a:pt x="36544" y="56871"/>
                  <a:pt x="25432" y="98410"/>
                  <a:pt x="22257" y="111904"/>
                </a:cubicBezTo>
                <a:cubicBezTo>
                  <a:pt x="19082" y="125398"/>
                  <a:pt x="25167" y="205567"/>
                  <a:pt x="23844" y="192867"/>
                </a:cubicBezTo>
                <a:cubicBezTo>
                  <a:pt x="22521" y="180167"/>
                  <a:pt x="826" y="-13773"/>
                  <a:pt x="32" y="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91D929BD-1763-4D41-A864-ED6A3A382A4F}"/>
              </a:ext>
            </a:extLst>
          </p:cNvPr>
          <p:cNvSpPr/>
          <p:nvPr/>
        </p:nvSpPr>
        <p:spPr>
          <a:xfrm>
            <a:off x="5934543" y="4721173"/>
            <a:ext cx="459794" cy="676158"/>
          </a:xfrm>
          <a:custGeom>
            <a:avLst/>
            <a:gdLst>
              <a:gd name="connsiteX0" fmla="*/ 410695 w 459794"/>
              <a:gd name="connsiteY0" fmla="*/ 42915 h 676158"/>
              <a:gd name="connsiteX1" fmla="*/ 348782 w 459794"/>
              <a:gd name="connsiteY1" fmla="*/ 168327 h 676158"/>
              <a:gd name="connsiteX2" fmla="*/ 239245 w 459794"/>
              <a:gd name="connsiteY2" fmla="*/ 258815 h 676158"/>
              <a:gd name="connsiteX3" fmla="*/ 107482 w 459794"/>
              <a:gd name="connsiteY3" fmla="*/ 352477 h 676158"/>
              <a:gd name="connsiteX4" fmla="*/ 93195 w 459794"/>
              <a:gd name="connsiteY4" fmla="*/ 396927 h 676158"/>
              <a:gd name="connsiteX5" fmla="*/ 77320 w 459794"/>
              <a:gd name="connsiteY5" fmla="*/ 508052 h 676158"/>
              <a:gd name="connsiteX6" fmla="*/ 53507 w 459794"/>
              <a:gd name="connsiteY6" fmla="*/ 571552 h 676158"/>
              <a:gd name="connsiteX7" fmla="*/ 1120 w 459794"/>
              <a:gd name="connsiteY7" fmla="*/ 674740 h 676158"/>
              <a:gd name="connsiteX8" fmla="*/ 21757 w 459794"/>
              <a:gd name="connsiteY8" fmla="*/ 617590 h 676158"/>
              <a:gd name="connsiteX9" fmla="*/ 69382 w 459794"/>
              <a:gd name="connsiteY9" fmla="*/ 430265 h 676158"/>
              <a:gd name="connsiteX10" fmla="*/ 80495 w 459794"/>
              <a:gd name="connsiteY10" fmla="*/ 363590 h 676158"/>
              <a:gd name="connsiteX11" fmla="*/ 121770 w 459794"/>
              <a:gd name="connsiteY11" fmla="*/ 314377 h 676158"/>
              <a:gd name="connsiteX12" fmla="*/ 259882 w 459794"/>
              <a:gd name="connsiteY12" fmla="*/ 212777 h 676158"/>
              <a:gd name="connsiteX13" fmla="*/ 451970 w 459794"/>
              <a:gd name="connsiteY13" fmla="*/ 11165 h 676158"/>
              <a:gd name="connsiteX14" fmla="*/ 410695 w 459794"/>
              <a:gd name="connsiteY14" fmla="*/ 42915 h 6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9794" h="676158">
                <a:moveTo>
                  <a:pt x="410695" y="42915"/>
                </a:moveTo>
                <a:cubicBezTo>
                  <a:pt x="393497" y="69109"/>
                  <a:pt x="377357" y="132344"/>
                  <a:pt x="348782" y="168327"/>
                </a:cubicBezTo>
                <a:cubicBezTo>
                  <a:pt x="320207" y="204310"/>
                  <a:pt x="279462" y="228123"/>
                  <a:pt x="239245" y="258815"/>
                </a:cubicBezTo>
                <a:cubicBezTo>
                  <a:pt x="199028" y="289507"/>
                  <a:pt x="131824" y="329458"/>
                  <a:pt x="107482" y="352477"/>
                </a:cubicBezTo>
                <a:cubicBezTo>
                  <a:pt x="83140" y="375496"/>
                  <a:pt x="98222" y="370998"/>
                  <a:pt x="93195" y="396927"/>
                </a:cubicBezTo>
                <a:cubicBezTo>
                  <a:pt x="88168" y="422856"/>
                  <a:pt x="83935" y="478948"/>
                  <a:pt x="77320" y="508052"/>
                </a:cubicBezTo>
                <a:cubicBezTo>
                  <a:pt x="70705" y="537156"/>
                  <a:pt x="66207" y="543771"/>
                  <a:pt x="53507" y="571552"/>
                </a:cubicBezTo>
                <a:cubicBezTo>
                  <a:pt x="40807" y="599333"/>
                  <a:pt x="6412" y="667067"/>
                  <a:pt x="1120" y="674740"/>
                </a:cubicBezTo>
                <a:cubicBezTo>
                  <a:pt x="-4172" y="682413"/>
                  <a:pt x="10380" y="658336"/>
                  <a:pt x="21757" y="617590"/>
                </a:cubicBezTo>
                <a:cubicBezTo>
                  <a:pt x="33134" y="576844"/>
                  <a:pt x="59592" y="472598"/>
                  <a:pt x="69382" y="430265"/>
                </a:cubicBezTo>
                <a:cubicBezTo>
                  <a:pt x="79172" y="387932"/>
                  <a:pt x="71764" y="382905"/>
                  <a:pt x="80495" y="363590"/>
                </a:cubicBezTo>
                <a:cubicBezTo>
                  <a:pt x="89226" y="344275"/>
                  <a:pt x="91872" y="339512"/>
                  <a:pt x="121770" y="314377"/>
                </a:cubicBezTo>
                <a:cubicBezTo>
                  <a:pt x="151668" y="289242"/>
                  <a:pt x="204849" y="263312"/>
                  <a:pt x="259882" y="212777"/>
                </a:cubicBezTo>
                <a:cubicBezTo>
                  <a:pt x="314915" y="162242"/>
                  <a:pt x="424718" y="40534"/>
                  <a:pt x="451970" y="11165"/>
                </a:cubicBezTo>
                <a:cubicBezTo>
                  <a:pt x="479222" y="-18204"/>
                  <a:pt x="427893" y="16721"/>
                  <a:pt x="410695" y="42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27DF6CB3-EA8B-4127-B5FE-D7864593352F}"/>
              </a:ext>
            </a:extLst>
          </p:cNvPr>
          <p:cNvSpPr/>
          <p:nvPr/>
        </p:nvSpPr>
        <p:spPr>
          <a:xfrm>
            <a:off x="5864818" y="4806851"/>
            <a:ext cx="66703" cy="465767"/>
          </a:xfrm>
          <a:custGeom>
            <a:avLst/>
            <a:gdLst>
              <a:gd name="connsiteX0" fmla="*/ 995 w 66703"/>
              <a:gd name="connsiteY0" fmla="*/ 1687 h 465767"/>
              <a:gd name="connsiteX1" fmla="*/ 40682 w 66703"/>
              <a:gd name="connsiteY1" fmla="*/ 173137 h 465767"/>
              <a:gd name="connsiteX2" fmla="*/ 53382 w 66703"/>
              <a:gd name="connsiteY2" fmla="*/ 220762 h 465767"/>
              <a:gd name="connsiteX3" fmla="*/ 61320 w 66703"/>
              <a:gd name="connsiteY3" fmla="*/ 301724 h 465767"/>
              <a:gd name="connsiteX4" fmla="*/ 62907 w 66703"/>
              <a:gd name="connsiteY4" fmla="*/ 462062 h 465767"/>
              <a:gd name="connsiteX5" fmla="*/ 64495 w 66703"/>
              <a:gd name="connsiteY5" fmla="*/ 398562 h 465767"/>
              <a:gd name="connsiteX6" fmla="*/ 29570 w 66703"/>
              <a:gd name="connsiteY6" fmla="*/ 220762 h 465767"/>
              <a:gd name="connsiteX7" fmla="*/ 13695 w 66703"/>
              <a:gd name="connsiteY7" fmla="*/ 93762 h 465767"/>
              <a:gd name="connsiteX8" fmla="*/ 995 w 66703"/>
              <a:gd name="connsiteY8" fmla="*/ 1687 h 4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03" h="465767">
                <a:moveTo>
                  <a:pt x="995" y="1687"/>
                </a:moveTo>
                <a:cubicBezTo>
                  <a:pt x="5493" y="14916"/>
                  <a:pt x="31951" y="136625"/>
                  <a:pt x="40682" y="173137"/>
                </a:cubicBezTo>
                <a:cubicBezTo>
                  <a:pt x="49413" y="209649"/>
                  <a:pt x="49942" y="199331"/>
                  <a:pt x="53382" y="220762"/>
                </a:cubicBezTo>
                <a:cubicBezTo>
                  <a:pt x="56822" y="242193"/>
                  <a:pt x="59732" y="261507"/>
                  <a:pt x="61320" y="301724"/>
                </a:cubicBezTo>
                <a:cubicBezTo>
                  <a:pt x="62908" y="341941"/>
                  <a:pt x="62378" y="445922"/>
                  <a:pt x="62907" y="462062"/>
                </a:cubicBezTo>
                <a:cubicBezTo>
                  <a:pt x="63436" y="478202"/>
                  <a:pt x="70051" y="438779"/>
                  <a:pt x="64495" y="398562"/>
                </a:cubicBezTo>
                <a:cubicBezTo>
                  <a:pt x="58939" y="358345"/>
                  <a:pt x="38037" y="271562"/>
                  <a:pt x="29570" y="220762"/>
                </a:cubicBezTo>
                <a:cubicBezTo>
                  <a:pt x="21103" y="169962"/>
                  <a:pt x="18987" y="131333"/>
                  <a:pt x="13695" y="93762"/>
                </a:cubicBezTo>
                <a:cubicBezTo>
                  <a:pt x="8403" y="56191"/>
                  <a:pt x="-3503" y="-11542"/>
                  <a:pt x="995" y="1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DC7FE45A-3DBB-4ED7-AEF5-ACD5C69F89C1}"/>
              </a:ext>
            </a:extLst>
          </p:cNvPr>
          <p:cNvSpPr/>
          <p:nvPr/>
        </p:nvSpPr>
        <p:spPr>
          <a:xfrm>
            <a:off x="5367686" y="5017401"/>
            <a:ext cx="473584" cy="263321"/>
          </a:xfrm>
          <a:custGeom>
            <a:avLst/>
            <a:gdLst>
              <a:gd name="connsiteX0" fmla="*/ 469552 w 473584"/>
              <a:gd name="connsiteY0" fmla="*/ 687 h 263321"/>
              <a:gd name="connsiteX1" fmla="*/ 345727 w 473584"/>
              <a:gd name="connsiteY1" fmla="*/ 91174 h 263321"/>
              <a:gd name="connsiteX2" fmla="*/ 193327 w 473584"/>
              <a:gd name="connsiteY2" fmla="*/ 162612 h 263321"/>
              <a:gd name="connsiteX3" fmla="*/ 18702 w 473584"/>
              <a:gd name="connsiteY3" fmla="*/ 253099 h 263321"/>
              <a:gd name="connsiteX4" fmla="*/ 6002 w 473584"/>
              <a:gd name="connsiteY4" fmla="*/ 259449 h 263321"/>
              <a:gd name="connsiteX5" fmla="*/ 28227 w 473584"/>
              <a:gd name="connsiteY5" fmla="*/ 237224 h 263321"/>
              <a:gd name="connsiteX6" fmla="*/ 79027 w 473584"/>
              <a:gd name="connsiteY6" fmla="*/ 194362 h 263321"/>
              <a:gd name="connsiteX7" fmla="*/ 191739 w 473584"/>
              <a:gd name="connsiteY7" fmla="*/ 141974 h 263321"/>
              <a:gd name="connsiteX8" fmla="*/ 469552 w 473584"/>
              <a:gd name="connsiteY8" fmla="*/ 687 h 2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584" h="263321">
                <a:moveTo>
                  <a:pt x="469552" y="687"/>
                </a:moveTo>
                <a:cubicBezTo>
                  <a:pt x="495217" y="-7780"/>
                  <a:pt x="391765" y="64186"/>
                  <a:pt x="345727" y="91174"/>
                </a:cubicBezTo>
                <a:cubicBezTo>
                  <a:pt x="299689" y="118162"/>
                  <a:pt x="247831" y="135625"/>
                  <a:pt x="193327" y="162612"/>
                </a:cubicBezTo>
                <a:cubicBezTo>
                  <a:pt x="138823" y="189600"/>
                  <a:pt x="49923" y="236960"/>
                  <a:pt x="18702" y="253099"/>
                </a:cubicBezTo>
                <a:cubicBezTo>
                  <a:pt x="-12519" y="269239"/>
                  <a:pt x="4414" y="262095"/>
                  <a:pt x="6002" y="259449"/>
                </a:cubicBezTo>
                <a:cubicBezTo>
                  <a:pt x="7589" y="256803"/>
                  <a:pt x="16056" y="248072"/>
                  <a:pt x="28227" y="237224"/>
                </a:cubicBezTo>
                <a:cubicBezTo>
                  <a:pt x="40398" y="226376"/>
                  <a:pt x="51775" y="210237"/>
                  <a:pt x="79027" y="194362"/>
                </a:cubicBezTo>
                <a:cubicBezTo>
                  <a:pt x="106279" y="178487"/>
                  <a:pt x="130885" y="177164"/>
                  <a:pt x="191739" y="141974"/>
                </a:cubicBezTo>
                <a:cubicBezTo>
                  <a:pt x="252593" y="106784"/>
                  <a:pt x="443887" y="9154"/>
                  <a:pt x="469552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36BE7472-9485-4CB9-B51C-F2583BD376F3}"/>
              </a:ext>
            </a:extLst>
          </p:cNvPr>
          <p:cNvSpPr/>
          <p:nvPr/>
        </p:nvSpPr>
        <p:spPr>
          <a:xfrm>
            <a:off x="5010044" y="5156197"/>
            <a:ext cx="173935" cy="119100"/>
          </a:xfrm>
          <a:custGeom>
            <a:avLst/>
            <a:gdLst>
              <a:gd name="connsiteX0" fmla="*/ 173144 w 173935"/>
              <a:gd name="connsiteY0" fmla="*/ 3 h 119100"/>
              <a:gd name="connsiteX1" fmla="*/ 84244 w 173935"/>
              <a:gd name="connsiteY1" fmla="*/ 73028 h 119100"/>
              <a:gd name="connsiteX2" fmla="*/ 31856 w 173935"/>
              <a:gd name="connsiteY2" fmla="*/ 106366 h 119100"/>
              <a:gd name="connsiteX3" fmla="*/ 1694 w 173935"/>
              <a:gd name="connsiteY3" fmla="*/ 119066 h 119100"/>
              <a:gd name="connsiteX4" fmla="*/ 6456 w 173935"/>
              <a:gd name="connsiteY4" fmla="*/ 103191 h 119100"/>
              <a:gd name="connsiteX5" fmla="*/ 28681 w 173935"/>
              <a:gd name="connsiteY5" fmla="*/ 69853 h 119100"/>
              <a:gd name="connsiteX6" fmla="*/ 173144 w 173935"/>
              <a:gd name="connsiteY6" fmla="*/ 3 h 1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935" h="119100">
                <a:moveTo>
                  <a:pt x="173144" y="3"/>
                </a:moveTo>
                <a:cubicBezTo>
                  <a:pt x="182404" y="532"/>
                  <a:pt x="107792" y="55301"/>
                  <a:pt x="84244" y="73028"/>
                </a:cubicBezTo>
                <a:cubicBezTo>
                  <a:pt x="60696" y="90755"/>
                  <a:pt x="45614" y="98693"/>
                  <a:pt x="31856" y="106366"/>
                </a:cubicBezTo>
                <a:cubicBezTo>
                  <a:pt x="18098" y="114039"/>
                  <a:pt x="5927" y="119595"/>
                  <a:pt x="1694" y="119066"/>
                </a:cubicBezTo>
                <a:cubicBezTo>
                  <a:pt x="-2539" y="118537"/>
                  <a:pt x="1958" y="111393"/>
                  <a:pt x="6456" y="103191"/>
                </a:cubicBezTo>
                <a:cubicBezTo>
                  <a:pt x="10954" y="94989"/>
                  <a:pt x="3016" y="87315"/>
                  <a:pt x="28681" y="69853"/>
                </a:cubicBezTo>
                <a:cubicBezTo>
                  <a:pt x="54346" y="52391"/>
                  <a:pt x="163884" y="-526"/>
                  <a:pt x="17314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3BE29A96-BB88-484B-B1C9-D46D7217411F}"/>
              </a:ext>
            </a:extLst>
          </p:cNvPr>
          <p:cNvSpPr/>
          <p:nvPr/>
        </p:nvSpPr>
        <p:spPr>
          <a:xfrm>
            <a:off x="4818531" y="5283304"/>
            <a:ext cx="197692" cy="411984"/>
          </a:xfrm>
          <a:custGeom>
            <a:avLst/>
            <a:gdLst>
              <a:gd name="connsiteX0" fmla="*/ 196382 w 197692"/>
              <a:gd name="connsiteY0" fmla="*/ 1484 h 411984"/>
              <a:gd name="connsiteX1" fmla="*/ 142407 w 197692"/>
              <a:gd name="connsiteY1" fmla="*/ 111021 h 411984"/>
              <a:gd name="connsiteX2" fmla="*/ 55094 w 197692"/>
              <a:gd name="connsiteY2" fmla="*/ 323746 h 411984"/>
              <a:gd name="connsiteX3" fmla="*/ 2707 w 197692"/>
              <a:gd name="connsiteY3" fmla="*/ 411059 h 411984"/>
              <a:gd name="connsiteX4" fmla="*/ 10644 w 197692"/>
              <a:gd name="connsiteY4" fmla="*/ 365021 h 411984"/>
              <a:gd name="connsiteX5" fmla="*/ 37632 w 197692"/>
              <a:gd name="connsiteY5" fmla="*/ 291996 h 411984"/>
              <a:gd name="connsiteX6" fmla="*/ 88432 w 197692"/>
              <a:gd name="connsiteY6" fmla="*/ 185634 h 411984"/>
              <a:gd name="connsiteX7" fmla="*/ 196382 w 197692"/>
              <a:gd name="connsiteY7" fmla="*/ 1484 h 41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92" h="411984">
                <a:moveTo>
                  <a:pt x="196382" y="1484"/>
                </a:moveTo>
                <a:cubicBezTo>
                  <a:pt x="205378" y="-10952"/>
                  <a:pt x="165955" y="57311"/>
                  <a:pt x="142407" y="111021"/>
                </a:cubicBezTo>
                <a:cubicBezTo>
                  <a:pt x="118859" y="164731"/>
                  <a:pt x="78377" y="273740"/>
                  <a:pt x="55094" y="323746"/>
                </a:cubicBezTo>
                <a:cubicBezTo>
                  <a:pt x="31811" y="373752"/>
                  <a:pt x="10115" y="404180"/>
                  <a:pt x="2707" y="411059"/>
                </a:cubicBezTo>
                <a:cubicBezTo>
                  <a:pt x="-4701" y="417938"/>
                  <a:pt x="4823" y="384865"/>
                  <a:pt x="10644" y="365021"/>
                </a:cubicBezTo>
                <a:cubicBezTo>
                  <a:pt x="16465" y="345177"/>
                  <a:pt x="24667" y="321894"/>
                  <a:pt x="37632" y="291996"/>
                </a:cubicBezTo>
                <a:cubicBezTo>
                  <a:pt x="50597" y="262098"/>
                  <a:pt x="61974" y="234317"/>
                  <a:pt x="88432" y="185634"/>
                </a:cubicBezTo>
                <a:cubicBezTo>
                  <a:pt x="114890" y="136951"/>
                  <a:pt x="187386" y="13920"/>
                  <a:pt x="196382" y="1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E619CF4F-E893-461E-BFB9-E5FBA8FE17EA}"/>
              </a:ext>
            </a:extLst>
          </p:cNvPr>
          <p:cNvSpPr/>
          <p:nvPr/>
        </p:nvSpPr>
        <p:spPr>
          <a:xfrm>
            <a:off x="5169977" y="5242224"/>
            <a:ext cx="271312" cy="422146"/>
          </a:xfrm>
          <a:custGeom>
            <a:avLst/>
            <a:gdLst>
              <a:gd name="connsiteX0" fmla="*/ 270386 w 271312"/>
              <a:gd name="connsiteY0" fmla="*/ 1289 h 422146"/>
              <a:gd name="connsiteX1" fmla="*/ 191011 w 271312"/>
              <a:gd name="connsiteY1" fmla="*/ 47326 h 422146"/>
              <a:gd name="connsiteX2" fmla="*/ 159261 w 271312"/>
              <a:gd name="connsiteY2" fmla="*/ 102889 h 422146"/>
              <a:gd name="connsiteX3" fmla="*/ 64011 w 271312"/>
              <a:gd name="connsiteY3" fmla="*/ 283864 h 422146"/>
              <a:gd name="connsiteX4" fmla="*/ 3686 w 271312"/>
              <a:gd name="connsiteY4" fmla="*/ 420389 h 422146"/>
              <a:gd name="connsiteX5" fmla="*/ 11623 w 271312"/>
              <a:gd name="connsiteY5" fmla="*/ 352126 h 422146"/>
              <a:gd name="connsiteX6" fmla="*/ 52898 w 271312"/>
              <a:gd name="connsiteY6" fmla="*/ 220364 h 422146"/>
              <a:gd name="connsiteX7" fmla="*/ 132273 w 271312"/>
              <a:gd name="connsiteY7" fmla="*/ 99714 h 422146"/>
              <a:gd name="connsiteX8" fmla="*/ 270386 w 271312"/>
              <a:gd name="connsiteY8" fmla="*/ 1289 h 42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312" h="422146">
                <a:moveTo>
                  <a:pt x="270386" y="1289"/>
                </a:moveTo>
                <a:cubicBezTo>
                  <a:pt x="280176" y="-7442"/>
                  <a:pt x="209532" y="30393"/>
                  <a:pt x="191011" y="47326"/>
                </a:cubicBezTo>
                <a:cubicBezTo>
                  <a:pt x="172490" y="64259"/>
                  <a:pt x="180428" y="63466"/>
                  <a:pt x="159261" y="102889"/>
                </a:cubicBezTo>
                <a:cubicBezTo>
                  <a:pt x="138094" y="142312"/>
                  <a:pt x="89940" y="230947"/>
                  <a:pt x="64011" y="283864"/>
                </a:cubicBezTo>
                <a:cubicBezTo>
                  <a:pt x="38082" y="336781"/>
                  <a:pt x="12417" y="409012"/>
                  <a:pt x="3686" y="420389"/>
                </a:cubicBezTo>
                <a:cubicBezTo>
                  <a:pt x="-5045" y="431766"/>
                  <a:pt x="3421" y="385464"/>
                  <a:pt x="11623" y="352126"/>
                </a:cubicBezTo>
                <a:cubicBezTo>
                  <a:pt x="19825" y="318788"/>
                  <a:pt x="32790" y="262433"/>
                  <a:pt x="52898" y="220364"/>
                </a:cubicBezTo>
                <a:cubicBezTo>
                  <a:pt x="73006" y="178295"/>
                  <a:pt x="101581" y="132522"/>
                  <a:pt x="132273" y="99714"/>
                </a:cubicBezTo>
                <a:cubicBezTo>
                  <a:pt x="162965" y="66906"/>
                  <a:pt x="260596" y="10020"/>
                  <a:pt x="270386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728C1886-1423-489F-AB0A-73148304E762}"/>
              </a:ext>
            </a:extLst>
          </p:cNvPr>
          <p:cNvSpPr/>
          <p:nvPr/>
        </p:nvSpPr>
        <p:spPr>
          <a:xfrm>
            <a:off x="5910776" y="5395650"/>
            <a:ext cx="70417" cy="438422"/>
          </a:xfrm>
          <a:custGeom>
            <a:avLst/>
            <a:gdLst>
              <a:gd name="connsiteX0" fmla="*/ 1074 w 70417"/>
              <a:gd name="connsiteY0" fmla="*/ 1850 h 438422"/>
              <a:gd name="connsiteX1" fmla="*/ 23299 w 70417"/>
              <a:gd name="connsiteY1" fmla="*/ 178063 h 438422"/>
              <a:gd name="connsiteX2" fmla="*/ 42349 w 70417"/>
              <a:gd name="connsiteY2" fmla="*/ 330463 h 438422"/>
              <a:gd name="connsiteX3" fmla="*/ 69337 w 70417"/>
              <a:gd name="connsiteY3" fmla="*/ 436825 h 438422"/>
              <a:gd name="connsiteX4" fmla="*/ 64574 w 70417"/>
              <a:gd name="connsiteY4" fmla="*/ 387613 h 438422"/>
              <a:gd name="connsiteX5" fmla="*/ 59812 w 70417"/>
              <a:gd name="connsiteY5" fmla="*/ 295538 h 438422"/>
              <a:gd name="connsiteX6" fmla="*/ 1074 w 70417"/>
              <a:gd name="connsiteY6" fmla="*/ 1850 h 4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7" h="438422">
                <a:moveTo>
                  <a:pt x="1074" y="1850"/>
                </a:moveTo>
                <a:cubicBezTo>
                  <a:pt x="-5011" y="-17729"/>
                  <a:pt x="16420" y="123294"/>
                  <a:pt x="23299" y="178063"/>
                </a:cubicBezTo>
                <a:cubicBezTo>
                  <a:pt x="30178" y="232832"/>
                  <a:pt x="34676" y="287336"/>
                  <a:pt x="42349" y="330463"/>
                </a:cubicBezTo>
                <a:cubicBezTo>
                  <a:pt x="50022" y="373590"/>
                  <a:pt x="65633" y="427300"/>
                  <a:pt x="69337" y="436825"/>
                </a:cubicBezTo>
                <a:cubicBezTo>
                  <a:pt x="73041" y="446350"/>
                  <a:pt x="66162" y="411161"/>
                  <a:pt x="64574" y="387613"/>
                </a:cubicBezTo>
                <a:cubicBezTo>
                  <a:pt x="62987" y="364065"/>
                  <a:pt x="69072" y="356392"/>
                  <a:pt x="59812" y="295538"/>
                </a:cubicBezTo>
                <a:cubicBezTo>
                  <a:pt x="50552" y="234684"/>
                  <a:pt x="7159" y="21429"/>
                  <a:pt x="1074" y="1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F9A0DB91-EE1C-4CF3-BB14-DBD8EF09F1D9}"/>
              </a:ext>
            </a:extLst>
          </p:cNvPr>
          <p:cNvSpPr/>
          <p:nvPr/>
        </p:nvSpPr>
        <p:spPr>
          <a:xfrm>
            <a:off x="6029323" y="5375101"/>
            <a:ext cx="73457" cy="419832"/>
          </a:xfrm>
          <a:custGeom>
            <a:avLst/>
            <a:gdLst>
              <a:gd name="connsiteX0" fmla="*/ 2 w 73457"/>
              <a:gd name="connsiteY0" fmla="*/ 174 h 419832"/>
              <a:gd name="connsiteX1" fmla="*/ 31752 w 73457"/>
              <a:gd name="connsiteY1" fmla="*/ 39862 h 419832"/>
              <a:gd name="connsiteX2" fmla="*/ 50802 w 73457"/>
              <a:gd name="connsiteY2" fmla="*/ 117649 h 419832"/>
              <a:gd name="connsiteX3" fmla="*/ 66677 w 73457"/>
              <a:gd name="connsiteY3" fmla="*/ 358949 h 419832"/>
              <a:gd name="connsiteX4" fmla="*/ 73027 w 73457"/>
              <a:gd name="connsiteY4" fmla="*/ 419274 h 419832"/>
              <a:gd name="connsiteX5" fmla="*/ 55565 w 73457"/>
              <a:gd name="connsiteY5" fmla="*/ 382762 h 419832"/>
              <a:gd name="connsiteX6" fmla="*/ 47627 w 73457"/>
              <a:gd name="connsiteY6" fmla="*/ 282749 h 419832"/>
              <a:gd name="connsiteX7" fmla="*/ 30165 w 73457"/>
              <a:gd name="connsiteY7" fmla="*/ 54149 h 419832"/>
              <a:gd name="connsiteX8" fmla="*/ 2 w 73457"/>
              <a:gd name="connsiteY8" fmla="*/ 174 h 41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57" h="419832">
                <a:moveTo>
                  <a:pt x="2" y="174"/>
                </a:moveTo>
                <a:cubicBezTo>
                  <a:pt x="266" y="-2207"/>
                  <a:pt x="23285" y="20283"/>
                  <a:pt x="31752" y="39862"/>
                </a:cubicBezTo>
                <a:cubicBezTo>
                  <a:pt x="40219" y="59441"/>
                  <a:pt x="44981" y="64468"/>
                  <a:pt x="50802" y="117649"/>
                </a:cubicBezTo>
                <a:cubicBezTo>
                  <a:pt x="56623" y="170830"/>
                  <a:pt x="62973" y="308678"/>
                  <a:pt x="66677" y="358949"/>
                </a:cubicBezTo>
                <a:cubicBezTo>
                  <a:pt x="70381" y="409220"/>
                  <a:pt x="74879" y="415305"/>
                  <a:pt x="73027" y="419274"/>
                </a:cubicBezTo>
                <a:cubicBezTo>
                  <a:pt x="71175" y="423243"/>
                  <a:pt x="59798" y="405516"/>
                  <a:pt x="55565" y="382762"/>
                </a:cubicBezTo>
                <a:cubicBezTo>
                  <a:pt x="51332" y="360008"/>
                  <a:pt x="51860" y="337518"/>
                  <a:pt x="47627" y="282749"/>
                </a:cubicBezTo>
                <a:cubicBezTo>
                  <a:pt x="43394" y="227980"/>
                  <a:pt x="35986" y="95424"/>
                  <a:pt x="30165" y="54149"/>
                </a:cubicBezTo>
                <a:cubicBezTo>
                  <a:pt x="24344" y="12874"/>
                  <a:pt x="-262" y="2555"/>
                  <a:pt x="2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01BF64F7-D753-4E3F-8A76-2EBD098EDDEA}"/>
              </a:ext>
            </a:extLst>
          </p:cNvPr>
          <p:cNvSpPr/>
          <p:nvPr/>
        </p:nvSpPr>
        <p:spPr>
          <a:xfrm>
            <a:off x="5926133" y="5379973"/>
            <a:ext cx="125263" cy="13489"/>
          </a:xfrm>
          <a:custGeom>
            <a:avLst/>
            <a:gdLst>
              <a:gd name="connsiteX0" fmla="*/ 5 w 125263"/>
              <a:gd name="connsiteY0" fmla="*/ 8002 h 13489"/>
              <a:gd name="connsiteX1" fmla="*/ 114305 w 125263"/>
              <a:gd name="connsiteY1" fmla="*/ 65 h 13489"/>
              <a:gd name="connsiteX2" fmla="*/ 109542 w 125263"/>
              <a:gd name="connsiteY2" fmla="*/ 12765 h 13489"/>
              <a:gd name="connsiteX3" fmla="*/ 5 w 125263"/>
              <a:gd name="connsiteY3" fmla="*/ 8002 h 1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63" h="13489">
                <a:moveTo>
                  <a:pt x="5" y="8002"/>
                </a:moveTo>
                <a:cubicBezTo>
                  <a:pt x="799" y="5885"/>
                  <a:pt x="96049" y="-729"/>
                  <a:pt x="114305" y="65"/>
                </a:cubicBezTo>
                <a:cubicBezTo>
                  <a:pt x="132561" y="859"/>
                  <a:pt x="125946" y="10119"/>
                  <a:pt x="109542" y="12765"/>
                </a:cubicBezTo>
                <a:cubicBezTo>
                  <a:pt x="93138" y="15411"/>
                  <a:pt x="-789" y="10119"/>
                  <a:pt x="5" y="8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88CDC8A6-3A57-47F1-8ADA-ECAA92BDC6E7}"/>
              </a:ext>
            </a:extLst>
          </p:cNvPr>
          <p:cNvSpPr/>
          <p:nvPr/>
        </p:nvSpPr>
        <p:spPr>
          <a:xfrm>
            <a:off x="5473700" y="5576888"/>
            <a:ext cx="585554" cy="317702"/>
          </a:xfrm>
          <a:custGeom>
            <a:avLst/>
            <a:gdLst>
              <a:gd name="connsiteX0" fmla="*/ 0 w 585554"/>
              <a:gd name="connsiteY0" fmla="*/ 0 h 317702"/>
              <a:gd name="connsiteX1" fmla="*/ 309563 w 585554"/>
              <a:gd name="connsiteY1" fmla="*/ 87312 h 317702"/>
              <a:gd name="connsiteX2" fmla="*/ 374650 w 585554"/>
              <a:gd name="connsiteY2" fmla="*/ 144462 h 317702"/>
              <a:gd name="connsiteX3" fmla="*/ 496888 w 585554"/>
              <a:gd name="connsiteY3" fmla="*/ 239712 h 317702"/>
              <a:gd name="connsiteX4" fmla="*/ 571500 w 585554"/>
              <a:gd name="connsiteY4" fmla="*/ 295275 h 317702"/>
              <a:gd name="connsiteX5" fmla="*/ 579438 w 585554"/>
              <a:gd name="connsiteY5" fmla="*/ 317500 h 317702"/>
              <a:gd name="connsiteX6" fmla="*/ 503238 w 585554"/>
              <a:gd name="connsiteY6" fmla="*/ 284162 h 317702"/>
              <a:gd name="connsiteX7" fmla="*/ 315913 w 585554"/>
              <a:gd name="connsiteY7" fmla="*/ 123825 h 317702"/>
              <a:gd name="connsiteX8" fmla="*/ 285750 w 585554"/>
              <a:gd name="connsiteY8" fmla="*/ 111125 h 317702"/>
              <a:gd name="connsiteX9" fmla="*/ 0 w 585554"/>
              <a:gd name="connsiteY9" fmla="*/ 0 h 31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54" h="317702">
                <a:moveTo>
                  <a:pt x="0" y="0"/>
                </a:moveTo>
                <a:cubicBezTo>
                  <a:pt x="123560" y="31617"/>
                  <a:pt x="247121" y="63235"/>
                  <a:pt x="309563" y="87312"/>
                </a:cubicBezTo>
                <a:cubicBezTo>
                  <a:pt x="372005" y="111389"/>
                  <a:pt x="343429" y="119062"/>
                  <a:pt x="374650" y="144462"/>
                </a:cubicBezTo>
                <a:cubicBezTo>
                  <a:pt x="405871" y="169862"/>
                  <a:pt x="464080" y="214577"/>
                  <a:pt x="496888" y="239712"/>
                </a:cubicBezTo>
                <a:cubicBezTo>
                  <a:pt x="529696" y="264847"/>
                  <a:pt x="557742" y="282310"/>
                  <a:pt x="571500" y="295275"/>
                </a:cubicBezTo>
                <a:cubicBezTo>
                  <a:pt x="585258" y="308240"/>
                  <a:pt x="590815" y="319352"/>
                  <a:pt x="579438" y="317500"/>
                </a:cubicBezTo>
                <a:cubicBezTo>
                  <a:pt x="568061" y="315648"/>
                  <a:pt x="547159" y="316441"/>
                  <a:pt x="503238" y="284162"/>
                </a:cubicBezTo>
                <a:cubicBezTo>
                  <a:pt x="459317" y="251883"/>
                  <a:pt x="352161" y="152665"/>
                  <a:pt x="315913" y="123825"/>
                </a:cubicBezTo>
                <a:cubicBezTo>
                  <a:pt x="279665" y="94985"/>
                  <a:pt x="285750" y="111125"/>
                  <a:pt x="285750" y="1111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031AFD89-A5EB-426A-B5A9-9A7B52760852}"/>
              </a:ext>
            </a:extLst>
          </p:cNvPr>
          <p:cNvSpPr/>
          <p:nvPr/>
        </p:nvSpPr>
        <p:spPr>
          <a:xfrm>
            <a:off x="6026547" y="5598890"/>
            <a:ext cx="339366" cy="295814"/>
          </a:xfrm>
          <a:custGeom>
            <a:avLst/>
            <a:gdLst>
              <a:gd name="connsiteX0" fmla="*/ 339328 w 339366"/>
              <a:gd name="connsiteY0" fmla="*/ 223 h 295814"/>
              <a:gd name="connsiteX1" fmla="*/ 193278 w 339366"/>
              <a:gd name="connsiteY1" fmla="*/ 166910 h 295814"/>
              <a:gd name="connsiteX2" fmla="*/ 96441 w 339366"/>
              <a:gd name="connsiteY2" fmla="*/ 244698 h 295814"/>
              <a:gd name="connsiteX3" fmla="*/ 17066 w 339366"/>
              <a:gd name="connsiteY3" fmla="*/ 295498 h 295814"/>
              <a:gd name="connsiteX4" fmla="*/ 4366 w 339366"/>
              <a:gd name="connsiteY4" fmla="*/ 263748 h 295814"/>
              <a:gd name="connsiteX5" fmla="*/ 74216 w 339366"/>
              <a:gd name="connsiteY5" fmla="*/ 214535 h 295814"/>
              <a:gd name="connsiteX6" fmla="*/ 112316 w 339366"/>
              <a:gd name="connsiteY6" fmla="*/ 176435 h 295814"/>
              <a:gd name="connsiteX7" fmla="*/ 178991 w 339366"/>
              <a:gd name="connsiteY7" fmla="*/ 131985 h 295814"/>
              <a:gd name="connsiteX8" fmla="*/ 339328 w 339366"/>
              <a:gd name="connsiteY8" fmla="*/ 223 h 29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366" h="295814">
                <a:moveTo>
                  <a:pt x="339328" y="223"/>
                </a:moveTo>
                <a:cubicBezTo>
                  <a:pt x="341709" y="6044"/>
                  <a:pt x="233759" y="126164"/>
                  <a:pt x="193278" y="166910"/>
                </a:cubicBezTo>
                <a:cubicBezTo>
                  <a:pt x="152797" y="207656"/>
                  <a:pt x="125810" y="223267"/>
                  <a:pt x="96441" y="244698"/>
                </a:cubicBezTo>
                <a:cubicBezTo>
                  <a:pt x="67072" y="266129"/>
                  <a:pt x="32412" y="292323"/>
                  <a:pt x="17066" y="295498"/>
                </a:cubicBezTo>
                <a:cubicBezTo>
                  <a:pt x="1720" y="298673"/>
                  <a:pt x="-5159" y="277242"/>
                  <a:pt x="4366" y="263748"/>
                </a:cubicBezTo>
                <a:cubicBezTo>
                  <a:pt x="13891" y="250254"/>
                  <a:pt x="56224" y="229087"/>
                  <a:pt x="74216" y="214535"/>
                </a:cubicBezTo>
                <a:cubicBezTo>
                  <a:pt x="92208" y="199983"/>
                  <a:pt x="94854" y="190193"/>
                  <a:pt x="112316" y="176435"/>
                </a:cubicBezTo>
                <a:cubicBezTo>
                  <a:pt x="129778" y="162677"/>
                  <a:pt x="143008" y="160031"/>
                  <a:pt x="178991" y="131985"/>
                </a:cubicBezTo>
                <a:cubicBezTo>
                  <a:pt x="214974" y="103939"/>
                  <a:pt x="336947" y="-5598"/>
                  <a:pt x="339328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021DE536-E991-43B3-932A-117994FD9AE4}"/>
              </a:ext>
            </a:extLst>
          </p:cNvPr>
          <p:cNvSpPr/>
          <p:nvPr/>
        </p:nvSpPr>
        <p:spPr>
          <a:xfrm>
            <a:off x="6762738" y="4782899"/>
            <a:ext cx="160487" cy="391878"/>
          </a:xfrm>
          <a:custGeom>
            <a:avLst/>
            <a:gdLst>
              <a:gd name="connsiteX0" fmla="*/ 12 w 160487"/>
              <a:gd name="connsiteY0" fmla="*/ 239 h 391878"/>
              <a:gd name="connsiteX1" fmla="*/ 122250 w 160487"/>
              <a:gd name="connsiteY1" fmla="*/ 109776 h 391878"/>
              <a:gd name="connsiteX2" fmla="*/ 134950 w 160487"/>
              <a:gd name="connsiteY2" fmla="*/ 135176 h 391878"/>
              <a:gd name="connsiteX3" fmla="*/ 139712 w 160487"/>
              <a:gd name="connsiteY3" fmla="*/ 181214 h 391878"/>
              <a:gd name="connsiteX4" fmla="*/ 141300 w 160487"/>
              <a:gd name="connsiteY4" fmla="*/ 228839 h 391878"/>
              <a:gd name="connsiteX5" fmla="*/ 160350 w 160487"/>
              <a:gd name="connsiteY5" fmla="*/ 292339 h 391878"/>
              <a:gd name="connsiteX6" fmla="*/ 130187 w 160487"/>
              <a:gd name="connsiteY6" fmla="*/ 317739 h 391878"/>
              <a:gd name="connsiteX7" fmla="*/ 103200 w 160487"/>
              <a:gd name="connsiteY7" fmla="*/ 390764 h 391878"/>
              <a:gd name="connsiteX8" fmla="*/ 103200 w 160487"/>
              <a:gd name="connsiteY8" fmla="*/ 357426 h 391878"/>
              <a:gd name="connsiteX9" fmla="*/ 130187 w 160487"/>
              <a:gd name="connsiteY9" fmla="*/ 297101 h 391878"/>
              <a:gd name="connsiteX10" fmla="*/ 130187 w 160487"/>
              <a:gd name="connsiteY10" fmla="*/ 239951 h 391878"/>
              <a:gd name="connsiteX11" fmla="*/ 130187 w 160487"/>
              <a:gd name="connsiteY11" fmla="*/ 143114 h 391878"/>
              <a:gd name="connsiteX12" fmla="*/ 12 w 160487"/>
              <a:gd name="connsiteY12" fmla="*/ 239 h 3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487" h="391878">
                <a:moveTo>
                  <a:pt x="12" y="239"/>
                </a:moveTo>
                <a:cubicBezTo>
                  <a:pt x="-1311" y="-5317"/>
                  <a:pt x="99760" y="87287"/>
                  <a:pt x="122250" y="109776"/>
                </a:cubicBezTo>
                <a:cubicBezTo>
                  <a:pt x="144740" y="132265"/>
                  <a:pt x="132040" y="123270"/>
                  <a:pt x="134950" y="135176"/>
                </a:cubicBezTo>
                <a:cubicBezTo>
                  <a:pt x="137860" y="147082"/>
                  <a:pt x="138654" y="165604"/>
                  <a:pt x="139712" y="181214"/>
                </a:cubicBezTo>
                <a:cubicBezTo>
                  <a:pt x="140770" y="196824"/>
                  <a:pt x="137860" y="210318"/>
                  <a:pt x="141300" y="228839"/>
                </a:cubicBezTo>
                <a:cubicBezTo>
                  <a:pt x="144740" y="247360"/>
                  <a:pt x="162202" y="277522"/>
                  <a:pt x="160350" y="292339"/>
                </a:cubicBezTo>
                <a:cubicBezTo>
                  <a:pt x="158498" y="307156"/>
                  <a:pt x="139712" y="301335"/>
                  <a:pt x="130187" y="317739"/>
                </a:cubicBezTo>
                <a:cubicBezTo>
                  <a:pt x="120662" y="334143"/>
                  <a:pt x="107698" y="384150"/>
                  <a:pt x="103200" y="390764"/>
                </a:cubicBezTo>
                <a:cubicBezTo>
                  <a:pt x="98702" y="397378"/>
                  <a:pt x="98702" y="373037"/>
                  <a:pt x="103200" y="357426"/>
                </a:cubicBezTo>
                <a:cubicBezTo>
                  <a:pt x="107698" y="341816"/>
                  <a:pt x="125689" y="316680"/>
                  <a:pt x="130187" y="297101"/>
                </a:cubicBezTo>
                <a:cubicBezTo>
                  <a:pt x="134685" y="277522"/>
                  <a:pt x="130187" y="265615"/>
                  <a:pt x="130187" y="239951"/>
                </a:cubicBezTo>
                <a:cubicBezTo>
                  <a:pt x="130187" y="214287"/>
                  <a:pt x="148972" y="180420"/>
                  <a:pt x="130187" y="143114"/>
                </a:cubicBezTo>
                <a:cubicBezTo>
                  <a:pt x="111402" y="105808"/>
                  <a:pt x="1335" y="5795"/>
                  <a:pt x="12" y="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3D715C1C-2E1B-4374-AC84-1572A154EDDA}"/>
              </a:ext>
            </a:extLst>
          </p:cNvPr>
          <p:cNvSpPr/>
          <p:nvPr/>
        </p:nvSpPr>
        <p:spPr>
          <a:xfrm>
            <a:off x="6604180" y="5183188"/>
            <a:ext cx="271283" cy="325140"/>
          </a:xfrm>
          <a:custGeom>
            <a:avLst/>
            <a:gdLst>
              <a:gd name="connsiteX0" fmla="*/ 271283 w 271283"/>
              <a:gd name="connsiteY0" fmla="*/ 0 h 325140"/>
              <a:gd name="connsiteX1" fmla="*/ 182383 w 271283"/>
              <a:gd name="connsiteY1" fmla="*/ 122237 h 325140"/>
              <a:gd name="connsiteX2" fmla="*/ 115708 w 271283"/>
              <a:gd name="connsiteY2" fmla="*/ 214312 h 325140"/>
              <a:gd name="connsiteX3" fmla="*/ 2995 w 271283"/>
              <a:gd name="connsiteY3" fmla="*/ 323850 h 325140"/>
              <a:gd name="connsiteX4" fmla="*/ 36333 w 271283"/>
              <a:gd name="connsiteY4" fmla="*/ 271462 h 325140"/>
              <a:gd name="connsiteX5" fmla="*/ 77608 w 271283"/>
              <a:gd name="connsiteY5" fmla="*/ 227012 h 325140"/>
              <a:gd name="connsiteX6" fmla="*/ 153808 w 271283"/>
              <a:gd name="connsiteY6" fmla="*/ 127000 h 325140"/>
              <a:gd name="connsiteX7" fmla="*/ 271283 w 271283"/>
              <a:gd name="connsiteY7" fmla="*/ 0 h 3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83" h="325140">
                <a:moveTo>
                  <a:pt x="271283" y="0"/>
                </a:moveTo>
                <a:lnTo>
                  <a:pt x="182383" y="122237"/>
                </a:lnTo>
                <a:cubicBezTo>
                  <a:pt x="156454" y="157956"/>
                  <a:pt x="145606" y="180710"/>
                  <a:pt x="115708" y="214312"/>
                </a:cubicBezTo>
                <a:cubicBezTo>
                  <a:pt x="85810" y="247914"/>
                  <a:pt x="16224" y="314325"/>
                  <a:pt x="2995" y="323850"/>
                </a:cubicBezTo>
                <a:cubicBezTo>
                  <a:pt x="-10234" y="333375"/>
                  <a:pt x="23898" y="287602"/>
                  <a:pt x="36333" y="271462"/>
                </a:cubicBezTo>
                <a:cubicBezTo>
                  <a:pt x="48768" y="255322"/>
                  <a:pt x="58029" y="251089"/>
                  <a:pt x="77608" y="227012"/>
                </a:cubicBezTo>
                <a:cubicBezTo>
                  <a:pt x="97187" y="202935"/>
                  <a:pt x="126027" y="163248"/>
                  <a:pt x="153808" y="127000"/>
                </a:cubicBezTo>
                <a:lnTo>
                  <a:pt x="2712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BF73DFE5-8425-4417-888C-01AAFE61C4E0}"/>
              </a:ext>
            </a:extLst>
          </p:cNvPr>
          <p:cNvSpPr/>
          <p:nvPr/>
        </p:nvSpPr>
        <p:spPr>
          <a:xfrm>
            <a:off x="6346830" y="5491985"/>
            <a:ext cx="275786" cy="105572"/>
          </a:xfrm>
          <a:custGeom>
            <a:avLst/>
            <a:gdLst>
              <a:gd name="connsiteX0" fmla="*/ 1583 w 275786"/>
              <a:gd name="connsiteY0" fmla="*/ 105540 h 105572"/>
              <a:gd name="connsiteX1" fmla="*/ 92070 w 275786"/>
              <a:gd name="connsiteY1" fmla="*/ 64265 h 105572"/>
              <a:gd name="connsiteX2" fmla="*/ 269870 w 275786"/>
              <a:gd name="connsiteY2" fmla="*/ 765 h 105572"/>
              <a:gd name="connsiteX3" fmla="*/ 227008 w 275786"/>
              <a:gd name="connsiteY3" fmla="*/ 30928 h 105572"/>
              <a:gd name="connsiteX4" fmla="*/ 163508 w 275786"/>
              <a:gd name="connsiteY4" fmla="*/ 57915 h 105572"/>
              <a:gd name="connsiteX5" fmla="*/ 1583 w 275786"/>
              <a:gd name="connsiteY5" fmla="*/ 105540 h 1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786" h="105572">
                <a:moveTo>
                  <a:pt x="1583" y="105540"/>
                </a:moveTo>
                <a:cubicBezTo>
                  <a:pt x="-10323" y="106598"/>
                  <a:pt x="47356" y="81727"/>
                  <a:pt x="92070" y="64265"/>
                </a:cubicBezTo>
                <a:cubicBezTo>
                  <a:pt x="136784" y="46803"/>
                  <a:pt x="247380" y="6321"/>
                  <a:pt x="269870" y="765"/>
                </a:cubicBezTo>
                <a:cubicBezTo>
                  <a:pt x="292360" y="-4791"/>
                  <a:pt x="244735" y="21403"/>
                  <a:pt x="227008" y="30928"/>
                </a:cubicBezTo>
                <a:cubicBezTo>
                  <a:pt x="209281" y="40453"/>
                  <a:pt x="197110" y="44421"/>
                  <a:pt x="163508" y="57915"/>
                </a:cubicBezTo>
                <a:cubicBezTo>
                  <a:pt x="129906" y="71409"/>
                  <a:pt x="13489" y="104482"/>
                  <a:pt x="1583" y="105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F02CF988-E495-4332-8E81-805AB3261CD5}"/>
              </a:ext>
            </a:extLst>
          </p:cNvPr>
          <p:cNvSpPr/>
          <p:nvPr/>
        </p:nvSpPr>
        <p:spPr>
          <a:xfrm>
            <a:off x="6149780" y="5394325"/>
            <a:ext cx="344683" cy="346176"/>
          </a:xfrm>
          <a:custGeom>
            <a:avLst/>
            <a:gdLst>
              <a:gd name="connsiteX0" fmla="*/ 344683 w 344683"/>
              <a:gd name="connsiteY0" fmla="*/ 0 h 346176"/>
              <a:gd name="connsiteX1" fmla="*/ 197045 w 344683"/>
              <a:gd name="connsiteY1" fmla="*/ 174625 h 346176"/>
              <a:gd name="connsiteX2" fmla="*/ 135133 w 344683"/>
              <a:gd name="connsiteY2" fmla="*/ 236538 h 346176"/>
              <a:gd name="connsiteX3" fmla="*/ 84333 w 344683"/>
              <a:gd name="connsiteY3" fmla="*/ 257175 h 346176"/>
              <a:gd name="connsiteX4" fmla="*/ 60520 w 344683"/>
              <a:gd name="connsiteY4" fmla="*/ 271463 h 346176"/>
              <a:gd name="connsiteX5" fmla="*/ 195 w 344683"/>
              <a:gd name="connsiteY5" fmla="*/ 346075 h 346176"/>
              <a:gd name="connsiteX6" fmla="*/ 82745 w 344683"/>
              <a:gd name="connsiteY6" fmla="*/ 285750 h 346176"/>
              <a:gd name="connsiteX7" fmla="*/ 152595 w 344683"/>
              <a:gd name="connsiteY7" fmla="*/ 211138 h 346176"/>
              <a:gd name="connsiteX8" fmla="*/ 344683 w 344683"/>
              <a:gd name="connsiteY8" fmla="*/ 0 h 3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683" h="346176">
                <a:moveTo>
                  <a:pt x="344683" y="0"/>
                </a:moveTo>
                <a:cubicBezTo>
                  <a:pt x="295470" y="58208"/>
                  <a:pt x="231970" y="135202"/>
                  <a:pt x="197045" y="174625"/>
                </a:cubicBezTo>
                <a:cubicBezTo>
                  <a:pt x="162120" y="214048"/>
                  <a:pt x="153918" y="222780"/>
                  <a:pt x="135133" y="236538"/>
                </a:cubicBezTo>
                <a:cubicBezTo>
                  <a:pt x="116348" y="250296"/>
                  <a:pt x="96768" y="251354"/>
                  <a:pt x="84333" y="257175"/>
                </a:cubicBezTo>
                <a:cubicBezTo>
                  <a:pt x="71897" y="262996"/>
                  <a:pt x="74543" y="256646"/>
                  <a:pt x="60520" y="271463"/>
                </a:cubicBezTo>
                <a:cubicBezTo>
                  <a:pt x="46497" y="286280"/>
                  <a:pt x="-3509" y="343694"/>
                  <a:pt x="195" y="346075"/>
                </a:cubicBezTo>
                <a:cubicBezTo>
                  <a:pt x="3899" y="348456"/>
                  <a:pt x="57345" y="308239"/>
                  <a:pt x="82745" y="285750"/>
                </a:cubicBezTo>
                <a:cubicBezTo>
                  <a:pt x="108145" y="263261"/>
                  <a:pt x="152595" y="211138"/>
                  <a:pt x="152595" y="211138"/>
                </a:cubicBezTo>
                <a:lnTo>
                  <a:pt x="34468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C4BA1ABD-4A61-4F5C-A34E-D96413850402}"/>
              </a:ext>
            </a:extLst>
          </p:cNvPr>
          <p:cNvSpPr/>
          <p:nvPr/>
        </p:nvSpPr>
        <p:spPr>
          <a:xfrm>
            <a:off x="5614978" y="5254612"/>
            <a:ext cx="341939" cy="542640"/>
          </a:xfrm>
          <a:custGeom>
            <a:avLst/>
            <a:gdLst>
              <a:gd name="connsiteX0" fmla="*/ 10 w 341939"/>
              <a:gd name="connsiteY0" fmla="*/ 13 h 542640"/>
              <a:gd name="connsiteX1" fmla="*/ 168285 w 341939"/>
              <a:gd name="connsiteY1" fmla="*/ 282588 h 542640"/>
              <a:gd name="connsiteX2" fmla="*/ 336560 w 341939"/>
              <a:gd name="connsiteY2" fmla="*/ 530238 h 542640"/>
              <a:gd name="connsiteX3" fmla="*/ 292110 w 341939"/>
              <a:gd name="connsiteY3" fmla="*/ 495313 h 542640"/>
              <a:gd name="connsiteX4" fmla="*/ 209560 w 341939"/>
              <a:gd name="connsiteY4" fmla="*/ 406413 h 542640"/>
              <a:gd name="connsiteX5" fmla="*/ 160347 w 341939"/>
              <a:gd name="connsiteY5" fmla="*/ 293701 h 542640"/>
              <a:gd name="connsiteX6" fmla="*/ 10 w 341939"/>
              <a:gd name="connsiteY6" fmla="*/ 13 h 54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939" h="542640">
                <a:moveTo>
                  <a:pt x="10" y="13"/>
                </a:moveTo>
                <a:cubicBezTo>
                  <a:pt x="1333" y="-1839"/>
                  <a:pt x="112193" y="194217"/>
                  <a:pt x="168285" y="282588"/>
                </a:cubicBezTo>
                <a:cubicBezTo>
                  <a:pt x="224377" y="370959"/>
                  <a:pt x="315922" y="494784"/>
                  <a:pt x="336560" y="530238"/>
                </a:cubicBezTo>
                <a:cubicBezTo>
                  <a:pt x="357198" y="565692"/>
                  <a:pt x="313277" y="515951"/>
                  <a:pt x="292110" y="495313"/>
                </a:cubicBezTo>
                <a:cubicBezTo>
                  <a:pt x="270943" y="474676"/>
                  <a:pt x="231520" y="440015"/>
                  <a:pt x="209560" y="406413"/>
                </a:cubicBezTo>
                <a:cubicBezTo>
                  <a:pt x="187600" y="372811"/>
                  <a:pt x="194214" y="359847"/>
                  <a:pt x="160347" y="293701"/>
                </a:cubicBezTo>
                <a:cubicBezTo>
                  <a:pt x="126480" y="227555"/>
                  <a:pt x="-1313" y="1865"/>
                  <a:pt x="1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ABFE03B5-58F9-417D-90C3-CD3654FA80DA}"/>
              </a:ext>
            </a:extLst>
          </p:cNvPr>
          <p:cNvSpPr/>
          <p:nvPr/>
        </p:nvSpPr>
        <p:spPr>
          <a:xfrm>
            <a:off x="5457684" y="5494168"/>
            <a:ext cx="388808" cy="175204"/>
          </a:xfrm>
          <a:custGeom>
            <a:avLst/>
            <a:gdLst>
              <a:gd name="connsiteX0" fmla="*/ 141 w 388808"/>
              <a:gd name="connsiteY0" fmla="*/ 170 h 175204"/>
              <a:gd name="connsiteX1" fmla="*/ 204929 w 388808"/>
              <a:gd name="connsiteY1" fmla="*/ 100182 h 175204"/>
              <a:gd name="connsiteX2" fmla="*/ 385904 w 388808"/>
              <a:gd name="connsiteY2" fmla="*/ 171620 h 175204"/>
              <a:gd name="connsiteX3" fmla="*/ 306529 w 388808"/>
              <a:gd name="connsiteY3" fmla="*/ 160507 h 175204"/>
              <a:gd name="connsiteX4" fmla="*/ 174766 w 388808"/>
              <a:gd name="connsiteY4" fmla="*/ 125582 h 175204"/>
              <a:gd name="connsiteX5" fmla="*/ 141 w 388808"/>
              <a:gd name="connsiteY5" fmla="*/ 170 h 17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808" h="175204">
                <a:moveTo>
                  <a:pt x="141" y="170"/>
                </a:moveTo>
                <a:cubicBezTo>
                  <a:pt x="5168" y="-4063"/>
                  <a:pt x="140635" y="71607"/>
                  <a:pt x="204929" y="100182"/>
                </a:cubicBezTo>
                <a:cubicBezTo>
                  <a:pt x="269223" y="128757"/>
                  <a:pt x="368971" y="161566"/>
                  <a:pt x="385904" y="171620"/>
                </a:cubicBezTo>
                <a:cubicBezTo>
                  <a:pt x="402837" y="181674"/>
                  <a:pt x="341719" y="168180"/>
                  <a:pt x="306529" y="160507"/>
                </a:cubicBezTo>
                <a:cubicBezTo>
                  <a:pt x="271339" y="152834"/>
                  <a:pt x="223978" y="149659"/>
                  <a:pt x="174766" y="125582"/>
                </a:cubicBezTo>
                <a:cubicBezTo>
                  <a:pt x="125554" y="101505"/>
                  <a:pt x="-4886" y="4403"/>
                  <a:pt x="141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9E88CB66-2437-439C-8F0D-75AD5D1B1720}"/>
              </a:ext>
            </a:extLst>
          </p:cNvPr>
          <p:cNvSpPr/>
          <p:nvPr/>
        </p:nvSpPr>
        <p:spPr>
          <a:xfrm>
            <a:off x="6349828" y="1826748"/>
            <a:ext cx="384347" cy="330777"/>
          </a:xfrm>
          <a:custGeom>
            <a:avLst/>
            <a:gdLst>
              <a:gd name="connsiteX0" fmla="*/ 172 w 384347"/>
              <a:gd name="connsiteY0" fmla="*/ 465 h 330777"/>
              <a:gd name="connsiteX1" fmla="*/ 200197 w 384347"/>
              <a:gd name="connsiteY1" fmla="*/ 119527 h 330777"/>
              <a:gd name="connsiteX2" fmla="*/ 214485 w 384347"/>
              <a:gd name="connsiteY2" fmla="*/ 108415 h 330777"/>
              <a:gd name="connsiteX3" fmla="*/ 258935 w 384347"/>
              <a:gd name="connsiteY3" fmla="*/ 129052 h 330777"/>
              <a:gd name="connsiteX4" fmla="*/ 238297 w 384347"/>
              <a:gd name="connsiteY4" fmla="*/ 132227 h 330777"/>
              <a:gd name="connsiteX5" fmla="*/ 384347 w 384347"/>
              <a:gd name="connsiteY5" fmla="*/ 330665 h 330777"/>
              <a:gd name="connsiteX6" fmla="*/ 238297 w 384347"/>
              <a:gd name="connsiteY6" fmla="*/ 160802 h 330777"/>
              <a:gd name="connsiteX7" fmla="*/ 238297 w 384347"/>
              <a:gd name="connsiteY7" fmla="*/ 170327 h 330777"/>
              <a:gd name="connsiteX8" fmla="*/ 172 w 384347"/>
              <a:gd name="connsiteY8" fmla="*/ 465 h 33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347" h="330777">
                <a:moveTo>
                  <a:pt x="172" y="465"/>
                </a:moveTo>
                <a:cubicBezTo>
                  <a:pt x="-6178" y="-8002"/>
                  <a:pt x="164478" y="101535"/>
                  <a:pt x="200197" y="119527"/>
                </a:cubicBezTo>
                <a:cubicBezTo>
                  <a:pt x="235916" y="137519"/>
                  <a:pt x="204695" y="106828"/>
                  <a:pt x="214485" y="108415"/>
                </a:cubicBezTo>
                <a:cubicBezTo>
                  <a:pt x="224275" y="110003"/>
                  <a:pt x="254966" y="125083"/>
                  <a:pt x="258935" y="129052"/>
                </a:cubicBezTo>
                <a:cubicBezTo>
                  <a:pt x="262904" y="133021"/>
                  <a:pt x="217395" y="98625"/>
                  <a:pt x="238297" y="132227"/>
                </a:cubicBezTo>
                <a:cubicBezTo>
                  <a:pt x="259199" y="165829"/>
                  <a:pt x="384347" y="325903"/>
                  <a:pt x="384347" y="330665"/>
                </a:cubicBezTo>
                <a:cubicBezTo>
                  <a:pt x="384347" y="335427"/>
                  <a:pt x="262639" y="187525"/>
                  <a:pt x="238297" y="160802"/>
                </a:cubicBezTo>
                <a:cubicBezTo>
                  <a:pt x="213955" y="134079"/>
                  <a:pt x="276397" y="197050"/>
                  <a:pt x="238297" y="170327"/>
                </a:cubicBezTo>
                <a:cubicBezTo>
                  <a:pt x="200197" y="143604"/>
                  <a:pt x="6522" y="8932"/>
                  <a:pt x="172" y="4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8277DAE6-5139-46C6-BF75-F42396024FFA}"/>
              </a:ext>
            </a:extLst>
          </p:cNvPr>
          <p:cNvSpPr/>
          <p:nvPr/>
        </p:nvSpPr>
        <p:spPr>
          <a:xfrm>
            <a:off x="5351446" y="2570907"/>
            <a:ext cx="220137" cy="302714"/>
          </a:xfrm>
          <a:custGeom>
            <a:avLst/>
            <a:gdLst>
              <a:gd name="connsiteX0" fmla="*/ 82567 w 220137"/>
              <a:gd name="connsiteY0" fmla="*/ 7193 h 302714"/>
              <a:gd name="connsiteX1" fmla="*/ 184167 w 220137"/>
              <a:gd name="connsiteY1" fmla="*/ 65931 h 302714"/>
              <a:gd name="connsiteX2" fmla="*/ 204804 w 220137"/>
              <a:gd name="connsiteY2" fmla="*/ 89743 h 302714"/>
              <a:gd name="connsiteX3" fmla="*/ 214329 w 220137"/>
              <a:gd name="connsiteY3" fmla="*/ 154831 h 302714"/>
              <a:gd name="connsiteX4" fmla="*/ 217504 w 220137"/>
              <a:gd name="connsiteY4" fmla="*/ 242143 h 302714"/>
              <a:gd name="connsiteX5" fmla="*/ 174642 w 220137"/>
              <a:gd name="connsiteY5" fmla="*/ 262781 h 302714"/>
              <a:gd name="connsiteX6" fmla="*/ 104792 w 220137"/>
              <a:gd name="connsiteY6" fmla="*/ 302468 h 302714"/>
              <a:gd name="connsiteX7" fmla="*/ 60342 w 220137"/>
              <a:gd name="connsiteY7" fmla="*/ 277068 h 302714"/>
              <a:gd name="connsiteX8" fmla="*/ 1604 w 220137"/>
              <a:gd name="connsiteY8" fmla="*/ 227856 h 302714"/>
              <a:gd name="connsiteX9" fmla="*/ 17479 w 220137"/>
              <a:gd name="connsiteY9" fmla="*/ 162768 h 302714"/>
              <a:gd name="connsiteX10" fmla="*/ 27004 w 220137"/>
              <a:gd name="connsiteY10" fmla="*/ 18306 h 302714"/>
              <a:gd name="connsiteX11" fmla="*/ 82567 w 220137"/>
              <a:gd name="connsiteY11" fmla="*/ 7193 h 30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37" h="302714">
                <a:moveTo>
                  <a:pt x="82567" y="7193"/>
                </a:moveTo>
                <a:cubicBezTo>
                  <a:pt x="108761" y="15130"/>
                  <a:pt x="163794" y="52173"/>
                  <a:pt x="184167" y="65931"/>
                </a:cubicBezTo>
                <a:cubicBezTo>
                  <a:pt x="204540" y="79689"/>
                  <a:pt x="199777" y="74926"/>
                  <a:pt x="204804" y="89743"/>
                </a:cubicBezTo>
                <a:cubicBezTo>
                  <a:pt x="209831" y="104560"/>
                  <a:pt x="212212" y="129431"/>
                  <a:pt x="214329" y="154831"/>
                </a:cubicBezTo>
                <a:cubicBezTo>
                  <a:pt x="216446" y="180231"/>
                  <a:pt x="224118" y="224152"/>
                  <a:pt x="217504" y="242143"/>
                </a:cubicBezTo>
                <a:cubicBezTo>
                  <a:pt x="210890" y="260134"/>
                  <a:pt x="193427" y="252727"/>
                  <a:pt x="174642" y="262781"/>
                </a:cubicBezTo>
                <a:cubicBezTo>
                  <a:pt x="155857" y="272835"/>
                  <a:pt x="123842" y="300087"/>
                  <a:pt x="104792" y="302468"/>
                </a:cubicBezTo>
                <a:cubicBezTo>
                  <a:pt x="85742" y="304849"/>
                  <a:pt x="77540" y="289503"/>
                  <a:pt x="60342" y="277068"/>
                </a:cubicBezTo>
                <a:cubicBezTo>
                  <a:pt x="43144" y="264633"/>
                  <a:pt x="8748" y="246906"/>
                  <a:pt x="1604" y="227856"/>
                </a:cubicBezTo>
                <a:cubicBezTo>
                  <a:pt x="-5540" y="208806"/>
                  <a:pt x="13246" y="197693"/>
                  <a:pt x="17479" y="162768"/>
                </a:cubicBezTo>
                <a:cubicBezTo>
                  <a:pt x="21712" y="127843"/>
                  <a:pt x="17744" y="44235"/>
                  <a:pt x="27004" y="18306"/>
                </a:cubicBezTo>
                <a:cubicBezTo>
                  <a:pt x="36264" y="-7623"/>
                  <a:pt x="56373" y="-744"/>
                  <a:pt x="82567" y="719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D405C755-2076-4BF7-B24C-926A6BB4F808}"/>
              </a:ext>
            </a:extLst>
          </p:cNvPr>
          <p:cNvSpPr/>
          <p:nvPr/>
        </p:nvSpPr>
        <p:spPr>
          <a:xfrm>
            <a:off x="5355206" y="2638231"/>
            <a:ext cx="80347" cy="137659"/>
          </a:xfrm>
          <a:custGeom>
            <a:avLst/>
            <a:gdLst>
              <a:gd name="connsiteX0" fmla="*/ 24832 w 80347"/>
              <a:gd name="connsiteY0" fmla="*/ 11307 h 137659"/>
              <a:gd name="connsiteX1" fmla="*/ 77219 w 80347"/>
              <a:gd name="connsiteY1" fmla="*/ 6544 h 137659"/>
              <a:gd name="connsiteX2" fmla="*/ 72457 w 80347"/>
              <a:gd name="connsiteY2" fmla="*/ 38294 h 137659"/>
              <a:gd name="connsiteX3" fmla="*/ 56582 w 80347"/>
              <a:gd name="connsiteY3" fmla="*/ 130369 h 137659"/>
              <a:gd name="connsiteX4" fmla="*/ 1019 w 80347"/>
              <a:gd name="connsiteY4" fmla="*/ 120844 h 137659"/>
              <a:gd name="connsiteX5" fmla="*/ 24832 w 80347"/>
              <a:gd name="connsiteY5" fmla="*/ 11307 h 1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47" h="137659">
                <a:moveTo>
                  <a:pt x="24832" y="11307"/>
                </a:moveTo>
                <a:cubicBezTo>
                  <a:pt x="37532" y="-7743"/>
                  <a:pt x="69282" y="2046"/>
                  <a:pt x="77219" y="6544"/>
                </a:cubicBezTo>
                <a:cubicBezTo>
                  <a:pt x="85156" y="11042"/>
                  <a:pt x="75896" y="17657"/>
                  <a:pt x="72457" y="38294"/>
                </a:cubicBezTo>
                <a:cubicBezTo>
                  <a:pt x="69018" y="58931"/>
                  <a:pt x="68488" y="116611"/>
                  <a:pt x="56582" y="130369"/>
                </a:cubicBezTo>
                <a:cubicBezTo>
                  <a:pt x="44676" y="144127"/>
                  <a:pt x="6311" y="136983"/>
                  <a:pt x="1019" y="120844"/>
                </a:cubicBezTo>
                <a:cubicBezTo>
                  <a:pt x="-4273" y="104705"/>
                  <a:pt x="12132" y="30357"/>
                  <a:pt x="24832" y="11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楕円 430">
            <a:extLst>
              <a:ext uri="{FF2B5EF4-FFF2-40B4-BE49-F238E27FC236}">
                <a16:creationId xmlns:a16="http://schemas.microsoft.com/office/drawing/2014/main" id="{122FF467-4DE5-45E9-9861-E35FD4CAE4F3}"/>
              </a:ext>
            </a:extLst>
          </p:cNvPr>
          <p:cNvSpPr/>
          <p:nvPr/>
        </p:nvSpPr>
        <p:spPr>
          <a:xfrm>
            <a:off x="5510212" y="26781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301215BD-3BFF-4570-9C81-352C120A8BE8}"/>
              </a:ext>
            </a:extLst>
          </p:cNvPr>
          <p:cNvSpPr/>
          <p:nvPr/>
        </p:nvSpPr>
        <p:spPr>
          <a:xfrm>
            <a:off x="5407841" y="2781300"/>
            <a:ext cx="218874" cy="103717"/>
          </a:xfrm>
          <a:custGeom>
            <a:avLst/>
            <a:gdLst>
              <a:gd name="connsiteX0" fmla="*/ 242 w 218874"/>
              <a:gd name="connsiteY0" fmla="*/ 103717 h 103717"/>
              <a:gd name="connsiteX1" fmla="*/ 125126 w 218874"/>
              <a:gd name="connsiteY1" fmla="*/ 42333 h 103717"/>
              <a:gd name="connsiteX2" fmla="*/ 218259 w 218874"/>
              <a:gd name="connsiteY2" fmla="*/ 0 h 103717"/>
              <a:gd name="connsiteX3" fmla="*/ 158992 w 218874"/>
              <a:gd name="connsiteY3" fmla="*/ 42333 h 103717"/>
              <a:gd name="connsiteX4" fmla="*/ 242 w 218874"/>
              <a:gd name="connsiteY4" fmla="*/ 103717 h 10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74" h="103717">
                <a:moveTo>
                  <a:pt x="242" y="103717"/>
                </a:moveTo>
                <a:cubicBezTo>
                  <a:pt x="-5402" y="103717"/>
                  <a:pt x="88790" y="59619"/>
                  <a:pt x="125126" y="42333"/>
                </a:cubicBezTo>
                <a:cubicBezTo>
                  <a:pt x="161462" y="25047"/>
                  <a:pt x="212615" y="0"/>
                  <a:pt x="218259" y="0"/>
                </a:cubicBezTo>
                <a:cubicBezTo>
                  <a:pt x="223903" y="0"/>
                  <a:pt x="189684" y="24694"/>
                  <a:pt x="158992" y="42333"/>
                </a:cubicBezTo>
                <a:cubicBezTo>
                  <a:pt x="128300" y="59972"/>
                  <a:pt x="5886" y="103717"/>
                  <a:pt x="242" y="103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51FECA64-7F72-4B50-B39C-129F53F59BD3}"/>
              </a:ext>
            </a:extLst>
          </p:cNvPr>
          <p:cNvSpPr/>
          <p:nvPr/>
        </p:nvSpPr>
        <p:spPr>
          <a:xfrm>
            <a:off x="5431052" y="2569609"/>
            <a:ext cx="156269" cy="235570"/>
          </a:xfrm>
          <a:custGeom>
            <a:avLst/>
            <a:gdLst>
              <a:gd name="connsiteX0" fmla="*/ 315 w 156269"/>
              <a:gd name="connsiteY0" fmla="*/ 24 h 235570"/>
              <a:gd name="connsiteX1" fmla="*/ 148481 w 156269"/>
              <a:gd name="connsiteY1" fmla="*/ 80458 h 235570"/>
              <a:gd name="connsiteX2" fmla="*/ 135781 w 156269"/>
              <a:gd name="connsiteY2" fmla="*/ 154541 h 235570"/>
              <a:gd name="connsiteX3" fmla="*/ 137898 w 156269"/>
              <a:gd name="connsiteY3" fmla="*/ 234974 h 235570"/>
              <a:gd name="connsiteX4" fmla="*/ 137898 w 156269"/>
              <a:gd name="connsiteY4" fmla="*/ 186291 h 235570"/>
              <a:gd name="connsiteX5" fmla="*/ 146365 w 156269"/>
              <a:gd name="connsiteY5" fmla="*/ 97391 h 235570"/>
              <a:gd name="connsiteX6" fmla="*/ 110381 w 156269"/>
              <a:gd name="connsiteY6" fmla="*/ 71991 h 235570"/>
              <a:gd name="connsiteX7" fmla="*/ 315 w 156269"/>
              <a:gd name="connsiteY7" fmla="*/ 24 h 2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69" h="235570">
                <a:moveTo>
                  <a:pt x="315" y="24"/>
                </a:moveTo>
                <a:cubicBezTo>
                  <a:pt x="6665" y="1435"/>
                  <a:pt x="125903" y="54705"/>
                  <a:pt x="148481" y="80458"/>
                </a:cubicBezTo>
                <a:cubicBezTo>
                  <a:pt x="171059" y="106211"/>
                  <a:pt x="137545" y="128788"/>
                  <a:pt x="135781" y="154541"/>
                </a:cubicBezTo>
                <a:cubicBezTo>
                  <a:pt x="134017" y="180294"/>
                  <a:pt x="137545" y="229682"/>
                  <a:pt x="137898" y="234974"/>
                </a:cubicBezTo>
                <a:cubicBezTo>
                  <a:pt x="138251" y="240266"/>
                  <a:pt x="136487" y="209221"/>
                  <a:pt x="137898" y="186291"/>
                </a:cubicBezTo>
                <a:cubicBezTo>
                  <a:pt x="139309" y="163361"/>
                  <a:pt x="150951" y="116441"/>
                  <a:pt x="146365" y="97391"/>
                </a:cubicBezTo>
                <a:cubicBezTo>
                  <a:pt x="141779" y="78341"/>
                  <a:pt x="135428" y="86102"/>
                  <a:pt x="110381" y="71991"/>
                </a:cubicBezTo>
                <a:cubicBezTo>
                  <a:pt x="85334" y="57880"/>
                  <a:pt x="-6035" y="-1387"/>
                  <a:pt x="31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F17A3DFE-93E1-4C7A-82B0-1B445B0061DC}"/>
              </a:ext>
            </a:extLst>
          </p:cNvPr>
          <p:cNvSpPr/>
          <p:nvPr/>
        </p:nvSpPr>
        <p:spPr>
          <a:xfrm>
            <a:off x="5331772" y="2802087"/>
            <a:ext cx="122354" cy="76067"/>
          </a:xfrm>
          <a:custGeom>
            <a:avLst/>
            <a:gdLst>
              <a:gd name="connsiteX0" fmla="*/ 111 w 122354"/>
              <a:gd name="connsiteY0" fmla="*/ 380 h 76067"/>
              <a:gd name="connsiteX1" fmla="*/ 116528 w 122354"/>
              <a:gd name="connsiteY1" fmla="*/ 74463 h 76067"/>
              <a:gd name="connsiteX2" fmla="*/ 95361 w 122354"/>
              <a:gd name="connsiteY2" fmla="*/ 46946 h 76067"/>
              <a:gd name="connsiteX3" fmla="*/ 111 w 122354"/>
              <a:gd name="connsiteY3" fmla="*/ 380 h 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54" h="76067">
                <a:moveTo>
                  <a:pt x="111" y="380"/>
                </a:moveTo>
                <a:cubicBezTo>
                  <a:pt x="3639" y="4966"/>
                  <a:pt x="100653" y="66702"/>
                  <a:pt x="116528" y="74463"/>
                </a:cubicBezTo>
                <a:cubicBezTo>
                  <a:pt x="132403" y="82224"/>
                  <a:pt x="112647" y="59999"/>
                  <a:pt x="95361" y="46946"/>
                </a:cubicBezTo>
                <a:cubicBezTo>
                  <a:pt x="78075" y="33893"/>
                  <a:pt x="-3417" y="-4206"/>
                  <a:pt x="111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C827EFC7-D5CD-4E85-8479-E963E6AB375C}"/>
              </a:ext>
            </a:extLst>
          </p:cNvPr>
          <p:cNvSpPr/>
          <p:nvPr/>
        </p:nvSpPr>
        <p:spPr>
          <a:xfrm>
            <a:off x="5327658" y="2165235"/>
            <a:ext cx="97268" cy="748474"/>
          </a:xfrm>
          <a:custGeom>
            <a:avLst/>
            <a:gdLst>
              <a:gd name="connsiteX0" fmla="*/ 96830 w 97268"/>
              <a:gd name="connsiteY0" fmla="*/ 115 h 748474"/>
              <a:gd name="connsiteX1" fmla="*/ 69842 w 97268"/>
              <a:gd name="connsiteY1" fmla="*/ 201727 h 748474"/>
              <a:gd name="connsiteX2" fmla="*/ 55555 w 97268"/>
              <a:gd name="connsiteY2" fmla="*/ 377940 h 748474"/>
              <a:gd name="connsiteX3" fmla="*/ 53967 w 97268"/>
              <a:gd name="connsiteY3" fmla="*/ 509702 h 748474"/>
              <a:gd name="connsiteX4" fmla="*/ 36505 w 97268"/>
              <a:gd name="connsiteY4" fmla="*/ 582727 h 748474"/>
              <a:gd name="connsiteX5" fmla="*/ 1580 w 97268"/>
              <a:gd name="connsiteY5" fmla="*/ 739890 h 748474"/>
              <a:gd name="connsiteX6" fmla="*/ 7930 w 97268"/>
              <a:gd name="connsiteY6" fmla="*/ 695440 h 748474"/>
              <a:gd name="connsiteX7" fmla="*/ 25392 w 97268"/>
              <a:gd name="connsiteY7" fmla="*/ 425565 h 748474"/>
              <a:gd name="connsiteX8" fmla="*/ 46030 w 97268"/>
              <a:gd name="connsiteY8" fmla="*/ 230302 h 748474"/>
              <a:gd name="connsiteX9" fmla="*/ 96830 w 97268"/>
              <a:gd name="connsiteY9" fmla="*/ 115 h 74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68" h="748474">
                <a:moveTo>
                  <a:pt x="96830" y="115"/>
                </a:moveTo>
                <a:cubicBezTo>
                  <a:pt x="100799" y="-4647"/>
                  <a:pt x="76721" y="138756"/>
                  <a:pt x="69842" y="201727"/>
                </a:cubicBezTo>
                <a:cubicBezTo>
                  <a:pt x="62963" y="264698"/>
                  <a:pt x="58201" y="326611"/>
                  <a:pt x="55555" y="377940"/>
                </a:cubicBezTo>
                <a:cubicBezTo>
                  <a:pt x="52909" y="429269"/>
                  <a:pt x="57142" y="475571"/>
                  <a:pt x="53967" y="509702"/>
                </a:cubicBezTo>
                <a:cubicBezTo>
                  <a:pt x="50792" y="543833"/>
                  <a:pt x="45236" y="544363"/>
                  <a:pt x="36505" y="582727"/>
                </a:cubicBezTo>
                <a:cubicBezTo>
                  <a:pt x="27774" y="621091"/>
                  <a:pt x="6342" y="721105"/>
                  <a:pt x="1580" y="739890"/>
                </a:cubicBezTo>
                <a:cubicBezTo>
                  <a:pt x="-3182" y="758675"/>
                  <a:pt x="3961" y="747828"/>
                  <a:pt x="7930" y="695440"/>
                </a:cubicBezTo>
                <a:cubicBezTo>
                  <a:pt x="11899" y="643053"/>
                  <a:pt x="19042" y="503088"/>
                  <a:pt x="25392" y="425565"/>
                </a:cubicBezTo>
                <a:cubicBezTo>
                  <a:pt x="31742" y="348042"/>
                  <a:pt x="34388" y="295654"/>
                  <a:pt x="46030" y="230302"/>
                </a:cubicBezTo>
                <a:cubicBezTo>
                  <a:pt x="57672" y="164950"/>
                  <a:pt x="92861" y="4877"/>
                  <a:pt x="96830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39D5D250-6704-4084-AC74-CCDF1CE88417}"/>
              </a:ext>
            </a:extLst>
          </p:cNvPr>
          <p:cNvSpPr/>
          <p:nvPr/>
        </p:nvSpPr>
        <p:spPr>
          <a:xfrm>
            <a:off x="5175166" y="5653428"/>
            <a:ext cx="295822" cy="163180"/>
          </a:xfrm>
          <a:custGeom>
            <a:avLst/>
            <a:gdLst>
              <a:gd name="connsiteX0" fmla="*/ 84 w 295822"/>
              <a:gd name="connsiteY0" fmla="*/ 189 h 163180"/>
              <a:gd name="connsiteX1" fmla="*/ 144017 w 295822"/>
              <a:gd name="connsiteY1" fmla="*/ 76389 h 163180"/>
              <a:gd name="connsiteX2" fmla="*/ 275251 w 295822"/>
              <a:gd name="connsiteY2" fmla="*/ 139889 h 163180"/>
              <a:gd name="connsiteX3" fmla="*/ 292184 w 295822"/>
              <a:gd name="connsiteY3" fmla="*/ 163172 h 163180"/>
              <a:gd name="connsiteX4" fmla="*/ 241384 w 295822"/>
              <a:gd name="connsiteY4" fmla="*/ 142005 h 163180"/>
              <a:gd name="connsiteX5" fmla="*/ 124967 w 295822"/>
              <a:gd name="connsiteY5" fmla="*/ 99672 h 163180"/>
              <a:gd name="connsiteX6" fmla="*/ 84 w 295822"/>
              <a:gd name="connsiteY6" fmla="*/ 189 h 1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822" h="163180">
                <a:moveTo>
                  <a:pt x="84" y="189"/>
                </a:moveTo>
                <a:cubicBezTo>
                  <a:pt x="3259" y="-3691"/>
                  <a:pt x="98156" y="53106"/>
                  <a:pt x="144017" y="76389"/>
                </a:cubicBezTo>
                <a:cubicBezTo>
                  <a:pt x="189878" y="99672"/>
                  <a:pt x="250556" y="125425"/>
                  <a:pt x="275251" y="139889"/>
                </a:cubicBezTo>
                <a:cubicBezTo>
                  <a:pt x="299946" y="154353"/>
                  <a:pt x="297828" y="162819"/>
                  <a:pt x="292184" y="163172"/>
                </a:cubicBezTo>
                <a:cubicBezTo>
                  <a:pt x="286540" y="163525"/>
                  <a:pt x="269253" y="152588"/>
                  <a:pt x="241384" y="142005"/>
                </a:cubicBezTo>
                <a:cubicBezTo>
                  <a:pt x="213515" y="131422"/>
                  <a:pt x="165536" y="119075"/>
                  <a:pt x="124967" y="99672"/>
                </a:cubicBezTo>
                <a:cubicBezTo>
                  <a:pt x="84398" y="80269"/>
                  <a:pt x="-3091" y="4069"/>
                  <a:pt x="84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3C345110-E917-4D97-87C7-6A73EFE78AE2}"/>
              </a:ext>
            </a:extLst>
          </p:cNvPr>
          <p:cNvSpPr/>
          <p:nvPr/>
        </p:nvSpPr>
        <p:spPr>
          <a:xfrm>
            <a:off x="4624236" y="5742618"/>
            <a:ext cx="830004" cy="336629"/>
          </a:xfrm>
          <a:custGeom>
            <a:avLst/>
            <a:gdLst>
              <a:gd name="connsiteX0" fmla="*/ 7031 w 830004"/>
              <a:gd name="connsiteY0" fmla="*/ 332215 h 336629"/>
              <a:gd name="connsiteX1" fmla="*/ 136147 w 830004"/>
              <a:gd name="connsiteY1" fmla="*/ 211565 h 336629"/>
              <a:gd name="connsiteX2" fmla="*/ 434597 w 830004"/>
              <a:gd name="connsiteY2" fmla="*/ 44349 h 336629"/>
              <a:gd name="connsiteX3" fmla="*/ 525614 w 830004"/>
              <a:gd name="connsiteY3" fmla="*/ 44349 h 336629"/>
              <a:gd name="connsiteX4" fmla="*/ 819831 w 830004"/>
              <a:gd name="connsiteY4" fmla="*/ 95149 h 336629"/>
              <a:gd name="connsiteX5" fmla="*/ 747864 w 830004"/>
              <a:gd name="connsiteY5" fmla="*/ 57049 h 336629"/>
              <a:gd name="connsiteX6" fmla="*/ 606047 w 830004"/>
              <a:gd name="connsiteY6" fmla="*/ 14715 h 336629"/>
              <a:gd name="connsiteX7" fmla="*/ 462114 w 830004"/>
              <a:gd name="connsiteY7" fmla="*/ 2015 h 336629"/>
              <a:gd name="connsiteX8" fmla="*/ 335114 w 830004"/>
              <a:gd name="connsiteY8" fmla="*/ 52815 h 336629"/>
              <a:gd name="connsiteX9" fmla="*/ 7031 w 830004"/>
              <a:gd name="connsiteY9" fmla="*/ 332215 h 33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004" h="336629">
                <a:moveTo>
                  <a:pt x="7031" y="332215"/>
                </a:moveTo>
                <a:cubicBezTo>
                  <a:pt x="-26130" y="358673"/>
                  <a:pt x="64886" y="259543"/>
                  <a:pt x="136147" y="211565"/>
                </a:cubicBezTo>
                <a:cubicBezTo>
                  <a:pt x="207408" y="163587"/>
                  <a:pt x="369686" y="72218"/>
                  <a:pt x="434597" y="44349"/>
                </a:cubicBezTo>
                <a:cubicBezTo>
                  <a:pt x="499508" y="16480"/>
                  <a:pt x="461408" y="35882"/>
                  <a:pt x="525614" y="44349"/>
                </a:cubicBezTo>
                <a:cubicBezTo>
                  <a:pt x="589820" y="52816"/>
                  <a:pt x="782789" y="93032"/>
                  <a:pt x="819831" y="95149"/>
                </a:cubicBezTo>
                <a:cubicBezTo>
                  <a:pt x="856873" y="97266"/>
                  <a:pt x="783495" y="70455"/>
                  <a:pt x="747864" y="57049"/>
                </a:cubicBezTo>
                <a:cubicBezTo>
                  <a:pt x="712233" y="43643"/>
                  <a:pt x="653672" y="23887"/>
                  <a:pt x="606047" y="14715"/>
                </a:cubicBezTo>
                <a:cubicBezTo>
                  <a:pt x="558422" y="5543"/>
                  <a:pt x="507269" y="-4335"/>
                  <a:pt x="462114" y="2015"/>
                </a:cubicBezTo>
                <a:cubicBezTo>
                  <a:pt x="416959" y="8365"/>
                  <a:pt x="409550" y="1309"/>
                  <a:pt x="335114" y="52815"/>
                </a:cubicBezTo>
                <a:cubicBezTo>
                  <a:pt x="260678" y="104321"/>
                  <a:pt x="40192" y="305757"/>
                  <a:pt x="7031" y="332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05B2CE4E-66F1-49AB-AD2F-752C712CF363}"/>
              </a:ext>
            </a:extLst>
          </p:cNvPr>
          <p:cNvSpPr/>
          <p:nvPr/>
        </p:nvSpPr>
        <p:spPr>
          <a:xfrm>
            <a:off x="4555713" y="5719098"/>
            <a:ext cx="249340" cy="440911"/>
          </a:xfrm>
          <a:custGeom>
            <a:avLst/>
            <a:gdLst>
              <a:gd name="connsiteX0" fmla="*/ 249120 w 249340"/>
              <a:gd name="connsiteY0" fmla="*/ 135 h 440911"/>
              <a:gd name="connsiteX1" fmla="*/ 81904 w 249340"/>
              <a:gd name="connsiteY1" fmla="*/ 239319 h 440911"/>
              <a:gd name="connsiteX2" fmla="*/ 3587 w 249340"/>
              <a:gd name="connsiteY2" fmla="*/ 434052 h 440911"/>
              <a:gd name="connsiteX3" fmla="*/ 16287 w 249340"/>
              <a:gd name="connsiteY3" fmla="*/ 385369 h 440911"/>
              <a:gd name="connsiteX4" fmla="*/ 43804 w 249340"/>
              <a:gd name="connsiteY4" fmla="*/ 273185 h 440911"/>
              <a:gd name="connsiteX5" fmla="*/ 249120 w 249340"/>
              <a:gd name="connsiteY5" fmla="*/ 135 h 44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40" h="440911">
                <a:moveTo>
                  <a:pt x="249120" y="135"/>
                </a:moveTo>
                <a:cubicBezTo>
                  <a:pt x="255470" y="-5509"/>
                  <a:pt x="122826" y="167000"/>
                  <a:pt x="81904" y="239319"/>
                </a:cubicBezTo>
                <a:cubicBezTo>
                  <a:pt x="40982" y="311638"/>
                  <a:pt x="14523" y="409710"/>
                  <a:pt x="3587" y="434052"/>
                </a:cubicBezTo>
                <a:cubicBezTo>
                  <a:pt x="-7349" y="458394"/>
                  <a:pt x="9584" y="412180"/>
                  <a:pt x="16287" y="385369"/>
                </a:cubicBezTo>
                <a:cubicBezTo>
                  <a:pt x="22990" y="358558"/>
                  <a:pt x="5351" y="338449"/>
                  <a:pt x="43804" y="273185"/>
                </a:cubicBezTo>
                <a:cubicBezTo>
                  <a:pt x="82257" y="207921"/>
                  <a:pt x="242770" y="5779"/>
                  <a:pt x="24912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4FD2F94E-AD3B-4F42-BD8E-3131C5C926FE}"/>
              </a:ext>
            </a:extLst>
          </p:cNvPr>
          <p:cNvSpPr/>
          <p:nvPr/>
        </p:nvSpPr>
        <p:spPr>
          <a:xfrm>
            <a:off x="4059494" y="5480041"/>
            <a:ext cx="411810" cy="535620"/>
          </a:xfrm>
          <a:custGeom>
            <a:avLst/>
            <a:gdLst>
              <a:gd name="connsiteX0" fmla="*/ 410906 w 411810"/>
              <a:gd name="connsiteY0" fmla="*/ 9 h 535620"/>
              <a:gd name="connsiteX1" fmla="*/ 254273 w 411810"/>
              <a:gd name="connsiteY1" fmla="*/ 135476 h 535620"/>
              <a:gd name="connsiteX2" fmla="*/ 150556 w 411810"/>
              <a:gd name="connsiteY2" fmla="*/ 275176 h 535620"/>
              <a:gd name="connsiteX3" fmla="*/ 48956 w 411810"/>
              <a:gd name="connsiteY3" fmla="*/ 423342 h 535620"/>
              <a:gd name="connsiteX4" fmla="*/ 273 w 411810"/>
              <a:gd name="connsiteY4" fmla="*/ 533409 h 535620"/>
              <a:gd name="connsiteX5" fmla="*/ 34139 w 411810"/>
              <a:gd name="connsiteY5" fmla="*/ 484726 h 535620"/>
              <a:gd name="connsiteX6" fmla="*/ 131506 w 411810"/>
              <a:gd name="connsiteY6" fmla="*/ 340792 h 535620"/>
              <a:gd name="connsiteX7" fmla="*/ 309306 w 411810"/>
              <a:gd name="connsiteY7" fmla="*/ 141826 h 535620"/>
              <a:gd name="connsiteX8" fmla="*/ 410906 w 411810"/>
              <a:gd name="connsiteY8" fmla="*/ 9 h 53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810" h="535620">
                <a:moveTo>
                  <a:pt x="410906" y="9"/>
                </a:moveTo>
                <a:cubicBezTo>
                  <a:pt x="401734" y="-1049"/>
                  <a:pt x="297665" y="89615"/>
                  <a:pt x="254273" y="135476"/>
                </a:cubicBezTo>
                <a:cubicBezTo>
                  <a:pt x="210881" y="181337"/>
                  <a:pt x="184775" y="227198"/>
                  <a:pt x="150556" y="275176"/>
                </a:cubicBezTo>
                <a:cubicBezTo>
                  <a:pt x="116337" y="323154"/>
                  <a:pt x="74003" y="380303"/>
                  <a:pt x="48956" y="423342"/>
                </a:cubicBezTo>
                <a:cubicBezTo>
                  <a:pt x="23909" y="466381"/>
                  <a:pt x="2742" y="523178"/>
                  <a:pt x="273" y="533409"/>
                </a:cubicBezTo>
                <a:cubicBezTo>
                  <a:pt x="-2196" y="543640"/>
                  <a:pt x="12267" y="516829"/>
                  <a:pt x="34139" y="484726"/>
                </a:cubicBezTo>
                <a:cubicBezTo>
                  <a:pt x="56011" y="452623"/>
                  <a:pt x="85645" y="397942"/>
                  <a:pt x="131506" y="340792"/>
                </a:cubicBezTo>
                <a:cubicBezTo>
                  <a:pt x="177367" y="283642"/>
                  <a:pt x="260976" y="195448"/>
                  <a:pt x="309306" y="141826"/>
                </a:cubicBezTo>
                <a:cubicBezTo>
                  <a:pt x="357636" y="88204"/>
                  <a:pt x="420078" y="1067"/>
                  <a:pt x="41090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F08DA333-BA4C-4023-BB14-B1F48FF5037F}"/>
              </a:ext>
            </a:extLst>
          </p:cNvPr>
          <p:cNvSpPr/>
          <p:nvPr/>
        </p:nvSpPr>
        <p:spPr>
          <a:xfrm>
            <a:off x="4478845" y="5481838"/>
            <a:ext cx="317752" cy="225054"/>
          </a:xfrm>
          <a:custGeom>
            <a:avLst/>
            <a:gdLst>
              <a:gd name="connsiteX0" fmla="*/ 22 w 317752"/>
              <a:gd name="connsiteY0" fmla="*/ 329 h 225054"/>
              <a:gd name="connsiteX1" fmla="*/ 188405 w 317752"/>
              <a:gd name="connsiteY1" fmla="*/ 108279 h 225054"/>
              <a:gd name="connsiteX2" fmla="*/ 258255 w 317752"/>
              <a:gd name="connsiteY2" fmla="*/ 163312 h 225054"/>
              <a:gd name="connsiteX3" fmla="*/ 292122 w 317752"/>
              <a:gd name="connsiteY3" fmla="*/ 188712 h 225054"/>
              <a:gd name="connsiteX4" fmla="*/ 317522 w 317752"/>
              <a:gd name="connsiteY4" fmla="*/ 224695 h 225054"/>
              <a:gd name="connsiteX5" fmla="*/ 277305 w 317752"/>
              <a:gd name="connsiteY5" fmla="*/ 203529 h 225054"/>
              <a:gd name="connsiteX6" fmla="*/ 201105 w 317752"/>
              <a:gd name="connsiteY6" fmla="*/ 146379 h 225054"/>
              <a:gd name="connsiteX7" fmla="*/ 22 w 317752"/>
              <a:gd name="connsiteY7" fmla="*/ 329 h 22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752" h="225054">
                <a:moveTo>
                  <a:pt x="22" y="329"/>
                </a:moveTo>
                <a:cubicBezTo>
                  <a:pt x="-2095" y="-6021"/>
                  <a:pt x="145366" y="81115"/>
                  <a:pt x="188405" y="108279"/>
                </a:cubicBezTo>
                <a:cubicBezTo>
                  <a:pt x="231444" y="135443"/>
                  <a:pt x="240969" y="149906"/>
                  <a:pt x="258255" y="163312"/>
                </a:cubicBezTo>
                <a:cubicBezTo>
                  <a:pt x="275541" y="176718"/>
                  <a:pt x="282244" y="178482"/>
                  <a:pt x="292122" y="188712"/>
                </a:cubicBezTo>
                <a:cubicBezTo>
                  <a:pt x="302000" y="198942"/>
                  <a:pt x="319991" y="222226"/>
                  <a:pt x="317522" y="224695"/>
                </a:cubicBezTo>
                <a:cubicBezTo>
                  <a:pt x="315053" y="227164"/>
                  <a:pt x="296708" y="216582"/>
                  <a:pt x="277305" y="203529"/>
                </a:cubicBezTo>
                <a:cubicBezTo>
                  <a:pt x="257902" y="190476"/>
                  <a:pt x="245555" y="177071"/>
                  <a:pt x="201105" y="146379"/>
                </a:cubicBezTo>
                <a:cubicBezTo>
                  <a:pt x="156655" y="115687"/>
                  <a:pt x="2139" y="6679"/>
                  <a:pt x="22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2746AB3C-2978-4CD8-B16D-8217F2CDA7D3}"/>
              </a:ext>
            </a:extLst>
          </p:cNvPr>
          <p:cNvSpPr/>
          <p:nvPr/>
        </p:nvSpPr>
        <p:spPr>
          <a:xfrm>
            <a:off x="4540724" y="5618672"/>
            <a:ext cx="49394" cy="528043"/>
          </a:xfrm>
          <a:custGeom>
            <a:avLst/>
            <a:gdLst>
              <a:gd name="connsiteX0" fmla="*/ 48209 w 49394"/>
              <a:gd name="connsiteY0" fmla="*/ 1078 h 528043"/>
              <a:gd name="connsiteX1" fmla="*/ 35509 w 49394"/>
              <a:gd name="connsiteY1" fmla="*/ 170411 h 528043"/>
              <a:gd name="connsiteX2" fmla="*/ 35509 w 49394"/>
              <a:gd name="connsiteY2" fmla="*/ 212745 h 528043"/>
              <a:gd name="connsiteX3" fmla="*/ 27043 w 49394"/>
              <a:gd name="connsiteY3" fmla="*/ 333395 h 528043"/>
              <a:gd name="connsiteX4" fmla="*/ 10109 w 49394"/>
              <a:gd name="connsiteY4" fmla="*/ 521778 h 528043"/>
              <a:gd name="connsiteX5" fmla="*/ 12226 w 49394"/>
              <a:gd name="connsiteY5" fmla="*/ 462511 h 528043"/>
              <a:gd name="connsiteX6" fmla="*/ 1643 w 49394"/>
              <a:gd name="connsiteY6" fmla="*/ 261428 h 528043"/>
              <a:gd name="connsiteX7" fmla="*/ 48209 w 49394"/>
              <a:gd name="connsiteY7" fmla="*/ 1078 h 52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94" h="528043">
                <a:moveTo>
                  <a:pt x="48209" y="1078"/>
                </a:moveTo>
                <a:cubicBezTo>
                  <a:pt x="53853" y="-14092"/>
                  <a:pt x="37626" y="135133"/>
                  <a:pt x="35509" y="170411"/>
                </a:cubicBezTo>
                <a:cubicBezTo>
                  <a:pt x="33392" y="205689"/>
                  <a:pt x="36920" y="185581"/>
                  <a:pt x="35509" y="212745"/>
                </a:cubicBezTo>
                <a:cubicBezTo>
                  <a:pt x="34098" y="239909"/>
                  <a:pt x="31276" y="281889"/>
                  <a:pt x="27043" y="333395"/>
                </a:cubicBezTo>
                <a:cubicBezTo>
                  <a:pt x="22810" y="384901"/>
                  <a:pt x="12578" y="500259"/>
                  <a:pt x="10109" y="521778"/>
                </a:cubicBezTo>
                <a:cubicBezTo>
                  <a:pt x="7639" y="543297"/>
                  <a:pt x="13637" y="505903"/>
                  <a:pt x="12226" y="462511"/>
                </a:cubicBezTo>
                <a:cubicBezTo>
                  <a:pt x="10815" y="419119"/>
                  <a:pt x="-5060" y="330925"/>
                  <a:pt x="1643" y="261428"/>
                </a:cubicBezTo>
                <a:cubicBezTo>
                  <a:pt x="8346" y="191931"/>
                  <a:pt x="42565" y="16248"/>
                  <a:pt x="48209" y="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ACC25C53-EDF7-478C-9FC6-A25F9074A123}"/>
              </a:ext>
            </a:extLst>
          </p:cNvPr>
          <p:cNvSpPr/>
          <p:nvPr/>
        </p:nvSpPr>
        <p:spPr>
          <a:xfrm>
            <a:off x="4478475" y="5805506"/>
            <a:ext cx="41990" cy="402853"/>
          </a:xfrm>
          <a:custGeom>
            <a:avLst/>
            <a:gdLst>
              <a:gd name="connsiteX0" fmla="*/ 2508 w 41990"/>
              <a:gd name="connsiteY0" fmla="*/ 511 h 402853"/>
              <a:gd name="connsiteX1" fmla="*/ 38492 w 41990"/>
              <a:gd name="connsiteY1" fmla="*/ 271444 h 402853"/>
              <a:gd name="connsiteX2" fmla="*/ 40608 w 41990"/>
              <a:gd name="connsiteY2" fmla="*/ 313777 h 402853"/>
              <a:gd name="connsiteX3" fmla="*/ 38492 w 41990"/>
              <a:gd name="connsiteY3" fmla="*/ 402677 h 402853"/>
              <a:gd name="connsiteX4" fmla="*/ 32142 w 41990"/>
              <a:gd name="connsiteY4" fmla="*/ 332827 h 402853"/>
              <a:gd name="connsiteX5" fmla="*/ 6742 w 41990"/>
              <a:gd name="connsiteY5" fmla="*/ 205827 h 402853"/>
              <a:gd name="connsiteX6" fmla="*/ 2508 w 41990"/>
              <a:gd name="connsiteY6" fmla="*/ 511 h 40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90" h="402853">
                <a:moveTo>
                  <a:pt x="2508" y="511"/>
                </a:moveTo>
                <a:cubicBezTo>
                  <a:pt x="7800" y="11447"/>
                  <a:pt x="32142" y="219233"/>
                  <a:pt x="38492" y="271444"/>
                </a:cubicBezTo>
                <a:cubicBezTo>
                  <a:pt x="44842" y="323655"/>
                  <a:pt x="40608" y="291905"/>
                  <a:pt x="40608" y="313777"/>
                </a:cubicBezTo>
                <a:cubicBezTo>
                  <a:pt x="40608" y="335649"/>
                  <a:pt x="39903" y="399502"/>
                  <a:pt x="38492" y="402677"/>
                </a:cubicBezTo>
                <a:cubicBezTo>
                  <a:pt x="37081" y="405852"/>
                  <a:pt x="37434" y="365635"/>
                  <a:pt x="32142" y="332827"/>
                </a:cubicBezTo>
                <a:cubicBezTo>
                  <a:pt x="26850" y="300019"/>
                  <a:pt x="12386" y="254510"/>
                  <a:pt x="6742" y="205827"/>
                </a:cubicBezTo>
                <a:cubicBezTo>
                  <a:pt x="1098" y="157144"/>
                  <a:pt x="-2784" y="-10425"/>
                  <a:pt x="2508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ACA1B656-41E1-402C-9A01-E1A637971B13}"/>
              </a:ext>
            </a:extLst>
          </p:cNvPr>
          <p:cNvSpPr/>
          <p:nvPr/>
        </p:nvSpPr>
        <p:spPr>
          <a:xfrm>
            <a:off x="4041540" y="6033260"/>
            <a:ext cx="167011" cy="465108"/>
          </a:xfrm>
          <a:custGeom>
            <a:avLst/>
            <a:gdLst>
              <a:gd name="connsiteX0" fmla="*/ 1293 w 167011"/>
              <a:gd name="connsiteY0" fmla="*/ 1357 h 465108"/>
              <a:gd name="connsiteX1" fmla="*/ 73260 w 167011"/>
              <a:gd name="connsiteY1" fmla="*/ 225723 h 465108"/>
              <a:gd name="connsiteX2" fmla="*/ 130410 w 167011"/>
              <a:gd name="connsiteY2" fmla="*/ 382357 h 465108"/>
              <a:gd name="connsiteX3" fmla="*/ 155810 w 167011"/>
              <a:gd name="connsiteY3" fmla="*/ 464907 h 465108"/>
              <a:gd name="connsiteX4" fmla="*/ 166393 w 167011"/>
              <a:gd name="connsiteY4" fmla="*/ 403523 h 465108"/>
              <a:gd name="connsiteX5" fmla="*/ 138877 w 167011"/>
              <a:gd name="connsiteY5" fmla="*/ 337907 h 465108"/>
              <a:gd name="connsiteX6" fmla="*/ 1293 w 167011"/>
              <a:gd name="connsiteY6" fmla="*/ 1357 h 46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11" h="465108">
                <a:moveTo>
                  <a:pt x="1293" y="1357"/>
                </a:moveTo>
                <a:cubicBezTo>
                  <a:pt x="-9643" y="-17340"/>
                  <a:pt x="51741" y="162223"/>
                  <a:pt x="73260" y="225723"/>
                </a:cubicBezTo>
                <a:cubicBezTo>
                  <a:pt x="94780" y="289223"/>
                  <a:pt x="116652" y="342493"/>
                  <a:pt x="130410" y="382357"/>
                </a:cubicBezTo>
                <a:cubicBezTo>
                  <a:pt x="144168" y="422221"/>
                  <a:pt x="149813" y="461379"/>
                  <a:pt x="155810" y="464907"/>
                </a:cubicBezTo>
                <a:cubicBezTo>
                  <a:pt x="161807" y="468435"/>
                  <a:pt x="169215" y="424690"/>
                  <a:pt x="166393" y="403523"/>
                </a:cubicBezTo>
                <a:cubicBezTo>
                  <a:pt x="163571" y="382356"/>
                  <a:pt x="162866" y="401760"/>
                  <a:pt x="138877" y="337907"/>
                </a:cubicBezTo>
                <a:cubicBezTo>
                  <a:pt x="114888" y="274054"/>
                  <a:pt x="12229" y="20054"/>
                  <a:pt x="1293" y="1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4C2B1BF5-D784-499F-ADF1-2F261DA7A5DE}"/>
              </a:ext>
            </a:extLst>
          </p:cNvPr>
          <p:cNvSpPr/>
          <p:nvPr/>
        </p:nvSpPr>
        <p:spPr>
          <a:xfrm>
            <a:off x="3602915" y="5516463"/>
            <a:ext cx="389141" cy="793245"/>
          </a:xfrm>
          <a:custGeom>
            <a:avLst/>
            <a:gdLst>
              <a:gd name="connsiteX0" fmla="*/ 387002 w 389141"/>
              <a:gd name="connsiteY0" fmla="*/ 3804 h 793245"/>
              <a:gd name="connsiteX1" fmla="*/ 262118 w 389141"/>
              <a:gd name="connsiteY1" fmla="*/ 111754 h 793245"/>
              <a:gd name="connsiteX2" fmla="*/ 204968 w 389141"/>
              <a:gd name="connsiteY2" fmla="*/ 202770 h 793245"/>
              <a:gd name="connsiteX3" fmla="*/ 133002 w 389141"/>
              <a:gd name="connsiteY3" fmla="*/ 391154 h 793245"/>
              <a:gd name="connsiteX4" fmla="*/ 61035 w 389141"/>
              <a:gd name="connsiteY4" fmla="*/ 611287 h 793245"/>
              <a:gd name="connsiteX5" fmla="*/ 1768 w 389141"/>
              <a:gd name="connsiteY5" fmla="*/ 789087 h 793245"/>
              <a:gd name="connsiteX6" fmla="*/ 16585 w 389141"/>
              <a:gd name="connsiteY6" fmla="*/ 727704 h 793245"/>
              <a:gd name="connsiteX7" fmla="*/ 27168 w 389141"/>
              <a:gd name="connsiteY7" fmla="*/ 623987 h 793245"/>
              <a:gd name="connsiteX8" fmla="*/ 128768 w 389141"/>
              <a:gd name="connsiteY8" fmla="*/ 306487 h 793245"/>
              <a:gd name="connsiteX9" fmla="*/ 147818 w 389141"/>
              <a:gd name="connsiteY9" fmla="*/ 257804 h 793245"/>
              <a:gd name="connsiteX10" fmla="*/ 387002 w 389141"/>
              <a:gd name="connsiteY10" fmla="*/ 3804 h 79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141" h="793245">
                <a:moveTo>
                  <a:pt x="387002" y="3804"/>
                </a:moveTo>
                <a:cubicBezTo>
                  <a:pt x="406052" y="-20538"/>
                  <a:pt x="292457" y="78593"/>
                  <a:pt x="262118" y="111754"/>
                </a:cubicBezTo>
                <a:cubicBezTo>
                  <a:pt x="231779" y="144915"/>
                  <a:pt x="226487" y="156203"/>
                  <a:pt x="204968" y="202770"/>
                </a:cubicBezTo>
                <a:cubicBezTo>
                  <a:pt x="183449" y="249337"/>
                  <a:pt x="156991" y="323068"/>
                  <a:pt x="133002" y="391154"/>
                </a:cubicBezTo>
                <a:cubicBezTo>
                  <a:pt x="109013" y="459240"/>
                  <a:pt x="82907" y="544965"/>
                  <a:pt x="61035" y="611287"/>
                </a:cubicBezTo>
                <a:cubicBezTo>
                  <a:pt x="39163" y="677609"/>
                  <a:pt x="9176" y="769684"/>
                  <a:pt x="1768" y="789087"/>
                </a:cubicBezTo>
                <a:cubicBezTo>
                  <a:pt x="-5640" y="808490"/>
                  <a:pt x="12352" y="755221"/>
                  <a:pt x="16585" y="727704"/>
                </a:cubicBezTo>
                <a:cubicBezTo>
                  <a:pt x="20818" y="700187"/>
                  <a:pt x="8471" y="694190"/>
                  <a:pt x="27168" y="623987"/>
                </a:cubicBezTo>
                <a:cubicBezTo>
                  <a:pt x="45865" y="553784"/>
                  <a:pt x="108660" y="367517"/>
                  <a:pt x="128768" y="306487"/>
                </a:cubicBezTo>
                <a:cubicBezTo>
                  <a:pt x="148876" y="245457"/>
                  <a:pt x="108307" y="308604"/>
                  <a:pt x="147818" y="257804"/>
                </a:cubicBezTo>
                <a:cubicBezTo>
                  <a:pt x="187329" y="207004"/>
                  <a:pt x="367952" y="28146"/>
                  <a:pt x="387002" y="3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5B357090-54B3-4F35-BF3B-245F7BDFD085}"/>
              </a:ext>
            </a:extLst>
          </p:cNvPr>
          <p:cNvSpPr/>
          <p:nvPr/>
        </p:nvSpPr>
        <p:spPr>
          <a:xfrm>
            <a:off x="3584568" y="6181946"/>
            <a:ext cx="381557" cy="174740"/>
          </a:xfrm>
          <a:custGeom>
            <a:avLst/>
            <a:gdLst>
              <a:gd name="connsiteX0" fmla="*/ 28582 w 381557"/>
              <a:gd name="connsiteY0" fmla="*/ 174404 h 174740"/>
              <a:gd name="connsiteX1" fmla="*/ 7 w 381557"/>
              <a:gd name="connsiteY1" fmla="*/ 122017 h 174740"/>
              <a:gd name="connsiteX2" fmla="*/ 31757 w 381557"/>
              <a:gd name="connsiteY2" fmla="*/ 83917 h 174740"/>
              <a:gd name="connsiteX3" fmla="*/ 142882 w 381557"/>
              <a:gd name="connsiteY3" fmla="*/ 25179 h 174740"/>
              <a:gd name="connsiteX4" fmla="*/ 246070 w 381557"/>
              <a:gd name="connsiteY4" fmla="*/ 26767 h 174740"/>
              <a:gd name="connsiteX5" fmla="*/ 377832 w 381557"/>
              <a:gd name="connsiteY5" fmla="*/ 56929 h 174740"/>
              <a:gd name="connsiteX6" fmla="*/ 336557 w 381557"/>
              <a:gd name="connsiteY6" fmla="*/ 31529 h 174740"/>
              <a:gd name="connsiteX7" fmla="*/ 244482 w 381557"/>
              <a:gd name="connsiteY7" fmla="*/ 4542 h 174740"/>
              <a:gd name="connsiteX8" fmla="*/ 131770 w 381557"/>
              <a:gd name="connsiteY8" fmla="*/ 1367 h 174740"/>
              <a:gd name="connsiteX9" fmla="*/ 79382 w 381557"/>
              <a:gd name="connsiteY9" fmla="*/ 18829 h 174740"/>
              <a:gd name="connsiteX10" fmla="*/ 12707 w 381557"/>
              <a:gd name="connsiteY10" fmla="*/ 95029 h 174740"/>
              <a:gd name="connsiteX11" fmla="*/ 28582 w 381557"/>
              <a:gd name="connsiteY11" fmla="*/ 174404 h 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557" h="174740">
                <a:moveTo>
                  <a:pt x="28582" y="174404"/>
                </a:moveTo>
                <a:cubicBezTo>
                  <a:pt x="26465" y="178902"/>
                  <a:pt x="-522" y="137098"/>
                  <a:pt x="7" y="122017"/>
                </a:cubicBezTo>
                <a:cubicBezTo>
                  <a:pt x="536" y="106936"/>
                  <a:pt x="7944" y="100057"/>
                  <a:pt x="31757" y="83917"/>
                </a:cubicBezTo>
                <a:cubicBezTo>
                  <a:pt x="55570" y="67777"/>
                  <a:pt x="107163" y="34704"/>
                  <a:pt x="142882" y="25179"/>
                </a:cubicBezTo>
                <a:cubicBezTo>
                  <a:pt x="178601" y="15654"/>
                  <a:pt x="206912" y="21475"/>
                  <a:pt x="246070" y="26767"/>
                </a:cubicBezTo>
                <a:cubicBezTo>
                  <a:pt x="285228" y="32059"/>
                  <a:pt x="362751" y="56135"/>
                  <a:pt x="377832" y="56929"/>
                </a:cubicBezTo>
                <a:cubicBezTo>
                  <a:pt x="392913" y="57723"/>
                  <a:pt x="358782" y="40260"/>
                  <a:pt x="336557" y="31529"/>
                </a:cubicBezTo>
                <a:cubicBezTo>
                  <a:pt x="314332" y="22798"/>
                  <a:pt x="278613" y="9569"/>
                  <a:pt x="244482" y="4542"/>
                </a:cubicBezTo>
                <a:cubicBezTo>
                  <a:pt x="210351" y="-485"/>
                  <a:pt x="159287" y="-1014"/>
                  <a:pt x="131770" y="1367"/>
                </a:cubicBezTo>
                <a:cubicBezTo>
                  <a:pt x="104253" y="3748"/>
                  <a:pt x="99226" y="3219"/>
                  <a:pt x="79382" y="18829"/>
                </a:cubicBezTo>
                <a:cubicBezTo>
                  <a:pt x="59538" y="34439"/>
                  <a:pt x="22496" y="76508"/>
                  <a:pt x="12707" y="95029"/>
                </a:cubicBezTo>
                <a:cubicBezTo>
                  <a:pt x="2918" y="113550"/>
                  <a:pt x="30699" y="169906"/>
                  <a:pt x="28582" y="174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26CA8BD3-ADDD-462D-AC8E-6022F974194C}"/>
              </a:ext>
            </a:extLst>
          </p:cNvPr>
          <p:cNvSpPr/>
          <p:nvPr/>
        </p:nvSpPr>
        <p:spPr>
          <a:xfrm>
            <a:off x="3619446" y="6248797"/>
            <a:ext cx="294630" cy="115541"/>
          </a:xfrm>
          <a:custGeom>
            <a:avLst/>
            <a:gdLst>
              <a:gd name="connsiteX0" fmla="*/ 54 w 294630"/>
              <a:gd name="connsiteY0" fmla="*/ 115491 h 115541"/>
              <a:gd name="connsiteX1" fmla="*/ 25454 w 294630"/>
              <a:gd name="connsiteY1" fmla="*/ 51991 h 115541"/>
              <a:gd name="connsiteX2" fmla="*/ 131817 w 294630"/>
              <a:gd name="connsiteY2" fmla="*/ 18653 h 115541"/>
              <a:gd name="connsiteX3" fmla="*/ 212779 w 294630"/>
              <a:gd name="connsiteY3" fmla="*/ 7541 h 115541"/>
              <a:gd name="connsiteX4" fmla="*/ 274692 w 294630"/>
              <a:gd name="connsiteY4" fmla="*/ 7541 h 115541"/>
              <a:gd name="connsiteX5" fmla="*/ 281042 w 294630"/>
              <a:gd name="connsiteY5" fmla="*/ 42466 h 115541"/>
              <a:gd name="connsiteX6" fmla="*/ 292154 w 294630"/>
              <a:gd name="connsiteY6" fmla="*/ 10716 h 115541"/>
              <a:gd name="connsiteX7" fmla="*/ 228654 w 294630"/>
              <a:gd name="connsiteY7" fmla="*/ 1191 h 115541"/>
              <a:gd name="connsiteX8" fmla="*/ 163567 w 294630"/>
              <a:gd name="connsiteY8" fmla="*/ 1191 h 115541"/>
              <a:gd name="connsiteX9" fmla="*/ 88954 w 294630"/>
              <a:gd name="connsiteY9" fmla="*/ 10716 h 115541"/>
              <a:gd name="connsiteX10" fmla="*/ 20692 w 294630"/>
              <a:gd name="connsiteY10" fmla="*/ 40878 h 115541"/>
              <a:gd name="connsiteX11" fmla="*/ 54 w 294630"/>
              <a:gd name="connsiteY11" fmla="*/ 115491 h 11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630" h="115541">
                <a:moveTo>
                  <a:pt x="54" y="115491"/>
                </a:moveTo>
                <a:cubicBezTo>
                  <a:pt x="848" y="117343"/>
                  <a:pt x="3494" y="68131"/>
                  <a:pt x="25454" y="51991"/>
                </a:cubicBezTo>
                <a:cubicBezTo>
                  <a:pt x="47414" y="35851"/>
                  <a:pt x="100596" y="26061"/>
                  <a:pt x="131817" y="18653"/>
                </a:cubicBezTo>
                <a:cubicBezTo>
                  <a:pt x="163038" y="11245"/>
                  <a:pt x="188967" y="9393"/>
                  <a:pt x="212779" y="7541"/>
                </a:cubicBezTo>
                <a:cubicBezTo>
                  <a:pt x="236592" y="5689"/>
                  <a:pt x="263315" y="1720"/>
                  <a:pt x="274692" y="7541"/>
                </a:cubicBezTo>
                <a:cubicBezTo>
                  <a:pt x="286069" y="13362"/>
                  <a:pt x="278132" y="41937"/>
                  <a:pt x="281042" y="42466"/>
                </a:cubicBezTo>
                <a:cubicBezTo>
                  <a:pt x="283952" y="42995"/>
                  <a:pt x="300885" y="17595"/>
                  <a:pt x="292154" y="10716"/>
                </a:cubicBezTo>
                <a:cubicBezTo>
                  <a:pt x="283423" y="3837"/>
                  <a:pt x="250085" y="2779"/>
                  <a:pt x="228654" y="1191"/>
                </a:cubicBezTo>
                <a:cubicBezTo>
                  <a:pt x="207223" y="-397"/>
                  <a:pt x="186850" y="-397"/>
                  <a:pt x="163567" y="1191"/>
                </a:cubicBezTo>
                <a:cubicBezTo>
                  <a:pt x="140284" y="2778"/>
                  <a:pt x="112767" y="4101"/>
                  <a:pt x="88954" y="10716"/>
                </a:cubicBezTo>
                <a:cubicBezTo>
                  <a:pt x="65142" y="17330"/>
                  <a:pt x="34186" y="27120"/>
                  <a:pt x="20692" y="40878"/>
                </a:cubicBezTo>
                <a:cubicBezTo>
                  <a:pt x="7198" y="54636"/>
                  <a:pt x="-740" y="113639"/>
                  <a:pt x="54" y="115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F019DB99-7E31-4FE3-BD63-B378E840571A}"/>
              </a:ext>
            </a:extLst>
          </p:cNvPr>
          <p:cNvSpPr/>
          <p:nvPr/>
        </p:nvSpPr>
        <p:spPr>
          <a:xfrm>
            <a:off x="3512833" y="6251575"/>
            <a:ext cx="454330" cy="521963"/>
          </a:xfrm>
          <a:custGeom>
            <a:avLst/>
            <a:gdLst>
              <a:gd name="connsiteX0" fmla="*/ 454330 w 454330"/>
              <a:gd name="connsiteY0" fmla="*/ 0 h 521963"/>
              <a:gd name="connsiteX1" fmla="*/ 306692 w 454330"/>
              <a:gd name="connsiteY1" fmla="*/ 168275 h 521963"/>
              <a:gd name="connsiteX2" fmla="*/ 17767 w 454330"/>
              <a:gd name="connsiteY2" fmla="*/ 503238 h 521963"/>
              <a:gd name="connsiteX3" fmla="*/ 39992 w 454330"/>
              <a:gd name="connsiteY3" fmla="*/ 466725 h 521963"/>
              <a:gd name="connsiteX4" fmla="*/ 111430 w 454330"/>
              <a:gd name="connsiteY4" fmla="*/ 360363 h 521963"/>
              <a:gd name="connsiteX5" fmla="*/ 227317 w 454330"/>
              <a:gd name="connsiteY5" fmla="*/ 220663 h 521963"/>
              <a:gd name="connsiteX6" fmla="*/ 454330 w 454330"/>
              <a:gd name="connsiteY6" fmla="*/ 0 h 52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30" h="521963">
                <a:moveTo>
                  <a:pt x="454330" y="0"/>
                </a:moveTo>
                <a:cubicBezTo>
                  <a:pt x="416891" y="42201"/>
                  <a:pt x="379452" y="84402"/>
                  <a:pt x="306692" y="168275"/>
                </a:cubicBezTo>
                <a:lnTo>
                  <a:pt x="17767" y="503238"/>
                </a:lnTo>
                <a:cubicBezTo>
                  <a:pt x="-26683" y="552980"/>
                  <a:pt x="24381" y="490538"/>
                  <a:pt x="39992" y="466725"/>
                </a:cubicBezTo>
                <a:cubicBezTo>
                  <a:pt x="55602" y="442913"/>
                  <a:pt x="80209" y="401373"/>
                  <a:pt x="111430" y="360363"/>
                </a:cubicBezTo>
                <a:cubicBezTo>
                  <a:pt x="142651" y="319353"/>
                  <a:pt x="174665" y="282311"/>
                  <a:pt x="227317" y="220663"/>
                </a:cubicBezTo>
                <a:cubicBezTo>
                  <a:pt x="279969" y="159015"/>
                  <a:pt x="353655" y="74745"/>
                  <a:pt x="4543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E7EE57F1-0D8B-4366-ACAE-9208C328B83C}"/>
              </a:ext>
            </a:extLst>
          </p:cNvPr>
          <p:cNvSpPr/>
          <p:nvPr/>
        </p:nvSpPr>
        <p:spPr>
          <a:xfrm>
            <a:off x="3674544" y="6266732"/>
            <a:ext cx="79895" cy="183539"/>
          </a:xfrm>
          <a:custGeom>
            <a:avLst/>
            <a:gdLst>
              <a:gd name="connsiteX0" fmla="*/ 79894 w 79895"/>
              <a:gd name="connsiteY0" fmla="*/ 718 h 183539"/>
              <a:gd name="connsiteX1" fmla="*/ 22744 w 79895"/>
              <a:gd name="connsiteY1" fmla="*/ 129306 h 183539"/>
              <a:gd name="connsiteX2" fmla="*/ 519 w 79895"/>
              <a:gd name="connsiteY2" fmla="*/ 183281 h 183539"/>
              <a:gd name="connsiteX3" fmla="*/ 8456 w 79895"/>
              <a:gd name="connsiteY3" fmla="*/ 146768 h 183539"/>
              <a:gd name="connsiteX4" fmla="*/ 24331 w 79895"/>
              <a:gd name="connsiteY4" fmla="*/ 80093 h 183539"/>
              <a:gd name="connsiteX5" fmla="*/ 79894 w 79895"/>
              <a:gd name="connsiteY5" fmla="*/ 718 h 18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95" h="183539">
                <a:moveTo>
                  <a:pt x="79894" y="718"/>
                </a:moveTo>
                <a:cubicBezTo>
                  <a:pt x="79630" y="8920"/>
                  <a:pt x="35973" y="98879"/>
                  <a:pt x="22744" y="129306"/>
                </a:cubicBezTo>
                <a:cubicBezTo>
                  <a:pt x="9515" y="159733"/>
                  <a:pt x="2900" y="180371"/>
                  <a:pt x="519" y="183281"/>
                </a:cubicBezTo>
                <a:cubicBezTo>
                  <a:pt x="-1862" y="186191"/>
                  <a:pt x="4487" y="163966"/>
                  <a:pt x="8456" y="146768"/>
                </a:cubicBezTo>
                <a:cubicBezTo>
                  <a:pt x="12425" y="129570"/>
                  <a:pt x="16923" y="103376"/>
                  <a:pt x="24331" y="80093"/>
                </a:cubicBezTo>
                <a:cubicBezTo>
                  <a:pt x="31739" y="56810"/>
                  <a:pt x="80158" y="-7484"/>
                  <a:pt x="79894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D00CFFE0-6867-4547-97DE-6019F49727C0}"/>
              </a:ext>
            </a:extLst>
          </p:cNvPr>
          <p:cNvSpPr/>
          <p:nvPr/>
        </p:nvSpPr>
        <p:spPr>
          <a:xfrm>
            <a:off x="3616180" y="6267446"/>
            <a:ext cx="117835" cy="185829"/>
          </a:xfrm>
          <a:custGeom>
            <a:avLst/>
            <a:gdLst>
              <a:gd name="connsiteX0" fmla="*/ 145 w 117835"/>
              <a:gd name="connsiteY0" fmla="*/ 185742 h 185829"/>
              <a:gd name="connsiteX1" fmla="*/ 41420 w 117835"/>
              <a:gd name="connsiteY1" fmla="*/ 26992 h 185829"/>
              <a:gd name="connsiteX2" fmla="*/ 58883 w 117835"/>
              <a:gd name="connsiteY2" fmla="*/ 20642 h 185829"/>
              <a:gd name="connsiteX3" fmla="*/ 117620 w 117835"/>
              <a:gd name="connsiteY3" fmla="*/ 4 h 185829"/>
              <a:gd name="connsiteX4" fmla="*/ 77933 w 117835"/>
              <a:gd name="connsiteY4" fmla="*/ 19054 h 185829"/>
              <a:gd name="connsiteX5" fmla="*/ 57295 w 117835"/>
              <a:gd name="connsiteY5" fmla="*/ 49217 h 185829"/>
              <a:gd name="connsiteX6" fmla="*/ 145 w 117835"/>
              <a:gd name="connsiteY6" fmla="*/ 185742 h 1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835" h="185829">
                <a:moveTo>
                  <a:pt x="145" y="185742"/>
                </a:moveTo>
                <a:cubicBezTo>
                  <a:pt x="-2501" y="182038"/>
                  <a:pt x="31630" y="54509"/>
                  <a:pt x="41420" y="26992"/>
                </a:cubicBezTo>
                <a:cubicBezTo>
                  <a:pt x="51210" y="-525"/>
                  <a:pt x="46183" y="25140"/>
                  <a:pt x="58883" y="20642"/>
                </a:cubicBezTo>
                <a:cubicBezTo>
                  <a:pt x="71583" y="16144"/>
                  <a:pt x="114445" y="269"/>
                  <a:pt x="117620" y="4"/>
                </a:cubicBezTo>
                <a:cubicBezTo>
                  <a:pt x="120795" y="-261"/>
                  <a:pt x="87987" y="10852"/>
                  <a:pt x="77933" y="19054"/>
                </a:cubicBezTo>
                <a:cubicBezTo>
                  <a:pt x="67879" y="27256"/>
                  <a:pt x="68937" y="24081"/>
                  <a:pt x="57295" y="49217"/>
                </a:cubicBezTo>
                <a:cubicBezTo>
                  <a:pt x="45653" y="74353"/>
                  <a:pt x="2791" y="189446"/>
                  <a:pt x="145" y="185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8B9E6A7C-4DCD-4862-934F-AFE44A6461C8}"/>
              </a:ext>
            </a:extLst>
          </p:cNvPr>
          <p:cNvSpPr/>
          <p:nvPr/>
        </p:nvSpPr>
        <p:spPr>
          <a:xfrm>
            <a:off x="3519256" y="6344749"/>
            <a:ext cx="102519" cy="327431"/>
          </a:xfrm>
          <a:custGeom>
            <a:avLst/>
            <a:gdLst>
              <a:gd name="connsiteX0" fmla="*/ 101832 w 102519"/>
              <a:gd name="connsiteY0" fmla="*/ 489 h 327431"/>
              <a:gd name="connsiteX1" fmla="*/ 1819 w 102519"/>
              <a:gd name="connsiteY1" fmla="*/ 314814 h 327431"/>
              <a:gd name="connsiteX2" fmla="*/ 43094 w 102519"/>
              <a:gd name="connsiteY2" fmla="*/ 243376 h 327431"/>
              <a:gd name="connsiteX3" fmla="*/ 101832 w 102519"/>
              <a:gd name="connsiteY3" fmla="*/ 489 h 32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19" h="327431">
                <a:moveTo>
                  <a:pt x="101832" y="489"/>
                </a:moveTo>
                <a:cubicBezTo>
                  <a:pt x="94953" y="12395"/>
                  <a:pt x="11609" y="274333"/>
                  <a:pt x="1819" y="314814"/>
                </a:cubicBezTo>
                <a:cubicBezTo>
                  <a:pt x="-7971" y="355295"/>
                  <a:pt x="24044" y="289413"/>
                  <a:pt x="43094" y="243376"/>
                </a:cubicBezTo>
                <a:cubicBezTo>
                  <a:pt x="62144" y="197339"/>
                  <a:pt x="108711" y="-11417"/>
                  <a:pt x="101832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34F7E824-FC3E-4215-984F-A35263B59631}"/>
              </a:ext>
            </a:extLst>
          </p:cNvPr>
          <p:cNvSpPr/>
          <p:nvPr/>
        </p:nvSpPr>
        <p:spPr>
          <a:xfrm>
            <a:off x="3800451" y="6507080"/>
            <a:ext cx="409444" cy="490250"/>
          </a:xfrm>
          <a:custGeom>
            <a:avLst/>
            <a:gdLst>
              <a:gd name="connsiteX0" fmla="*/ 408012 w 409444"/>
              <a:gd name="connsiteY0" fmla="*/ 4845 h 490250"/>
              <a:gd name="connsiteX1" fmla="*/ 246087 w 409444"/>
              <a:gd name="connsiteY1" fmla="*/ 208045 h 490250"/>
              <a:gd name="connsiteX2" fmla="*/ 9549 w 409444"/>
              <a:gd name="connsiteY2" fmla="*/ 481095 h 490250"/>
              <a:gd name="connsiteX3" fmla="*/ 53999 w 409444"/>
              <a:gd name="connsiteY3" fmla="*/ 416008 h 490250"/>
              <a:gd name="connsiteX4" fmla="*/ 125437 w 409444"/>
              <a:gd name="connsiteY4" fmla="*/ 320758 h 490250"/>
              <a:gd name="connsiteX5" fmla="*/ 314349 w 409444"/>
              <a:gd name="connsiteY5" fmla="*/ 85808 h 490250"/>
              <a:gd name="connsiteX6" fmla="*/ 408012 w 409444"/>
              <a:gd name="connsiteY6" fmla="*/ 4845 h 49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444" h="490250">
                <a:moveTo>
                  <a:pt x="408012" y="4845"/>
                </a:moveTo>
                <a:cubicBezTo>
                  <a:pt x="396635" y="25218"/>
                  <a:pt x="312497" y="128670"/>
                  <a:pt x="246087" y="208045"/>
                </a:cubicBezTo>
                <a:cubicBezTo>
                  <a:pt x="179676" y="287420"/>
                  <a:pt x="41564" y="446434"/>
                  <a:pt x="9549" y="481095"/>
                </a:cubicBezTo>
                <a:cubicBezTo>
                  <a:pt x="-22466" y="515756"/>
                  <a:pt x="34684" y="442731"/>
                  <a:pt x="53999" y="416008"/>
                </a:cubicBezTo>
                <a:cubicBezTo>
                  <a:pt x="73314" y="389285"/>
                  <a:pt x="82045" y="375791"/>
                  <a:pt x="125437" y="320758"/>
                </a:cubicBezTo>
                <a:cubicBezTo>
                  <a:pt x="168829" y="265725"/>
                  <a:pt x="268047" y="140048"/>
                  <a:pt x="314349" y="85808"/>
                </a:cubicBezTo>
                <a:cubicBezTo>
                  <a:pt x="360651" y="31568"/>
                  <a:pt x="419389" y="-15528"/>
                  <a:pt x="408012" y="4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0ED3F11B-DBB2-43D7-9441-98F197AAC6B2}"/>
              </a:ext>
            </a:extLst>
          </p:cNvPr>
          <p:cNvSpPr/>
          <p:nvPr/>
        </p:nvSpPr>
        <p:spPr>
          <a:xfrm>
            <a:off x="3341519" y="6935011"/>
            <a:ext cx="514223" cy="627849"/>
          </a:xfrm>
          <a:custGeom>
            <a:avLst/>
            <a:gdLst>
              <a:gd name="connsiteX0" fmla="*/ 501819 w 514223"/>
              <a:gd name="connsiteY0" fmla="*/ 29352 h 627849"/>
              <a:gd name="connsiteX1" fmla="*/ 239881 w 514223"/>
              <a:gd name="connsiteY1" fmla="*/ 326214 h 627849"/>
              <a:gd name="connsiteX2" fmla="*/ 125581 w 514223"/>
              <a:gd name="connsiteY2" fmla="*/ 473852 h 627849"/>
              <a:gd name="connsiteX3" fmla="*/ 52556 w 514223"/>
              <a:gd name="connsiteY3" fmla="*/ 577039 h 627849"/>
              <a:gd name="connsiteX4" fmla="*/ 169 w 514223"/>
              <a:gd name="connsiteY4" fmla="*/ 627839 h 627849"/>
              <a:gd name="connsiteX5" fmla="*/ 39856 w 514223"/>
              <a:gd name="connsiteY5" fmla="*/ 580214 h 627849"/>
              <a:gd name="connsiteX6" fmla="*/ 143044 w 514223"/>
              <a:gd name="connsiteY6" fmla="*/ 451627 h 627849"/>
              <a:gd name="connsiteX7" fmla="*/ 271631 w 514223"/>
              <a:gd name="connsiteY7" fmla="*/ 281764 h 627849"/>
              <a:gd name="connsiteX8" fmla="*/ 452606 w 514223"/>
              <a:gd name="connsiteY8" fmla="*/ 38877 h 627849"/>
              <a:gd name="connsiteX9" fmla="*/ 501819 w 514223"/>
              <a:gd name="connsiteY9" fmla="*/ 29352 h 62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223" h="627849">
                <a:moveTo>
                  <a:pt x="501819" y="29352"/>
                </a:moveTo>
                <a:cubicBezTo>
                  <a:pt x="466365" y="77241"/>
                  <a:pt x="302587" y="252131"/>
                  <a:pt x="239881" y="326214"/>
                </a:cubicBezTo>
                <a:cubicBezTo>
                  <a:pt x="177175" y="400297"/>
                  <a:pt x="156802" y="432048"/>
                  <a:pt x="125581" y="473852"/>
                </a:cubicBezTo>
                <a:cubicBezTo>
                  <a:pt x="94360" y="515656"/>
                  <a:pt x="73458" y="551374"/>
                  <a:pt x="52556" y="577039"/>
                </a:cubicBezTo>
                <a:cubicBezTo>
                  <a:pt x="31654" y="602704"/>
                  <a:pt x="2286" y="627310"/>
                  <a:pt x="169" y="627839"/>
                </a:cubicBezTo>
                <a:cubicBezTo>
                  <a:pt x="-1948" y="628368"/>
                  <a:pt x="16044" y="609583"/>
                  <a:pt x="39856" y="580214"/>
                </a:cubicBezTo>
                <a:cubicBezTo>
                  <a:pt x="63668" y="550845"/>
                  <a:pt x="104415" y="501369"/>
                  <a:pt x="143044" y="451627"/>
                </a:cubicBezTo>
                <a:cubicBezTo>
                  <a:pt x="181673" y="401885"/>
                  <a:pt x="220037" y="350556"/>
                  <a:pt x="271631" y="281764"/>
                </a:cubicBezTo>
                <a:cubicBezTo>
                  <a:pt x="323225" y="212972"/>
                  <a:pt x="416094" y="80152"/>
                  <a:pt x="452606" y="38877"/>
                </a:cubicBezTo>
                <a:cubicBezTo>
                  <a:pt x="489118" y="-2398"/>
                  <a:pt x="537273" y="-18537"/>
                  <a:pt x="501819" y="29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8E651B24-AAC1-454F-AF59-580A4EB7FA85}"/>
              </a:ext>
            </a:extLst>
          </p:cNvPr>
          <p:cNvSpPr/>
          <p:nvPr/>
        </p:nvSpPr>
        <p:spPr>
          <a:xfrm>
            <a:off x="3336469" y="6755574"/>
            <a:ext cx="206794" cy="400933"/>
          </a:xfrm>
          <a:custGeom>
            <a:avLst/>
            <a:gdLst>
              <a:gd name="connsiteX0" fmla="*/ 205244 w 206794"/>
              <a:gd name="connsiteY0" fmla="*/ 2414 h 400933"/>
              <a:gd name="connsiteX1" fmla="*/ 116344 w 206794"/>
              <a:gd name="connsiteY1" fmla="*/ 151639 h 400933"/>
              <a:gd name="connsiteX2" fmla="*/ 6806 w 206794"/>
              <a:gd name="connsiteY2" fmla="*/ 391351 h 400933"/>
              <a:gd name="connsiteX3" fmla="*/ 14744 w 206794"/>
              <a:gd name="connsiteY3" fmla="*/ 345314 h 400933"/>
              <a:gd name="connsiteX4" fmla="*/ 40144 w 206794"/>
              <a:gd name="connsiteY4" fmla="*/ 269114 h 400933"/>
              <a:gd name="connsiteX5" fmla="*/ 205244 w 206794"/>
              <a:gd name="connsiteY5" fmla="*/ 2414 h 40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94" h="400933">
                <a:moveTo>
                  <a:pt x="205244" y="2414"/>
                </a:moveTo>
                <a:cubicBezTo>
                  <a:pt x="217944" y="-17165"/>
                  <a:pt x="149417" y="86816"/>
                  <a:pt x="116344" y="151639"/>
                </a:cubicBezTo>
                <a:cubicBezTo>
                  <a:pt x="83271" y="216462"/>
                  <a:pt x="23739" y="359072"/>
                  <a:pt x="6806" y="391351"/>
                </a:cubicBezTo>
                <a:cubicBezTo>
                  <a:pt x="-10127" y="423630"/>
                  <a:pt x="9188" y="365687"/>
                  <a:pt x="14744" y="345314"/>
                </a:cubicBezTo>
                <a:cubicBezTo>
                  <a:pt x="20300" y="324941"/>
                  <a:pt x="10246" y="327322"/>
                  <a:pt x="40144" y="269114"/>
                </a:cubicBezTo>
                <a:cubicBezTo>
                  <a:pt x="70042" y="210906"/>
                  <a:pt x="192544" y="21993"/>
                  <a:pt x="205244" y="2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66BC545D-FC30-43E7-9D73-914BA1CDD449}"/>
              </a:ext>
            </a:extLst>
          </p:cNvPr>
          <p:cNvSpPr/>
          <p:nvPr/>
        </p:nvSpPr>
        <p:spPr>
          <a:xfrm>
            <a:off x="3275862" y="6654662"/>
            <a:ext cx="252032" cy="523078"/>
          </a:xfrm>
          <a:custGeom>
            <a:avLst/>
            <a:gdLst>
              <a:gd name="connsiteX0" fmla="*/ 251563 w 252032"/>
              <a:gd name="connsiteY0" fmla="*/ 138 h 523078"/>
              <a:gd name="connsiteX1" fmla="*/ 215051 w 252032"/>
              <a:gd name="connsiteY1" fmla="*/ 73163 h 523078"/>
              <a:gd name="connsiteX2" fmla="*/ 200763 w 252032"/>
              <a:gd name="connsiteY2" fmla="*/ 89038 h 523078"/>
              <a:gd name="connsiteX3" fmla="*/ 167426 w 252032"/>
              <a:gd name="connsiteY3" fmla="*/ 163651 h 523078"/>
              <a:gd name="connsiteX4" fmla="*/ 122976 w 252032"/>
              <a:gd name="connsiteY4" fmla="*/ 222388 h 523078"/>
              <a:gd name="connsiteX5" fmla="*/ 10263 w 252032"/>
              <a:gd name="connsiteY5" fmla="*/ 511313 h 523078"/>
              <a:gd name="connsiteX6" fmla="*/ 21376 w 252032"/>
              <a:gd name="connsiteY6" fmla="*/ 436701 h 523078"/>
              <a:gd name="connsiteX7" fmla="*/ 153138 w 252032"/>
              <a:gd name="connsiteY7" fmla="*/ 158888 h 523078"/>
              <a:gd name="connsiteX8" fmla="*/ 186476 w 252032"/>
              <a:gd name="connsiteY8" fmla="*/ 93801 h 523078"/>
              <a:gd name="connsiteX9" fmla="*/ 251563 w 252032"/>
              <a:gd name="connsiteY9" fmla="*/ 138 h 5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032" h="523078">
                <a:moveTo>
                  <a:pt x="251563" y="138"/>
                </a:moveTo>
                <a:cubicBezTo>
                  <a:pt x="256325" y="-3302"/>
                  <a:pt x="223518" y="58346"/>
                  <a:pt x="215051" y="73163"/>
                </a:cubicBezTo>
                <a:cubicBezTo>
                  <a:pt x="206584" y="87980"/>
                  <a:pt x="208700" y="73957"/>
                  <a:pt x="200763" y="89038"/>
                </a:cubicBezTo>
                <a:cubicBezTo>
                  <a:pt x="192825" y="104119"/>
                  <a:pt x="180390" y="141426"/>
                  <a:pt x="167426" y="163651"/>
                </a:cubicBezTo>
                <a:cubicBezTo>
                  <a:pt x="154461" y="185876"/>
                  <a:pt x="149170" y="164444"/>
                  <a:pt x="122976" y="222388"/>
                </a:cubicBezTo>
                <a:cubicBezTo>
                  <a:pt x="96782" y="280332"/>
                  <a:pt x="27196" y="475594"/>
                  <a:pt x="10263" y="511313"/>
                </a:cubicBezTo>
                <a:cubicBezTo>
                  <a:pt x="-6670" y="547032"/>
                  <a:pt x="-2436" y="495438"/>
                  <a:pt x="21376" y="436701"/>
                </a:cubicBezTo>
                <a:cubicBezTo>
                  <a:pt x="45188" y="377964"/>
                  <a:pt x="125621" y="216038"/>
                  <a:pt x="153138" y="158888"/>
                </a:cubicBezTo>
                <a:cubicBezTo>
                  <a:pt x="180655" y="101738"/>
                  <a:pt x="169543" y="116555"/>
                  <a:pt x="186476" y="93801"/>
                </a:cubicBezTo>
                <a:cubicBezTo>
                  <a:pt x="203409" y="71047"/>
                  <a:pt x="246801" y="3578"/>
                  <a:pt x="251563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6FA665FE-8FB5-44C6-A108-4EEFC1881E44}"/>
              </a:ext>
            </a:extLst>
          </p:cNvPr>
          <p:cNvSpPr/>
          <p:nvPr/>
        </p:nvSpPr>
        <p:spPr>
          <a:xfrm>
            <a:off x="3262313" y="7172962"/>
            <a:ext cx="18707" cy="169103"/>
          </a:xfrm>
          <a:custGeom>
            <a:avLst/>
            <a:gdLst>
              <a:gd name="connsiteX0" fmla="*/ 15875 w 18707"/>
              <a:gd name="connsiteY0" fmla="*/ 951 h 169103"/>
              <a:gd name="connsiteX1" fmla="*/ 0 w 18707"/>
              <a:gd name="connsiteY1" fmla="*/ 166051 h 169103"/>
              <a:gd name="connsiteX2" fmla="*/ 15875 w 18707"/>
              <a:gd name="connsiteY2" fmla="*/ 100963 h 169103"/>
              <a:gd name="connsiteX3" fmla="*/ 15875 w 18707"/>
              <a:gd name="connsiteY3" fmla="*/ 951 h 1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7" h="169103">
                <a:moveTo>
                  <a:pt x="15875" y="951"/>
                </a:moveTo>
                <a:cubicBezTo>
                  <a:pt x="13229" y="11799"/>
                  <a:pt x="0" y="149382"/>
                  <a:pt x="0" y="166051"/>
                </a:cubicBezTo>
                <a:cubicBezTo>
                  <a:pt x="0" y="182720"/>
                  <a:pt x="11113" y="126892"/>
                  <a:pt x="15875" y="100963"/>
                </a:cubicBezTo>
                <a:cubicBezTo>
                  <a:pt x="20637" y="75034"/>
                  <a:pt x="18521" y="-9897"/>
                  <a:pt x="15875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FEBF6121-1CF8-4C26-A7E8-0D05C3ADAC30}"/>
              </a:ext>
            </a:extLst>
          </p:cNvPr>
          <p:cNvSpPr/>
          <p:nvPr/>
        </p:nvSpPr>
        <p:spPr>
          <a:xfrm>
            <a:off x="3290350" y="7169560"/>
            <a:ext cx="35190" cy="237351"/>
          </a:xfrm>
          <a:custGeom>
            <a:avLst/>
            <a:gdLst>
              <a:gd name="connsiteX0" fmla="*/ 2125 w 35190"/>
              <a:gd name="connsiteY0" fmla="*/ 236128 h 237351"/>
              <a:gd name="connsiteX1" fmla="*/ 25938 w 35190"/>
              <a:gd name="connsiteY1" fmla="*/ 115478 h 237351"/>
              <a:gd name="connsiteX2" fmla="*/ 33875 w 35190"/>
              <a:gd name="connsiteY2" fmla="*/ 18640 h 237351"/>
              <a:gd name="connsiteX3" fmla="*/ 538 w 35190"/>
              <a:gd name="connsiteY3" fmla="*/ 1178 h 237351"/>
              <a:gd name="connsiteX4" fmla="*/ 11650 w 35190"/>
              <a:gd name="connsiteY4" fmla="*/ 36103 h 237351"/>
              <a:gd name="connsiteX5" fmla="*/ 2125 w 35190"/>
              <a:gd name="connsiteY5" fmla="*/ 236128 h 2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0" h="237351">
                <a:moveTo>
                  <a:pt x="2125" y="236128"/>
                </a:moveTo>
                <a:cubicBezTo>
                  <a:pt x="4506" y="249357"/>
                  <a:pt x="20646" y="151726"/>
                  <a:pt x="25938" y="115478"/>
                </a:cubicBezTo>
                <a:cubicBezTo>
                  <a:pt x="31230" y="79230"/>
                  <a:pt x="38108" y="37690"/>
                  <a:pt x="33875" y="18640"/>
                </a:cubicBezTo>
                <a:cubicBezTo>
                  <a:pt x="29642" y="-410"/>
                  <a:pt x="4242" y="-1733"/>
                  <a:pt x="538" y="1178"/>
                </a:cubicBezTo>
                <a:cubicBezTo>
                  <a:pt x="-3166" y="4088"/>
                  <a:pt x="13502" y="-674"/>
                  <a:pt x="11650" y="36103"/>
                </a:cubicBezTo>
                <a:cubicBezTo>
                  <a:pt x="9798" y="72880"/>
                  <a:pt x="-256" y="222899"/>
                  <a:pt x="2125" y="236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C4F85A3A-9A53-4BCE-BD93-3B458D1EA29C}"/>
              </a:ext>
            </a:extLst>
          </p:cNvPr>
          <p:cNvSpPr/>
          <p:nvPr/>
        </p:nvSpPr>
        <p:spPr>
          <a:xfrm>
            <a:off x="2539768" y="5632450"/>
            <a:ext cx="75297" cy="764167"/>
          </a:xfrm>
          <a:custGeom>
            <a:avLst/>
            <a:gdLst>
              <a:gd name="connsiteX0" fmla="*/ 74315 w 75297"/>
              <a:gd name="connsiteY0" fmla="*/ 0 h 764167"/>
              <a:gd name="connsiteX1" fmla="*/ 19282 w 75297"/>
              <a:gd name="connsiteY1" fmla="*/ 419100 h 764167"/>
              <a:gd name="connsiteX2" fmla="*/ 232 w 75297"/>
              <a:gd name="connsiteY2" fmla="*/ 757767 h 764167"/>
              <a:gd name="connsiteX3" fmla="*/ 29865 w 75297"/>
              <a:gd name="connsiteY3" fmla="*/ 624417 h 764167"/>
              <a:gd name="connsiteX4" fmla="*/ 51032 w 75297"/>
              <a:gd name="connsiteY4" fmla="*/ 421217 h 764167"/>
              <a:gd name="connsiteX5" fmla="*/ 74315 w 75297"/>
              <a:gd name="connsiteY5" fmla="*/ 0 h 76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97" h="764167">
                <a:moveTo>
                  <a:pt x="74315" y="0"/>
                </a:moveTo>
                <a:cubicBezTo>
                  <a:pt x="69023" y="-353"/>
                  <a:pt x="31629" y="292806"/>
                  <a:pt x="19282" y="419100"/>
                </a:cubicBezTo>
                <a:cubicBezTo>
                  <a:pt x="6935" y="545394"/>
                  <a:pt x="-1532" y="723548"/>
                  <a:pt x="232" y="757767"/>
                </a:cubicBezTo>
                <a:cubicBezTo>
                  <a:pt x="1996" y="791986"/>
                  <a:pt x="21398" y="680509"/>
                  <a:pt x="29865" y="624417"/>
                </a:cubicBezTo>
                <a:cubicBezTo>
                  <a:pt x="38332" y="568325"/>
                  <a:pt x="39743" y="524581"/>
                  <a:pt x="51032" y="421217"/>
                </a:cubicBezTo>
                <a:cubicBezTo>
                  <a:pt x="62321" y="317853"/>
                  <a:pt x="79607" y="353"/>
                  <a:pt x="743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C17EEC2E-E6FD-4850-885F-B8C8523F0D34}"/>
              </a:ext>
            </a:extLst>
          </p:cNvPr>
          <p:cNvSpPr/>
          <p:nvPr/>
        </p:nvSpPr>
        <p:spPr>
          <a:xfrm>
            <a:off x="2526607" y="6402124"/>
            <a:ext cx="33387" cy="443577"/>
          </a:xfrm>
          <a:custGeom>
            <a:avLst/>
            <a:gdLst>
              <a:gd name="connsiteX0" fmla="*/ 11276 w 33387"/>
              <a:gd name="connsiteY0" fmla="*/ 2909 h 443577"/>
              <a:gd name="connsiteX1" fmla="*/ 693 w 33387"/>
              <a:gd name="connsiteY1" fmla="*/ 434709 h 443577"/>
              <a:gd name="connsiteX2" fmla="*/ 30326 w 33387"/>
              <a:gd name="connsiteY2" fmla="*/ 290776 h 443577"/>
              <a:gd name="connsiteX3" fmla="*/ 32443 w 33387"/>
              <a:gd name="connsiteY3" fmla="*/ 248443 h 443577"/>
              <a:gd name="connsiteX4" fmla="*/ 11276 w 33387"/>
              <a:gd name="connsiteY4" fmla="*/ 2909 h 44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87" h="443577">
                <a:moveTo>
                  <a:pt x="11276" y="2909"/>
                </a:moveTo>
                <a:cubicBezTo>
                  <a:pt x="5984" y="33953"/>
                  <a:pt x="-2482" y="386731"/>
                  <a:pt x="693" y="434709"/>
                </a:cubicBezTo>
                <a:cubicBezTo>
                  <a:pt x="3868" y="482687"/>
                  <a:pt x="25034" y="321820"/>
                  <a:pt x="30326" y="290776"/>
                </a:cubicBezTo>
                <a:cubicBezTo>
                  <a:pt x="35618" y="259732"/>
                  <a:pt x="32443" y="298537"/>
                  <a:pt x="32443" y="248443"/>
                </a:cubicBezTo>
                <a:cubicBezTo>
                  <a:pt x="32443" y="198349"/>
                  <a:pt x="16568" y="-28135"/>
                  <a:pt x="11276" y="2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DC14D218-08E9-4F10-8A0F-F8076A439A4B}"/>
              </a:ext>
            </a:extLst>
          </p:cNvPr>
          <p:cNvSpPr/>
          <p:nvPr/>
        </p:nvSpPr>
        <p:spPr>
          <a:xfrm>
            <a:off x="2495000" y="6857996"/>
            <a:ext cx="79911" cy="899633"/>
          </a:xfrm>
          <a:custGeom>
            <a:avLst/>
            <a:gdLst>
              <a:gd name="connsiteX0" fmla="*/ 25950 w 79911"/>
              <a:gd name="connsiteY0" fmla="*/ 4 h 899633"/>
              <a:gd name="connsiteX1" fmla="*/ 550 w 79911"/>
              <a:gd name="connsiteY1" fmla="*/ 247654 h 899633"/>
              <a:gd name="connsiteX2" fmla="*/ 9017 w 79911"/>
              <a:gd name="connsiteY2" fmla="*/ 404287 h 899633"/>
              <a:gd name="connsiteX3" fmla="*/ 15367 w 79911"/>
              <a:gd name="connsiteY3" fmla="*/ 577854 h 899633"/>
              <a:gd name="connsiteX4" fmla="*/ 23833 w 79911"/>
              <a:gd name="connsiteY4" fmla="*/ 685804 h 899633"/>
              <a:gd name="connsiteX5" fmla="*/ 78867 w 79911"/>
              <a:gd name="connsiteY5" fmla="*/ 895354 h 899633"/>
              <a:gd name="connsiteX6" fmla="*/ 57700 w 79911"/>
              <a:gd name="connsiteY6" fmla="*/ 812804 h 899633"/>
              <a:gd name="connsiteX7" fmla="*/ 30183 w 79911"/>
              <a:gd name="connsiteY7" fmla="*/ 645587 h 899633"/>
              <a:gd name="connsiteX8" fmla="*/ 17483 w 79911"/>
              <a:gd name="connsiteY8" fmla="*/ 254004 h 899633"/>
              <a:gd name="connsiteX9" fmla="*/ 25950 w 79911"/>
              <a:gd name="connsiteY9" fmla="*/ 4 h 89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911" h="899633">
                <a:moveTo>
                  <a:pt x="25950" y="4"/>
                </a:moveTo>
                <a:cubicBezTo>
                  <a:pt x="23128" y="-1054"/>
                  <a:pt x="3372" y="180274"/>
                  <a:pt x="550" y="247654"/>
                </a:cubicBezTo>
                <a:cubicBezTo>
                  <a:pt x="-2272" y="315034"/>
                  <a:pt x="6547" y="349254"/>
                  <a:pt x="9017" y="404287"/>
                </a:cubicBezTo>
                <a:cubicBezTo>
                  <a:pt x="11486" y="459320"/>
                  <a:pt x="12898" y="530935"/>
                  <a:pt x="15367" y="577854"/>
                </a:cubicBezTo>
                <a:cubicBezTo>
                  <a:pt x="17836" y="624774"/>
                  <a:pt x="13250" y="632887"/>
                  <a:pt x="23833" y="685804"/>
                </a:cubicBezTo>
                <a:cubicBezTo>
                  <a:pt x="34416" y="738721"/>
                  <a:pt x="73223" y="874187"/>
                  <a:pt x="78867" y="895354"/>
                </a:cubicBezTo>
                <a:cubicBezTo>
                  <a:pt x="84511" y="916521"/>
                  <a:pt x="65814" y="854432"/>
                  <a:pt x="57700" y="812804"/>
                </a:cubicBezTo>
                <a:cubicBezTo>
                  <a:pt x="49586" y="771176"/>
                  <a:pt x="36886" y="738720"/>
                  <a:pt x="30183" y="645587"/>
                </a:cubicBezTo>
                <a:cubicBezTo>
                  <a:pt x="23480" y="552454"/>
                  <a:pt x="13250" y="359837"/>
                  <a:pt x="17483" y="254004"/>
                </a:cubicBezTo>
                <a:cubicBezTo>
                  <a:pt x="21716" y="148171"/>
                  <a:pt x="28772" y="1062"/>
                  <a:pt x="2595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3C403A23-56A5-4CE7-AB98-F3F91AAFADC0}"/>
              </a:ext>
            </a:extLst>
          </p:cNvPr>
          <p:cNvSpPr/>
          <p:nvPr/>
        </p:nvSpPr>
        <p:spPr>
          <a:xfrm>
            <a:off x="2881415" y="6136113"/>
            <a:ext cx="224503" cy="676529"/>
          </a:xfrm>
          <a:custGeom>
            <a:avLst/>
            <a:gdLst>
              <a:gd name="connsiteX0" fmla="*/ 223735 w 224503"/>
              <a:gd name="connsiteY0" fmla="*/ 2220 h 676529"/>
              <a:gd name="connsiteX1" fmla="*/ 132718 w 224503"/>
              <a:gd name="connsiteY1" fmla="*/ 224470 h 676529"/>
              <a:gd name="connsiteX2" fmla="*/ 7835 w 224503"/>
              <a:gd name="connsiteY2" fmla="*/ 656270 h 676529"/>
              <a:gd name="connsiteX3" fmla="*/ 20535 w 224503"/>
              <a:gd name="connsiteY3" fmla="*/ 580070 h 676529"/>
              <a:gd name="connsiteX4" fmla="*/ 81918 w 224503"/>
              <a:gd name="connsiteY4" fmla="*/ 351470 h 676529"/>
              <a:gd name="connsiteX5" fmla="*/ 223735 w 224503"/>
              <a:gd name="connsiteY5" fmla="*/ 2220 h 6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503" h="676529">
                <a:moveTo>
                  <a:pt x="223735" y="2220"/>
                </a:moveTo>
                <a:cubicBezTo>
                  <a:pt x="232202" y="-18947"/>
                  <a:pt x="168701" y="115462"/>
                  <a:pt x="132718" y="224470"/>
                </a:cubicBezTo>
                <a:cubicBezTo>
                  <a:pt x="96735" y="333478"/>
                  <a:pt x="26532" y="597003"/>
                  <a:pt x="7835" y="656270"/>
                </a:cubicBezTo>
                <a:cubicBezTo>
                  <a:pt x="-10862" y="715537"/>
                  <a:pt x="8188" y="630870"/>
                  <a:pt x="20535" y="580070"/>
                </a:cubicBezTo>
                <a:cubicBezTo>
                  <a:pt x="32882" y="529270"/>
                  <a:pt x="43818" y="448484"/>
                  <a:pt x="81918" y="351470"/>
                </a:cubicBezTo>
                <a:cubicBezTo>
                  <a:pt x="120018" y="254456"/>
                  <a:pt x="215268" y="23387"/>
                  <a:pt x="223735" y="2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60391F5C-9B01-4DBD-B25B-1D9FA2AAC7E8}"/>
              </a:ext>
            </a:extLst>
          </p:cNvPr>
          <p:cNvSpPr/>
          <p:nvPr/>
        </p:nvSpPr>
        <p:spPr>
          <a:xfrm>
            <a:off x="2639736" y="6794500"/>
            <a:ext cx="245394" cy="653713"/>
          </a:xfrm>
          <a:custGeom>
            <a:avLst/>
            <a:gdLst>
              <a:gd name="connsiteX0" fmla="*/ 245281 w 245394"/>
              <a:gd name="connsiteY0" fmla="*/ 0 h 653713"/>
              <a:gd name="connsiteX1" fmla="*/ 122514 w 245394"/>
              <a:gd name="connsiteY1" fmla="*/ 323850 h 653713"/>
              <a:gd name="connsiteX2" fmla="*/ 67481 w 245394"/>
              <a:gd name="connsiteY2" fmla="*/ 478367 h 653713"/>
              <a:gd name="connsiteX3" fmla="*/ 1864 w 245394"/>
              <a:gd name="connsiteY3" fmla="*/ 649817 h 653713"/>
              <a:gd name="connsiteX4" fmla="*/ 25147 w 245394"/>
              <a:gd name="connsiteY4" fmla="*/ 575733 h 653713"/>
              <a:gd name="connsiteX5" fmla="*/ 99231 w 245394"/>
              <a:gd name="connsiteY5" fmla="*/ 325967 h 653713"/>
              <a:gd name="connsiteX6" fmla="*/ 245281 w 245394"/>
              <a:gd name="connsiteY6" fmla="*/ 0 h 65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394" h="653713">
                <a:moveTo>
                  <a:pt x="245281" y="0"/>
                </a:moveTo>
                <a:cubicBezTo>
                  <a:pt x="249161" y="-353"/>
                  <a:pt x="152147" y="244122"/>
                  <a:pt x="122514" y="323850"/>
                </a:cubicBezTo>
                <a:cubicBezTo>
                  <a:pt x="92881" y="403578"/>
                  <a:pt x="87589" y="424039"/>
                  <a:pt x="67481" y="478367"/>
                </a:cubicBezTo>
                <a:cubicBezTo>
                  <a:pt x="47373" y="532695"/>
                  <a:pt x="8920" y="633589"/>
                  <a:pt x="1864" y="649817"/>
                </a:cubicBezTo>
                <a:cubicBezTo>
                  <a:pt x="-5192" y="666045"/>
                  <a:pt x="8919" y="629708"/>
                  <a:pt x="25147" y="575733"/>
                </a:cubicBezTo>
                <a:cubicBezTo>
                  <a:pt x="41375" y="521758"/>
                  <a:pt x="63248" y="425450"/>
                  <a:pt x="99231" y="325967"/>
                </a:cubicBezTo>
                <a:cubicBezTo>
                  <a:pt x="135214" y="226484"/>
                  <a:pt x="241401" y="353"/>
                  <a:pt x="2452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549781F5-008A-4FEC-9051-6D04F0E947E9}"/>
              </a:ext>
            </a:extLst>
          </p:cNvPr>
          <p:cNvSpPr/>
          <p:nvPr/>
        </p:nvSpPr>
        <p:spPr>
          <a:xfrm>
            <a:off x="2575659" y="7336294"/>
            <a:ext cx="112714" cy="496311"/>
          </a:xfrm>
          <a:custGeom>
            <a:avLst/>
            <a:gdLst>
              <a:gd name="connsiteX0" fmla="*/ 112508 w 112714"/>
              <a:gd name="connsiteY0" fmla="*/ 73 h 496311"/>
              <a:gd name="connsiteX1" fmla="*/ 51124 w 112714"/>
              <a:gd name="connsiteY1" fmla="*/ 194806 h 496311"/>
              <a:gd name="connsiteX2" fmla="*/ 32074 w 112714"/>
              <a:gd name="connsiteY2" fmla="*/ 287939 h 496311"/>
              <a:gd name="connsiteX3" fmla="*/ 15141 w 112714"/>
              <a:gd name="connsiteY3" fmla="*/ 448806 h 496311"/>
              <a:gd name="connsiteX4" fmla="*/ 17258 w 112714"/>
              <a:gd name="connsiteY4" fmla="*/ 495373 h 496311"/>
              <a:gd name="connsiteX5" fmla="*/ 13024 w 112714"/>
              <a:gd name="connsiteY5" fmla="*/ 417056 h 496311"/>
              <a:gd name="connsiteX6" fmla="*/ 324 w 112714"/>
              <a:gd name="connsiteY6" fmla="*/ 345089 h 496311"/>
              <a:gd name="connsiteX7" fmla="*/ 27841 w 112714"/>
              <a:gd name="connsiteY7" fmla="*/ 218089 h 496311"/>
              <a:gd name="connsiteX8" fmla="*/ 112508 w 112714"/>
              <a:gd name="connsiteY8" fmla="*/ 73 h 49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4" h="496311">
                <a:moveTo>
                  <a:pt x="112508" y="73"/>
                </a:moveTo>
                <a:cubicBezTo>
                  <a:pt x="116388" y="-3807"/>
                  <a:pt x="64530" y="146828"/>
                  <a:pt x="51124" y="194806"/>
                </a:cubicBezTo>
                <a:cubicBezTo>
                  <a:pt x="37718" y="242784"/>
                  <a:pt x="38071" y="245606"/>
                  <a:pt x="32074" y="287939"/>
                </a:cubicBezTo>
                <a:cubicBezTo>
                  <a:pt x="26077" y="330272"/>
                  <a:pt x="17610" y="414234"/>
                  <a:pt x="15141" y="448806"/>
                </a:cubicBezTo>
                <a:cubicBezTo>
                  <a:pt x="12672" y="483378"/>
                  <a:pt x="17611" y="500665"/>
                  <a:pt x="17258" y="495373"/>
                </a:cubicBezTo>
                <a:cubicBezTo>
                  <a:pt x="16905" y="490081"/>
                  <a:pt x="15846" y="442103"/>
                  <a:pt x="13024" y="417056"/>
                </a:cubicBezTo>
                <a:cubicBezTo>
                  <a:pt x="10202" y="392009"/>
                  <a:pt x="-2145" y="378250"/>
                  <a:pt x="324" y="345089"/>
                </a:cubicBezTo>
                <a:cubicBezTo>
                  <a:pt x="2793" y="311928"/>
                  <a:pt x="9496" y="280178"/>
                  <a:pt x="27841" y="218089"/>
                </a:cubicBezTo>
                <a:cubicBezTo>
                  <a:pt x="46185" y="156000"/>
                  <a:pt x="108628" y="3953"/>
                  <a:pt x="112508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0F52284D-A375-4F80-BC77-647A31488548}"/>
              </a:ext>
            </a:extLst>
          </p:cNvPr>
          <p:cNvSpPr/>
          <p:nvPr/>
        </p:nvSpPr>
        <p:spPr>
          <a:xfrm>
            <a:off x="3109070" y="6132445"/>
            <a:ext cx="25564" cy="541645"/>
          </a:xfrm>
          <a:custGeom>
            <a:avLst/>
            <a:gdLst>
              <a:gd name="connsiteX0" fmla="*/ 313 w 25564"/>
              <a:gd name="connsiteY0" fmla="*/ 3772 h 541645"/>
              <a:gd name="connsiteX1" fmla="*/ 10897 w 25564"/>
              <a:gd name="connsiteY1" fmla="*/ 526588 h 541645"/>
              <a:gd name="connsiteX2" fmla="*/ 21480 w 25564"/>
              <a:gd name="connsiteY2" fmla="*/ 391122 h 541645"/>
              <a:gd name="connsiteX3" fmla="*/ 23597 w 25564"/>
              <a:gd name="connsiteY3" fmla="*/ 295872 h 541645"/>
              <a:gd name="connsiteX4" fmla="*/ 313 w 25564"/>
              <a:gd name="connsiteY4" fmla="*/ 3772 h 54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4" h="541645">
                <a:moveTo>
                  <a:pt x="313" y="3772"/>
                </a:moveTo>
                <a:cubicBezTo>
                  <a:pt x="-1804" y="42225"/>
                  <a:pt x="7369" y="462030"/>
                  <a:pt x="10897" y="526588"/>
                </a:cubicBezTo>
                <a:cubicBezTo>
                  <a:pt x="14425" y="591146"/>
                  <a:pt x="19363" y="429575"/>
                  <a:pt x="21480" y="391122"/>
                </a:cubicBezTo>
                <a:cubicBezTo>
                  <a:pt x="23597" y="352669"/>
                  <a:pt x="28183" y="359725"/>
                  <a:pt x="23597" y="295872"/>
                </a:cubicBezTo>
                <a:cubicBezTo>
                  <a:pt x="19011" y="232019"/>
                  <a:pt x="2430" y="-34681"/>
                  <a:pt x="313" y="3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95E6FC2E-E3A7-4FBE-BCB2-B2E0C727BFE1}"/>
              </a:ext>
            </a:extLst>
          </p:cNvPr>
          <p:cNvSpPr/>
          <p:nvPr/>
        </p:nvSpPr>
        <p:spPr>
          <a:xfrm>
            <a:off x="3117604" y="6650225"/>
            <a:ext cx="129313" cy="623026"/>
          </a:xfrm>
          <a:custGeom>
            <a:avLst/>
            <a:gdLst>
              <a:gd name="connsiteX0" fmla="*/ 246 w 129313"/>
              <a:gd name="connsiteY0" fmla="*/ 342 h 623026"/>
              <a:gd name="connsiteX1" fmla="*/ 40463 w 129313"/>
              <a:gd name="connsiteY1" fmla="*/ 326308 h 623026"/>
              <a:gd name="connsiteX2" fmla="*/ 127246 w 129313"/>
              <a:gd name="connsiteY2" fmla="*/ 616292 h 623026"/>
              <a:gd name="connsiteX3" fmla="*/ 99729 w 129313"/>
              <a:gd name="connsiteY3" fmla="*/ 518925 h 623026"/>
              <a:gd name="connsiteX4" fmla="*/ 72213 w 129313"/>
              <a:gd name="connsiteY4" fmla="*/ 385575 h 623026"/>
              <a:gd name="connsiteX5" fmla="*/ 57396 w 129313"/>
              <a:gd name="connsiteY5" fmla="*/ 267042 h 623026"/>
              <a:gd name="connsiteX6" fmla="*/ 246 w 129313"/>
              <a:gd name="connsiteY6" fmla="*/ 342 h 62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13" h="623026">
                <a:moveTo>
                  <a:pt x="246" y="342"/>
                </a:moveTo>
                <a:cubicBezTo>
                  <a:pt x="-2576" y="10220"/>
                  <a:pt x="19296" y="223650"/>
                  <a:pt x="40463" y="326308"/>
                </a:cubicBezTo>
                <a:cubicBezTo>
                  <a:pt x="61630" y="428966"/>
                  <a:pt x="117368" y="584189"/>
                  <a:pt x="127246" y="616292"/>
                </a:cubicBezTo>
                <a:cubicBezTo>
                  <a:pt x="137124" y="648395"/>
                  <a:pt x="108901" y="557378"/>
                  <a:pt x="99729" y="518925"/>
                </a:cubicBezTo>
                <a:cubicBezTo>
                  <a:pt x="90557" y="480472"/>
                  <a:pt x="79269" y="427556"/>
                  <a:pt x="72213" y="385575"/>
                </a:cubicBezTo>
                <a:cubicBezTo>
                  <a:pt x="65158" y="343595"/>
                  <a:pt x="67274" y="337245"/>
                  <a:pt x="57396" y="267042"/>
                </a:cubicBezTo>
                <a:cubicBezTo>
                  <a:pt x="47518" y="196839"/>
                  <a:pt x="3068" y="-9536"/>
                  <a:pt x="246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7CF1AC69-9429-4A0D-B981-C817770FAD7D}"/>
              </a:ext>
            </a:extLst>
          </p:cNvPr>
          <p:cNvSpPr/>
          <p:nvPr/>
        </p:nvSpPr>
        <p:spPr>
          <a:xfrm>
            <a:off x="3211097" y="7218759"/>
            <a:ext cx="193053" cy="705024"/>
          </a:xfrm>
          <a:custGeom>
            <a:avLst/>
            <a:gdLst>
              <a:gd name="connsiteX0" fmla="*/ 2003 w 193053"/>
              <a:gd name="connsiteY0" fmla="*/ 1191 h 705024"/>
              <a:gd name="connsiteX1" fmla="*/ 86670 w 193053"/>
              <a:gd name="connsiteY1" fmla="*/ 280591 h 705024"/>
              <a:gd name="connsiteX2" fmla="*/ 150170 w 193053"/>
              <a:gd name="connsiteY2" fmla="*/ 456274 h 705024"/>
              <a:gd name="connsiteX3" fmla="*/ 167103 w 193053"/>
              <a:gd name="connsiteY3" fmla="*/ 625608 h 705024"/>
              <a:gd name="connsiteX4" fmla="*/ 192503 w 193053"/>
              <a:gd name="connsiteY4" fmla="*/ 703924 h 705024"/>
              <a:gd name="connsiteX5" fmla="*/ 184036 w 193053"/>
              <a:gd name="connsiteY5" fmla="*/ 572691 h 705024"/>
              <a:gd name="connsiteX6" fmla="*/ 177686 w 193053"/>
              <a:gd name="connsiteY6" fmla="*/ 397008 h 705024"/>
              <a:gd name="connsiteX7" fmla="*/ 2003 w 193053"/>
              <a:gd name="connsiteY7" fmla="*/ 1191 h 70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053" h="705024">
                <a:moveTo>
                  <a:pt x="2003" y="1191"/>
                </a:moveTo>
                <a:cubicBezTo>
                  <a:pt x="-13166" y="-18212"/>
                  <a:pt x="61976" y="204744"/>
                  <a:pt x="86670" y="280591"/>
                </a:cubicBezTo>
                <a:cubicBezTo>
                  <a:pt x="111365" y="356438"/>
                  <a:pt x="136765" y="398771"/>
                  <a:pt x="150170" y="456274"/>
                </a:cubicBezTo>
                <a:cubicBezTo>
                  <a:pt x="163575" y="513777"/>
                  <a:pt x="160048" y="584333"/>
                  <a:pt x="167103" y="625608"/>
                </a:cubicBezTo>
                <a:cubicBezTo>
                  <a:pt x="174159" y="666883"/>
                  <a:pt x="189681" y="712743"/>
                  <a:pt x="192503" y="703924"/>
                </a:cubicBezTo>
                <a:cubicBezTo>
                  <a:pt x="195325" y="695105"/>
                  <a:pt x="186505" y="623844"/>
                  <a:pt x="184036" y="572691"/>
                </a:cubicBezTo>
                <a:cubicBezTo>
                  <a:pt x="181567" y="521538"/>
                  <a:pt x="208730" y="494022"/>
                  <a:pt x="177686" y="397008"/>
                </a:cubicBezTo>
                <a:cubicBezTo>
                  <a:pt x="146642" y="299994"/>
                  <a:pt x="17172" y="20594"/>
                  <a:pt x="2003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D01F3185-2935-443D-9096-0D003FBBF79D}"/>
              </a:ext>
            </a:extLst>
          </p:cNvPr>
          <p:cNvSpPr/>
          <p:nvPr/>
        </p:nvSpPr>
        <p:spPr>
          <a:xfrm>
            <a:off x="3371479" y="7886126"/>
            <a:ext cx="50441" cy="291846"/>
          </a:xfrm>
          <a:custGeom>
            <a:avLst/>
            <a:gdLst>
              <a:gd name="connsiteX0" fmla="*/ 36354 w 50441"/>
              <a:gd name="connsiteY0" fmla="*/ 574 h 291846"/>
              <a:gd name="connsiteX1" fmla="*/ 49054 w 50441"/>
              <a:gd name="connsiteY1" fmla="*/ 150857 h 291846"/>
              <a:gd name="connsiteX2" fmla="*/ 371 w 50441"/>
              <a:gd name="connsiteY2" fmla="*/ 290557 h 291846"/>
              <a:gd name="connsiteX3" fmla="*/ 27888 w 50441"/>
              <a:gd name="connsiteY3" fmla="*/ 208007 h 291846"/>
              <a:gd name="connsiteX4" fmla="*/ 36354 w 50441"/>
              <a:gd name="connsiteY4" fmla="*/ 574 h 2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1" h="291846">
                <a:moveTo>
                  <a:pt x="36354" y="574"/>
                </a:moveTo>
                <a:cubicBezTo>
                  <a:pt x="39882" y="-8951"/>
                  <a:pt x="55051" y="102527"/>
                  <a:pt x="49054" y="150857"/>
                </a:cubicBezTo>
                <a:cubicBezTo>
                  <a:pt x="43057" y="199187"/>
                  <a:pt x="3899" y="281032"/>
                  <a:pt x="371" y="290557"/>
                </a:cubicBezTo>
                <a:cubicBezTo>
                  <a:pt x="-3157" y="300082"/>
                  <a:pt x="19421" y="255279"/>
                  <a:pt x="27888" y="208007"/>
                </a:cubicBezTo>
                <a:cubicBezTo>
                  <a:pt x="36355" y="160735"/>
                  <a:pt x="32826" y="10099"/>
                  <a:pt x="36354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9C37F905-D162-44E9-A939-DF307A0D66FC}"/>
              </a:ext>
            </a:extLst>
          </p:cNvPr>
          <p:cNvSpPr/>
          <p:nvPr/>
        </p:nvSpPr>
        <p:spPr>
          <a:xfrm>
            <a:off x="2524575" y="7613366"/>
            <a:ext cx="215698" cy="673410"/>
          </a:xfrm>
          <a:custGeom>
            <a:avLst/>
            <a:gdLst>
              <a:gd name="connsiteX0" fmla="*/ 608 w 215698"/>
              <a:gd name="connsiteY0" fmla="*/ 284 h 673410"/>
              <a:gd name="connsiteX1" fmla="*/ 123375 w 215698"/>
              <a:gd name="connsiteY1" fmla="*/ 387634 h 673410"/>
              <a:gd name="connsiteX2" fmla="*/ 210158 w 215698"/>
              <a:gd name="connsiteY2" fmla="*/ 664917 h 673410"/>
              <a:gd name="connsiteX3" fmla="*/ 203808 w 215698"/>
              <a:gd name="connsiteY3" fmla="*/ 588717 h 673410"/>
              <a:gd name="connsiteX4" fmla="*/ 178408 w 215698"/>
              <a:gd name="connsiteY4" fmla="*/ 451134 h 673410"/>
              <a:gd name="connsiteX5" fmla="*/ 608 w 215698"/>
              <a:gd name="connsiteY5" fmla="*/ 284 h 67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98" h="673410">
                <a:moveTo>
                  <a:pt x="608" y="284"/>
                </a:moveTo>
                <a:cubicBezTo>
                  <a:pt x="-8564" y="-10299"/>
                  <a:pt x="88450" y="276862"/>
                  <a:pt x="123375" y="387634"/>
                </a:cubicBezTo>
                <a:cubicBezTo>
                  <a:pt x="158300" y="498406"/>
                  <a:pt x="196753" y="631403"/>
                  <a:pt x="210158" y="664917"/>
                </a:cubicBezTo>
                <a:cubicBezTo>
                  <a:pt x="223563" y="698431"/>
                  <a:pt x="209100" y="624347"/>
                  <a:pt x="203808" y="588717"/>
                </a:cubicBezTo>
                <a:cubicBezTo>
                  <a:pt x="198516" y="553087"/>
                  <a:pt x="210511" y="550617"/>
                  <a:pt x="178408" y="451134"/>
                </a:cubicBezTo>
                <a:cubicBezTo>
                  <a:pt x="146305" y="351651"/>
                  <a:pt x="9780" y="10867"/>
                  <a:pt x="608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D12AA4DF-4F65-420E-977C-5D1AE9C918F3}"/>
              </a:ext>
            </a:extLst>
          </p:cNvPr>
          <p:cNvSpPr/>
          <p:nvPr/>
        </p:nvSpPr>
        <p:spPr>
          <a:xfrm>
            <a:off x="3191915" y="8288793"/>
            <a:ext cx="387863" cy="415055"/>
          </a:xfrm>
          <a:custGeom>
            <a:avLst/>
            <a:gdLst>
              <a:gd name="connsiteX0" fmla="*/ 387368 w 387863"/>
              <a:gd name="connsiteY0" fmla="*/ 74 h 415055"/>
              <a:gd name="connsiteX1" fmla="*/ 258252 w 387863"/>
              <a:gd name="connsiteY1" fmla="*/ 190574 h 415055"/>
              <a:gd name="connsiteX2" fmla="*/ 175702 w 387863"/>
              <a:gd name="connsiteY2" fmla="*/ 275240 h 415055"/>
              <a:gd name="connsiteX3" fmla="*/ 84685 w 387863"/>
              <a:gd name="connsiteY3" fmla="*/ 366257 h 415055"/>
              <a:gd name="connsiteX4" fmla="*/ 18 w 387863"/>
              <a:gd name="connsiteY4" fmla="*/ 414940 h 415055"/>
              <a:gd name="connsiteX5" fmla="*/ 78335 w 387863"/>
              <a:gd name="connsiteY5" fmla="*/ 353557 h 415055"/>
              <a:gd name="connsiteX6" fmla="*/ 207452 w 387863"/>
              <a:gd name="connsiteY6" fmla="*/ 213857 h 415055"/>
              <a:gd name="connsiteX7" fmla="*/ 387368 w 387863"/>
              <a:gd name="connsiteY7" fmla="*/ 74 h 41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863" h="415055">
                <a:moveTo>
                  <a:pt x="387368" y="74"/>
                </a:moveTo>
                <a:cubicBezTo>
                  <a:pt x="395835" y="-3806"/>
                  <a:pt x="293530" y="144713"/>
                  <a:pt x="258252" y="190574"/>
                </a:cubicBezTo>
                <a:cubicBezTo>
                  <a:pt x="222974" y="236435"/>
                  <a:pt x="175702" y="275240"/>
                  <a:pt x="175702" y="275240"/>
                </a:cubicBezTo>
                <a:cubicBezTo>
                  <a:pt x="146774" y="304521"/>
                  <a:pt x="113966" y="342974"/>
                  <a:pt x="84685" y="366257"/>
                </a:cubicBezTo>
                <a:cubicBezTo>
                  <a:pt x="55404" y="389540"/>
                  <a:pt x="1076" y="417057"/>
                  <a:pt x="18" y="414940"/>
                </a:cubicBezTo>
                <a:cubicBezTo>
                  <a:pt x="-1040" y="412823"/>
                  <a:pt x="43763" y="387071"/>
                  <a:pt x="78335" y="353557"/>
                </a:cubicBezTo>
                <a:cubicBezTo>
                  <a:pt x="112907" y="320043"/>
                  <a:pt x="153830" y="276651"/>
                  <a:pt x="207452" y="213857"/>
                </a:cubicBezTo>
                <a:cubicBezTo>
                  <a:pt x="261074" y="151063"/>
                  <a:pt x="378901" y="3954"/>
                  <a:pt x="38736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8054D42F-9FE6-418D-862F-C804C51B8EBD}"/>
              </a:ext>
            </a:extLst>
          </p:cNvPr>
          <p:cNvSpPr/>
          <p:nvPr/>
        </p:nvSpPr>
        <p:spPr>
          <a:xfrm>
            <a:off x="2739987" y="8299222"/>
            <a:ext cx="518663" cy="448269"/>
          </a:xfrm>
          <a:custGeom>
            <a:avLst/>
            <a:gdLst>
              <a:gd name="connsiteX0" fmla="*/ 1096 w 518663"/>
              <a:gd name="connsiteY0" fmla="*/ 228 h 448269"/>
              <a:gd name="connsiteX1" fmla="*/ 75180 w 518663"/>
              <a:gd name="connsiteY1" fmla="*/ 266928 h 448269"/>
              <a:gd name="connsiteX2" fmla="*/ 121746 w 518663"/>
              <a:gd name="connsiteY2" fmla="*/ 387578 h 448269"/>
              <a:gd name="connsiteX3" fmla="*/ 147146 w 518663"/>
              <a:gd name="connsiteY3" fmla="*/ 421445 h 448269"/>
              <a:gd name="connsiteX4" fmla="*/ 191596 w 518663"/>
              <a:gd name="connsiteY4" fmla="*/ 434145 h 448269"/>
              <a:gd name="connsiteX5" fmla="*/ 308013 w 518663"/>
              <a:gd name="connsiteY5" fmla="*/ 442611 h 448269"/>
              <a:gd name="connsiteX6" fmla="*/ 464646 w 518663"/>
              <a:gd name="connsiteY6" fmla="*/ 442611 h 448269"/>
              <a:gd name="connsiteX7" fmla="*/ 517563 w 518663"/>
              <a:gd name="connsiteY7" fmla="*/ 370645 h 448269"/>
              <a:gd name="connsiteX8" fmla="*/ 424430 w 518663"/>
              <a:gd name="connsiteY8" fmla="*/ 415095 h 448269"/>
              <a:gd name="connsiteX9" fmla="*/ 299546 w 518663"/>
              <a:gd name="connsiteY9" fmla="*/ 419328 h 448269"/>
              <a:gd name="connsiteX10" fmla="*/ 176780 w 518663"/>
              <a:gd name="connsiteY10" fmla="*/ 393928 h 448269"/>
              <a:gd name="connsiteX11" fmla="*/ 136563 w 518663"/>
              <a:gd name="connsiteY11" fmla="*/ 315611 h 448269"/>
              <a:gd name="connsiteX12" fmla="*/ 1096 w 518663"/>
              <a:gd name="connsiteY12" fmla="*/ 228 h 4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663" h="448269">
                <a:moveTo>
                  <a:pt x="1096" y="228"/>
                </a:moveTo>
                <a:cubicBezTo>
                  <a:pt x="-9134" y="-7886"/>
                  <a:pt x="55072" y="202370"/>
                  <a:pt x="75180" y="266928"/>
                </a:cubicBezTo>
                <a:cubicBezTo>
                  <a:pt x="95288" y="331486"/>
                  <a:pt x="109752" y="361825"/>
                  <a:pt x="121746" y="387578"/>
                </a:cubicBezTo>
                <a:cubicBezTo>
                  <a:pt x="133740" y="413331"/>
                  <a:pt x="135504" y="413684"/>
                  <a:pt x="147146" y="421445"/>
                </a:cubicBezTo>
                <a:cubicBezTo>
                  <a:pt x="158788" y="429206"/>
                  <a:pt x="164785" y="430617"/>
                  <a:pt x="191596" y="434145"/>
                </a:cubicBezTo>
                <a:cubicBezTo>
                  <a:pt x="218407" y="437673"/>
                  <a:pt x="262505" y="441200"/>
                  <a:pt x="308013" y="442611"/>
                </a:cubicBezTo>
                <a:cubicBezTo>
                  <a:pt x="353521" y="444022"/>
                  <a:pt x="429721" y="454605"/>
                  <a:pt x="464646" y="442611"/>
                </a:cubicBezTo>
                <a:cubicBezTo>
                  <a:pt x="499571" y="430617"/>
                  <a:pt x="524266" y="375231"/>
                  <a:pt x="517563" y="370645"/>
                </a:cubicBezTo>
                <a:cubicBezTo>
                  <a:pt x="510860" y="366059"/>
                  <a:pt x="460766" y="406981"/>
                  <a:pt x="424430" y="415095"/>
                </a:cubicBezTo>
                <a:cubicBezTo>
                  <a:pt x="388094" y="423209"/>
                  <a:pt x="340821" y="422856"/>
                  <a:pt x="299546" y="419328"/>
                </a:cubicBezTo>
                <a:cubicBezTo>
                  <a:pt x="258271" y="415800"/>
                  <a:pt x="203944" y="411214"/>
                  <a:pt x="176780" y="393928"/>
                </a:cubicBezTo>
                <a:cubicBezTo>
                  <a:pt x="149616" y="376642"/>
                  <a:pt x="164785" y="385814"/>
                  <a:pt x="136563" y="315611"/>
                </a:cubicBezTo>
                <a:cubicBezTo>
                  <a:pt x="108341" y="245408"/>
                  <a:pt x="11326" y="8342"/>
                  <a:pt x="1096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D46AC532-942F-4378-81D2-C3D8960D9D1D}"/>
              </a:ext>
            </a:extLst>
          </p:cNvPr>
          <p:cNvSpPr/>
          <p:nvPr/>
        </p:nvSpPr>
        <p:spPr>
          <a:xfrm>
            <a:off x="2733163" y="8244412"/>
            <a:ext cx="892918" cy="328246"/>
          </a:xfrm>
          <a:custGeom>
            <a:avLst/>
            <a:gdLst>
              <a:gd name="connsiteX0" fmla="*/ 7920 w 892918"/>
              <a:gd name="connsiteY0" fmla="*/ 10588 h 328246"/>
              <a:gd name="connsiteX1" fmla="*/ 62954 w 892918"/>
              <a:gd name="connsiteY1" fmla="*/ 44455 h 328246"/>
              <a:gd name="connsiteX2" fmla="*/ 325420 w 892918"/>
              <a:gd name="connsiteY2" fmla="*/ 230721 h 328246"/>
              <a:gd name="connsiteX3" fmla="*/ 454537 w 892918"/>
              <a:gd name="connsiteY3" fmla="*/ 311155 h 328246"/>
              <a:gd name="connsiteX4" fmla="*/ 477820 w 892918"/>
              <a:gd name="connsiteY4" fmla="*/ 273055 h 328246"/>
              <a:gd name="connsiteX5" fmla="*/ 577304 w 892918"/>
              <a:gd name="connsiteY5" fmla="*/ 133355 h 328246"/>
              <a:gd name="connsiteX6" fmla="*/ 657737 w 892918"/>
              <a:gd name="connsiteY6" fmla="*/ 133355 h 328246"/>
              <a:gd name="connsiteX7" fmla="*/ 725470 w 892918"/>
              <a:gd name="connsiteY7" fmla="*/ 124888 h 328246"/>
              <a:gd name="connsiteX8" fmla="*/ 765687 w 892918"/>
              <a:gd name="connsiteY8" fmla="*/ 97371 h 328246"/>
              <a:gd name="connsiteX9" fmla="*/ 892687 w 892918"/>
              <a:gd name="connsiteY9" fmla="*/ 5 h 328246"/>
              <a:gd name="connsiteX10" fmla="*/ 795320 w 892918"/>
              <a:gd name="connsiteY10" fmla="*/ 93138 h 328246"/>
              <a:gd name="connsiteX11" fmla="*/ 731820 w 892918"/>
              <a:gd name="connsiteY11" fmla="*/ 146055 h 328246"/>
              <a:gd name="connsiteX12" fmla="*/ 602704 w 892918"/>
              <a:gd name="connsiteY12" fmla="*/ 154521 h 328246"/>
              <a:gd name="connsiteX13" fmla="*/ 570954 w 892918"/>
              <a:gd name="connsiteY13" fmla="*/ 173571 h 328246"/>
              <a:gd name="connsiteX14" fmla="*/ 511687 w 892918"/>
              <a:gd name="connsiteY14" fmla="*/ 260355 h 328246"/>
              <a:gd name="connsiteX15" fmla="*/ 435487 w 892918"/>
              <a:gd name="connsiteY15" fmla="*/ 328088 h 328246"/>
              <a:gd name="connsiteX16" fmla="*/ 312720 w 892918"/>
              <a:gd name="connsiteY16" fmla="*/ 241305 h 328246"/>
              <a:gd name="connsiteX17" fmla="*/ 192070 w 892918"/>
              <a:gd name="connsiteY17" fmla="*/ 143938 h 328246"/>
              <a:gd name="connsiteX18" fmla="*/ 7920 w 892918"/>
              <a:gd name="connsiteY18" fmla="*/ 10588 h 3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2918" h="328246">
                <a:moveTo>
                  <a:pt x="7920" y="10588"/>
                </a:moveTo>
                <a:cubicBezTo>
                  <a:pt x="-13599" y="-5992"/>
                  <a:pt x="10037" y="7766"/>
                  <a:pt x="62954" y="44455"/>
                </a:cubicBezTo>
                <a:cubicBezTo>
                  <a:pt x="115871" y="81144"/>
                  <a:pt x="325420" y="230721"/>
                  <a:pt x="325420" y="230721"/>
                </a:cubicBezTo>
                <a:cubicBezTo>
                  <a:pt x="390684" y="275171"/>
                  <a:pt x="429137" y="304099"/>
                  <a:pt x="454537" y="311155"/>
                </a:cubicBezTo>
                <a:cubicBezTo>
                  <a:pt x="479937" y="318211"/>
                  <a:pt x="457359" y="302688"/>
                  <a:pt x="477820" y="273055"/>
                </a:cubicBezTo>
                <a:cubicBezTo>
                  <a:pt x="498281" y="243422"/>
                  <a:pt x="547318" y="156638"/>
                  <a:pt x="577304" y="133355"/>
                </a:cubicBezTo>
                <a:cubicBezTo>
                  <a:pt x="607290" y="110072"/>
                  <a:pt x="633043" y="134766"/>
                  <a:pt x="657737" y="133355"/>
                </a:cubicBezTo>
                <a:cubicBezTo>
                  <a:pt x="682431" y="131944"/>
                  <a:pt x="707478" y="130885"/>
                  <a:pt x="725470" y="124888"/>
                </a:cubicBezTo>
                <a:cubicBezTo>
                  <a:pt x="743462" y="118891"/>
                  <a:pt x="737818" y="118185"/>
                  <a:pt x="765687" y="97371"/>
                </a:cubicBezTo>
                <a:cubicBezTo>
                  <a:pt x="793556" y="76557"/>
                  <a:pt x="887748" y="710"/>
                  <a:pt x="892687" y="5"/>
                </a:cubicBezTo>
                <a:cubicBezTo>
                  <a:pt x="897626" y="-700"/>
                  <a:pt x="822131" y="68796"/>
                  <a:pt x="795320" y="93138"/>
                </a:cubicBezTo>
                <a:cubicBezTo>
                  <a:pt x="768509" y="117480"/>
                  <a:pt x="763923" y="135825"/>
                  <a:pt x="731820" y="146055"/>
                </a:cubicBezTo>
                <a:cubicBezTo>
                  <a:pt x="699717" y="156286"/>
                  <a:pt x="629515" y="149935"/>
                  <a:pt x="602704" y="154521"/>
                </a:cubicBezTo>
                <a:cubicBezTo>
                  <a:pt x="575893" y="159107"/>
                  <a:pt x="586123" y="155932"/>
                  <a:pt x="570954" y="173571"/>
                </a:cubicBezTo>
                <a:cubicBezTo>
                  <a:pt x="555785" y="191210"/>
                  <a:pt x="534265" y="234602"/>
                  <a:pt x="511687" y="260355"/>
                </a:cubicBezTo>
                <a:cubicBezTo>
                  <a:pt x="489109" y="286108"/>
                  <a:pt x="468648" y="331263"/>
                  <a:pt x="435487" y="328088"/>
                </a:cubicBezTo>
                <a:cubicBezTo>
                  <a:pt x="402326" y="324913"/>
                  <a:pt x="353290" y="271997"/>
                  <a:pt x="312720" y="241305"/>
                </a:cubicBezTo>
                <a:cubicBezTo>
                  <a:pt x="272151" y="210613"/>
                  <a:pt x="246398" y="179921"/>
                  <a:pt x="192070" y="143938"/>
                </a:cubicBezTo>
                <a:cubicBezTo>
                  <a:pt x="137742" y="107955"/>
                  <a:pt x="29439" y="27168"/>
                  <a:pt x="7920" y="10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BF88D0AB-F1EA-4BE4-9B4A-553D629F9CF6}"/>
              </a:ext>
            </a:extLst>
          </p:cNvPr>
          <p:cNvSpPr/>
          <p:nvPr/>
        </p:nvSpPr>
        <p:spPr>
          <a:xfrm>
            <a:off x="3361843" y="7162067"/>
            <a:ext cx="316234" cy="377832"/>
          </a:xfrm>
          <a:custGeom>
            <a:avLst/>
            <a:gdLst>
              <a:gd name="connsiteX0" fmla="*/ 314807 w 316234"/>
              <a:gd name="connsiteY0" fmla="*/ 4966 h 377832"/>
              <a:gd name="connsiteX1" fmla="*/ 181457 w 316234"/>
              <a:gd name="connsiteY1" fmla="*/ 174300 h 377832"/>
              <a:gd name="connsiteX2" fmla="*/ 5774 w 316234"/>
              <a:gd name="connsiteY2" fmla="*/ 371150 h 377832"/>
              <a:gd name="connsiteX3" fmla="*/ 50224 w 316234"/>
              <a:gd name="connsiteY3" fmla="*/ 320350 h 377832"/>
              <a:gd name="connsiteX4" fmla="*/ 128540 w 316234"/>
              <a:gd name="connsiteY4" fmla="*/ 208166 h 377832"/>
              <a:gd name="connsiteX5" fmla="*/ 242840 w 316234"/>
              <a:gd name="connsiteY5" fmla="*/ 62116 h 377832"/>
              <a:gd name="connsiteX6" fmla="*/ 314807 w 316234"/>
              <a:gd name="connsiteY6" fmla="*/ 4966 h 3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234" h="377832">
                <a:moveTo>
                  <a:pt x="314807" y="4966"/>
                </a:moveTo>
                <a:cubicBezTo>
                  <a:pt x="304577" y="23663"/>
                  <a:pt x="232962" y="113269"/>
                  <a:pt x="181457" y="174300"/>
                </a:cubicBezTo>
                <a:cubicBezTo>
                  <a:pt x="129951" y="235331"/>
                  <a:pt x="27646" y="346808"/>
                  <a:pt x="5774" y="371150"/>
                </a:cubicBezTo>
                <a:cubicBezTo>
                  <a:pt x="-16098" y="395492"/>
                  <a:pt x="29763" y="347514"/>
                  <a:pt x="50224" y="320350"/>
                </a:cubicBezTo>
                <a:cubicBezTo>
                  <a:pt x="70685" y="293186"/>
                  <a:pt x="96437" y="251205"/>
                  <a:pt x="128540" y="208166"/>
                </a:cubicBezTo>
                <a:cubicBezTo>
                  <a:pt x="160643" y="165127"/>
                  <a:pt x="207562" y="100569"/>
                  <a:pt x="242840" y="62116"/>
                </a:cubicBezTo>
                <a:cubicBezTo>
                  <a:pt x="278118" y="23663"/>
                  <a:pt x="325037" y="-13731"/>
                  <a:pt x="314807" y="4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72593B5A-7590-499D-858D-81CDA25A9500}"/>
              </a:ext>
            </a:extLst>
          </p:cNvPr>
          <p:cNvSpPr/>
          <p:nvPr/>
        </p:nvSpPr>
        <p:spPr>
          <a:xfrm>
            <a:off x="4303462" y="6222297"/>
            <a:ext cx="221979" cy="435305"/>
          </a:xfrm>
          <a:custGeom>
            <a:avLst/>
            <a:gdLst>
              <a:gd name="connsiteX0" fmla="*/ 221971 w 221979"/>
              <a:gd name="connsiteY0" fmla="*/ 703 h 435305"/>
              <a:gd name="connsiteX1" fmla="*/ 80155 w 221979"/>
              <a:gd name="connsiteY1" fmla="*/ 237770 h 435305"/>
              <a:gd name="connsiteX2" fmla="*/ 3955 w 221979"/>
              <a:gd name="connsiteY2" fmla="*/ 430386 h 435305"/>
              <a:gd name="connsiteX3" fmla="*/ 18771 w 221979"/>
              <a:gd name="connsiteY3" fmla="*/ 360536 h 435305"/>
              <a:gd name="connsiteX4" fmla="*/ 86505 w 221979"/>
              <a:gd name="connsiteY4" fmla="*/ 172153 h 435305"/>
              <a:gd name="connsiteX5" fmla="*/ 221971 w 221979"/>
              <a:gd name="connsiteY5" fmla="*/ 703 h 43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79" h="435305">
                <a:moveTo>
                  <a:pt x="221971" y="703"/>
                </a:moveTo>
                <a:cubicBezTo>
                  <a:pt x="220913" y="11639"/>
                  <a:pt x="116491" y="166156"/>
                  <a:pt x="80155" y="237770"/>
                </a:cubicBezTo>
                <a:cubicBezTo>
                  <a:pt x="43819" y="309384"/>
                  <a:pt x="14186" y="409925"/>
                  <a:pt x="3955" y="430386"/>
                </a:cubicBezTo>
                <a:cubicBezTo>
                  <a:pt x="-6276" y="450847"/>
                  <a:pt x="5013" y="403575"/>
                  <a:pt x="18771" y="360536"/>
                </a:cubicBezTo>
                <a:cubicBezTo>
                  <a:pt x="32529" y="317497"/>
                  <a:pt x="52638" y="235300"/>
                  <a:pt x="86505" y="172153"/>
                </a:cubicBezTo>
                <a:cubicBezTo>
                  <a:pt x="120372" y="109006"/>
                  <a:pt x="223029" y="-10233"/>
                  <a:pt x="221971" y="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1ABAF17F-9FE1-4FD2-984F-0490855F182F}"/>
              </a:ext>
            </a:extLst>
          </p:cNvPr>
          <p:cNvSpPr/>
          <p:nvPr/>
        </p:nvSpPr>
        <p:spPr>
          <a:xfrm>
            <a:off x="4026107" y="6669232"/>
            <a:ext cx="283050" cy="770577"/>
          </a:xfrm>
          <a:custGeom>
            <a:avLst/>
            <a:gdLst>
              <a:gd name="connsiteX0" fmla="*/ 281310 w 283050"/>
              <a:gd name="connsiteY0" fmla="*/ 10968 h 770577"/>
              <a:gd name="connsiteX1" fmla="*/ 171243 w 283050"/>
              <a:gd name="connsiteY1" fmla="*/ 317885 h 770577"/>
              <a:gd name="connsiteX2" fmla="*/ 8260 w 283050"/>
              <a:gd name="connsiteY2" fmla="*/ 745451 h 770577"/>
              <a:gd name="connsiteX3" fmla="*/ 35776 w 283050"/>
              <a:gd name="connsiteY3" fmla="*/ 681951 h 770577"/>
              <a:gd name="connsiteX4" fmla="*/ 137376 w 283050"/>
              <a:gd name="connsiteY4" fmla="*/ 362335 h 770577"/>
              <a:gd name="connsiteX5" fmla="*/ 230510 w 283050"/>
              <a:gd name="connsiteY5" fmla="*/ 97751 h 770577"/>
              <a:gd name="connsiteX6" fmla="*/ 281310 w 283050"/>
              <a:gd name="connsiteY6" fmla="*/ 10968 h 7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050" h="770577">
                <a:moveTo>
                  <a:pt x="281310" y="10968"/>
                </a:moveTo>
                <a:cubicBezTo>
                  <a:pt x="271432" y="47657"/>
                  <a:pt x="216751" y="195471"/>
                  <a:pt x="171243" y="317885"/>
                </a:cubicBezTo>
                <a:cubicBezTo>
                  <a:pt x="125735" y="440299"/>
                  <a:pt x="30838" y="684774"/>
                  <a:pt x="8260" y="745451"/>
                </a:cubicBezTo>
                <a:cubicBezTo>
                  <a:pt x="-14318" y="806128"/>
                  <a:pt x="14257" y="745804"/>
                  <a:pt x="35776" y="681951"/>
                </a:cubicBezTo>
                <a:cubicBezTo>
                  <a:pt x="57295" y="618098"/>
                  <a:pt x="104920" y="459702"/>
                  <a:pt x="137376" y="362335"/>
                </a:cubicBezTo>
                <a:cubicBezTo>
                  <a:pt x="169832" y="264968"/>
                  <a:pt x="204052" y="159134"/>
                  <a:pt x="230510" y="97751"/>
                </a:cubicBezTo>
                <a:cubicBezTo>
                  <a:pt x="256968" y="36368"/>
                  <a:pt x="291188" y="-25721"/>
                  <a:pt x="281310" y="10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C22C1CFB-A2D0-4A71-B1CA-3003FA06738B}"/>
              </a:ext>
            </a:extLst>
          </p:cNvPr>
          <p:cNvSpPr/>
          <p:nvPr/>
        </p:nvSpPr>
        <p:spPr>
          <a:xfrm>
            <a:off x="3905002" y="7262213"/>
            <a:ext cx="178382" cy="418765"/>
          </a:xfrm>
          <a:custGeom>
            <a:avLst/>
            <a:gdLst>
              <a:gd name="connsiteX0" fmla="*/ 178048 w 178382"/>
              <a:gd name="connsiteY0" fmla="*/ 70 h 418765"/>
              <a:gd name="connsiteX1" fmla="*/ 78565 w 178382"/>
              <a:gd name="connsiteY1" fmla="*/ 251954 h 418765"/>
              <a:gd name="connsiteX2" fmla="*/ 2365 w 178382"/>
              <a:gd name="connsiteY2" fmla="*/ 417054 h 418765"/>
              <a:gd name="connsiteX3" fmla="*/ 21415 w 178382"/>
              <a:gd name="connsiteY3" fmla="*/ 334504 h 418765"/>
              <a:gd name="connsiteX4" fmla="*/ 42581 w 178382"/>
              <a:gd name="connsiteY4" fmla="*/ 277354 h 418765"/>
              <a:gd name="connsiteX5" fmla="*/ 178048 w 178382"/>
              <a:gd name="connsiteY5" fmla="*/ 70 h 4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82" h="418765">
                <a:moveTo>
                  <a:pt x="178048" y="70"/>
                </a:moveTo>
                <a:cubicBezTo>
                  <a:pt x="184045" y="-4163"/>
                  <a:pt x="107845" y="182457"/>
                  <a:pt x="78565" y="251954"/>
                </a:cubicBezTo>
                <a:cubicBezTo>
                  <a:pt x="49285" y="321451"/>
                  <a:pt x="11890" y="403296"/>
                  <a:pt x="2365" y="417054"/>
                </a:cubicBezTo>
                <a:cubicBezTo>
                  <a:pt x="-7160" y="430812"/>
                  <a:pt x="14712" y="357787"/>
                  <a:pt x="21415" y="334504"/>
                </a:cubicBezTo>
                <a:cubicBezTo>
                  <a:pt x="28118" y="311221"/>
                  <a:pt x="17887" y="333093"/>
                  <a:pt x="42581" y="277354"/>
                </a:cubicBezTo>
                <a:cubicBezTo>
                  <a:pt x="67275" y="221615"/>
                  <a:pt x="172051" y="4303"/>
                  <a:pt x="178048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FC0DD104-BBC5-441D-BEC8-45F38EA30B77}"/>
              </a:ext>
            </a:extLst>
          </p:cNvPr>
          <p:cNvSpPr/>
          <p:nvPr/>
        </p:nvSpPr>
        <p:spPr>
          <a:xfrm>
            <a:off x="3587001" y="7691453"/>
            <a:ext cx="315170" cy="580618"/>
          </a:xfrm>
          <a:custGeom>
            <a:avLst/>
            <a:gdLst>
              <a:gd name="connsiteX0" fmla="*/ 314016 w 315170"/>
              <a:gd name="connsiteY0" fmla="*/ 514 h 580618"/>
              <a:gd name="connsiteX1" fmla="*/ 199716 w 315170"/>
              <a:gd name="connsiteY1" fmla="*/ 231230 h 580618"/>
              <a:gd name="connsiteX2" fmla="*/ 93882 w 315170"/>
              <a:gd name="connsiteY2" fmla="*/ 453480 h 580618"/>
              <a:gd name="connsiteX3" fmla="*/ 2866 w 315170"/>
              <a:gd name="connsiteY3" fmla="*/ 576247 h 580618"/>
              <a:gd name="connsiteX4" fmla="*/ 26149 w 315170"/>
              <a:gd name="connsiteY4" fmla="*/ 542380 h 580618"/>
              <a:gd name="connsiteX5" fmla="*/ 60016 w 315170"/>
              <a:gd name="connsiteY5" fmla="*/ 438664 h 580618"/>
              <a:gd name="connsiteX6" fmla="*/ 125632 w 315170"/>
              <a:gd name="connsiteY6" fmla="*/ 296847 h 580618"/>
              <a:gd name="connsiteX7" fmla="*/ 314016 w 315170"/>
              <a:gd name="connsiteY7" fmla="*/ 514 h 5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70" h="580618">
                <a:moveTo>
                  <a:pt x="314016" y="514"/>
                </a:moveTo>
                <a:cubicBezTo>
                  <a:pt x="326363" y="-10422"/>
                  <a:pt x="236405" y="155736"/>
                  <a:pt x="199716" y="231230"/>
                </a:cubicBezTo>
                <a:cubicBezTo>
                  <a:pt x="163027" y="306724"/>
                  <a:pt x="126690" y="395977"/>
                  <a:pt x="93882" y="453480"/>
                </a:cubicBezTo>
                <a:cubicBezTo>
                  <a:pt x="61074" y="510983"/>
                  <a:pt x="14155" y="561430"/>
                  <a:pt x="2866" y="576247"/>
                </a:cubicBezTo>
                <a:cubicBezTo>
                  <a:pt x="-8423" y="591064"/>
                  <a:pt x="16624" y="565310"/>
                  <a:pt x="26149" y="542380"/>
                </a:cubicBezTo>
                <a:cubicBezTo>
                  <a:pt x="35674" y="519450"/>
                  <a:pt x="43435" y="479586"/>
                  <a:pt x="60016" y="438664"/>
                </a:cubicBezTo>
                <a:cubicBezTo>
                  <a:pt x="76596" y="397742"/>
                  <a:pt x="78360" y="375516"/>
                  <a:pt x="125632" y="296847"/>
                </a:cubicBezTo>
                <a:cubicBezTo>
                  <a:pt x="172904" y="218178"/>
                  <a:pt x="301669" y="11450"/>
                  <a:pt x="314016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9D4DFE29-7CB1-4DF8-80FF-B319925AA32F}"/>
              </a:ext>
            </a:extLst>
          </p:cNvPr>
          <p:cNvSpPr/>
          <p:nvPr/>
        </p:nvSpPr>
        <p:spPr>
          <a:xfrm>
            <a:off x="6678398" y="5148141"/>
            <a:ext cx="370733" cy="571604"/>
          </a:xfrm>
          <a:custGeom>
            <a:avLst/>
            <a:gdLst>
              <a:gd name="connsiteX0" fmla="*/ 195477 w 370733"/>
              <a:gd name="connsiteY0" fmla="*/ 1709 h 571604"/>
              <a:gd name="connsiteX1" fmla="*/ 341527 w 370733"/>
              <a:gd name="connsiteY1" fmla="*/ 417634 h 571604"/>
              <a:gd name="connsiteX2" fmla="*/ 328827 w 370733"/>
              <a:gd name="connsiteY2" fmla="*/ 436684 h 571604"/>
              <a:gd name="connsiteX3" fmla="*/ 233577 w 370733"/>
              <a:gd name="connsiteY3" fmla="*/ 477959 h 571604"/>
              <a:gd name="connsiteX4" fmla="*/ 1802 w 370733"/>
              <a:gd name="connsiteY4" fmla="*/ 570034 h 571604"/>
              <a:gd name="connsiteX5" fmla="*/ 138327 w 370733"/>
              <a:gd name="connsiteY5" fmla="*/ 525584 h 571604"/>
              <a:gd name="connsiteX6" fmla="*/ 360577 w 370733"/>
              <a:gd name="connsiteY6" fmla="*/ 395409 h 571604"/>
              <a:gd name="connsiteX7" fmla="*/ 322477 w 370733"/>
              <a:gd name="connsiteY7" fmla="*/ 274759 h 571604"/>
              <a:gd name="connsiteX8" fmla="*/ 195477 w 370733"/>
              <a:gd name="connsiteY8" fmla="*/ 1709 h 57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733" h="571604">
                <a:moveTo>
                  <a:pt x="195477" y="1709"/>
                </a:moveTo>
                <a:cubicBezTo>
                  <a:pt x="198652" y="25522"/>
                  <a:pt x="341527" y="417634"/>
                  <a:pt x="341527" y="417634"/>
                </a:cubicBezTo>
                <a:cubicBezTo>
                  <a:pt x="363752" y="490130"/>
                  <a:pt x="346819" y="426630"/>
                  <a:pt x="328827" y="436684"/>
                </a:cubicBezTo>
                <a:cubicBezTo>
                  <a:pt x="310835" y="446738"/>
                  <a:pt x="288081" y="455734"/>
                  <a:pt x="233577" y="477959"/>
                </a:cubicBezTo>
                <a:cubicBezTo>
                  <a:pt x="179073" y="500184"/>
                  <a:pt x="17677" y="562097"/>
                  <a:pt x="1802" y="570034"/>
                </a:cubicBezTo>
                <a:cubicBezTo>
                  <a:pt x="-14073" y="577971"/>
                  <a:pt x="78531" y="554688"/>
                  <a:pt x="138327" y="525584"/>
                </a:cubicBezTo>
                <a:cubicBezTo>
                  <a:pt x="198123" y="496480"/>
                  <a:pt x="329886" y="437213"/>
                  <a:pt x="360577" y="395409"/>
                </a:cubicBezTo>
                <a:cubicBezTo>
                  <a:pt x="391268" y="353605"/>
                  <a:pt x="344702" y="339846"/>
                  <a:pt x="322477" y="274759"/>
                </a:cubicBezTo>
                <a:cubicBezTo>
                  <a:pt x="300252" y="209672"/>
                  <a:pt x="192302" y="-22104"/>
                  <a:pt x="195477" y="1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ADDD6E52-3725-422B-AFFC-FABE776E2356}"/>
              </a:ext>
            </a:extLst>
          </p:cNvPr>
          <p:cNvSpPr/>
          <p:nvPr/>
        </p:nvSpPr>
        <p:spPr>
          <a:xfrm>
            <a:off x="6643507" y="5703459"/>
            <a:ext cx="495613" cy="80215"/>
          </a:xfrm>
          <a:custGeom>
            <a:avLst/>
            <a:gdLst>
              <a:gd name="connsiteX0" fmla="*/ 181 w 495613"/>
              <a:gd name="connsiteY0" fmla="*/ 14716 h 80215"/>
              <a:gd name="connsiteX1" fmla="*/ 90668 w 495613"/>
              <a:gd name="connsiteY1" fmla="*/ 78216 h 80215"/>
              <a:gd name="connsiteX2" fmla="*/ 143056 w 495613"/>
              <a:gd name="connsiteY2" fmla="*/ 65516 h 80215"/>
              <a:gd name="connsiteX3" fmla="*/ 363718 w 495613"/>
              <a:gd name="connsiteY3" fmla="*/ 21066 h 80215"/>
              <a:gd name="connsiteX4" fmla="*/ 495481 w 495613"/>
              <a:gd name="connsiteY4" fmla="*/ 11541 h 80215"/>
              <a:gd name="connsiteX5" fmla="*/ 384356 w 495613"/>
              <a:gd name="connsiteY5" fmla="*/ 429 h 80215"/>
              <a:gd name="connsiteX6" fmla="*/ 193856 w 495613"/>
              <a:gd name="connsiteY6" fmla="*/ 27416 h 80215"/>
              <a:gd name="connsiteX7" fmla="*/ 116068 w 495613"/>
              <a:gd name="connsiteY7" fmla="*/ 67104 h 80215"/>
              <a:gd name="connsiteX8" fmla="*/ 181 w 495613"/>
              <a:gd name="connsiteY8" fmla="*/ 14716 h 8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613" h="80215">
                <a:moveTo>
                  <a:pt x="181" y="14716"/>
                </a:moveTo>
                <a:cubicBezTo>
                  <a:pt x="-4052" y="16568"/>
                  <a:pt x="66856" y="69749"/>
                  <a:pt x="90668" y="78216"/>
                </a:cubicBezTo>
                <a:cubicBezTo>
                  <a:pt x="114480" y="86683"/>
                  <a:pt x="143056" y="65516"/>
                  <a:pt x="143056" y="65516"/>
                </a:cubicBezTo>
                <a:cubicBezTo>
                  <a:pt x="188564" y="55991"/>
                  <a:pt x="304981" y="30062"/>
                  <a:pt x="363718" y="21066"/>
                </a:cubicBezTo>
                <a:cubicBezTo>
                  <a:pt x="422455" y="12070"/>
                  <a:pt x="492041" y="14980"/>
                  <a:pt x="495481" y="11541"/>
                </a:cubicBezTo>
                <a:cubicBezTo>
                  <a:pt x="498921" y="8102"/>
                  <a:pt x="434627" y="-2217"/>
                  <a:pt x="384356" y="429"/>
                </a:cubicBezTo>
                <a:cubicBezTo>
                  <a:pt x="334085" y="3075"/>
                  <a:pt x="238571" y="16304"/>
                  <a:pt x="193856" y="27416"/>
                </a:cubicBezTo>
                <a:cubicBezTo>
                  <a:pt x="149141" y="38528"/>
                  <a:pt x="145172" y="63929"/>
                  <a:pt x="116068" y="67104"/>
                </a:cubicBezTo>
                <a:cubicBezTo>
                  <a:pt x="86964" y="70279"/>
                  <a:pt x="4414" y="12864"/>
                  <a:pt x="181" y="14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2194DFAB-07D1-4DD8-B785-42E63602981E}"/>
              </a:ext>
            </a:extLst>
          </p:cNvPr>
          <p:cNvSpPr/>
          <p:nvPr/>
        </p:nvSpPr>
        <p:spPr>
          <a:xfrm>
            <a:off x="6691311" y="5711588"/>
            <a:ext cx="119190" cy="43881"/>
          </a:xfrm>
          <a:custGeom>
            <a:avLst/>
            <a:gdLst>
              <a:gd name="connsiteX0" fmla="*/ 2 w 119190"/>
              <a:gd name="connsiteY0" fmla="*/ 237 h 43881"/>
              <a:gd name="connsiteX1" fmla="*/ 96839 w 119190"/>
              <a:gd name="connsiteY1" fmla="*/ 35162 h 43881"/>
              <a:gd name="connsiteX2" fmla="*/ 119064 w 119190"/>
              <a:gd name="connsiteY2" fmla="*/ 43100 h 43881"/>
              <a:gd name="connsiteX3" fmla="*/ 100014 w 119190"/>
              <a:gd name="connsiteY3" fmla="*/ 20875 h 43881"/>
              <a:gd name="connsiteX4" fmla="*/ 2 w 119190"/>
              <a:gd name="connsiteY4" fmla="*/ 237 h 4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90" h="43881">
                <a:moveTo>
                  <a:pt x="2" y="237"/>
                </a:moveTo>
                <a:cubicBezTo>
                  <a:pt x="-527" y="2618"/>
                  <a:pt x="96839" y="35162"/>
                  <a:pt x="96839" y="35162"/>
                </a:cubicBezTo>
                <a:cubicBezTo>
                  <a:pt x="116683" y="42306"/>
                  <a:pt x="118535" y="45481"/>
                  <a:pt x="119064" y="43100"/>
                </a:cubicBezTo>
                <a:cubicBezTo>
                  <a:pt x="119593" y="40719"/>
                  <a:pt x="119329" y="27754"/>
                  <a:pt x="100014" y="20875"/>
                </a:cubicBezTo>
                <a:cubicBezTo>
                  <a:pt x="80700" y="13996"/>
                  <a:pt x="531" y="-2144"/>
                  <a:pt x="2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1785694A-A303-4727-9692-80E26FF4E12D}"/>
              </a:ext>
            </a:extLst>
          </p:cNvPr>
          <p:cNvSpPr/>
          <p:nvPr/>
        </p:nvSpPr>
        <p:spPr>
          <a:xfrm>
            <a:off x="7172206" y="5329376"/>
            <a:ext cx="140905" cy="288803"/>
          </a:xfrm>
          <a:custGeom>
            <a:avLst/>
            <a:gdLst>
              <a:gd name="connsiteX0" fmla="*/ 119 w 140905"/>
              <a:gd name="connsiteY0" fmla="*/ 1449 h 288803"/>
              <a:gd name="connsiteX1" fmla="*/ 133469 w 140905"/>
              <a:gd name="connsiteY1" fmla="*/ 277674 h 288803"/>
              <a:gd name="connsiteX2" fmla="*/ 122357 w 140905"/>
              <a:gd name="connsiteY2" fmla="*/ 228462 h 288803"/>
              <a:gd name="connsiteX3" fmla="*/ 109657 w 140905"/>
              <a:gd name="connsiteY3" fmla="*/ 171312 h 288803"/>
              <a:gd name="connsiteX4" fmla="*/ 119 w 140905"/>
              <a:gd name="connsiteY4" fmla="*/ 1449 h 28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05" h="288803">
                <a:moveTo>
                  <a:pt x="119" y="1449"/>
                </a:moveTo>
                <a:cubicBezTo>
                  <a:pt x="4088" y="19176"/>
                  <a:pt x="113096" y="239839"/>
                  <a:pt x="133469" y="277674"/>
                </a:cubicBezTo>
                <a:cubicBezTo>
                  <a:pt x="153842" y="315509"/>
                  <a:pt x="126326" y="246189"/>
                  <a:pt x="122357" y="228462"/>
                </a:cubicBezTo>
                <a:cubicBezTo>
                  <a:pt x="118388" y="210735"/>
                  <a:pt x="127384" y="208883"/>
                  <a:pt x="109657" y="171312"/>
                </a:cubicBezTo>
                <a:cubicBezTo>
                  <a:pt x="91930" y="133741"/>
                  <a:pt x="-3850" y="-16278"/>
                  <a:pt x="119" y="1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D21E7C3C-709B-4A0C-B285-AABB55B568DB}"/>
              </a:ext>
            </a:extLst>
          </p:cNvPr>
          <p:cNvSpPr/>
          <p:nvPr/>
        </p:nvSpPr>
        <p:spPr>
          <a:xfrm>
            <a:off x="7294577" y="5378230"/>
            <a:ext cx="131716" cy="551185"/>
          </a:xfrm>
          <a:custGeom>
            <a:avLst/>
            <a:gdLst>
              <a:gd name="connsiteX0" fmla="*/ 20623 w 131716"/>
              <a:gd name="connsiteY0" fmla="*/ 220 h 551185"/>
              <a:gd name="connsiteX1" fmla="*/ 22740 w 131716"/>
              <a:gd name="connsiteY1" fmla="*/ 171670 h 551185"/>
              <a:gd name="connsiteX2" fmla="*/ 48140 w 131716"/>
              <a:gd name="connsiteY2" fmla="*/ 273270 h 551185"/>
              <a:gd name="connsiteX3" fmla="*/ 130690 w 131716"/>
              <a:gd name="connsiteY3" fmla="*/ 544203 h 551185"/>
              <a:gd name="connsiteX4" fmla="*/ 88356 w 131716"/>
              <a:gd name="connsiteY4" fmla="*/ 448953 h 551185"/>
              <a:gd name="connsiteX5" fmla="*/ 1573 w 131716"/>
              <a:gd name="connsiteY5" fmla="*/ 209770 h 551185"/>
              <a:gd name="connsiteX6" fmla="*/ 20623 w 131716"/>
              <a:gd name="connsiteY6" fmla="*/ 220 h 55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716" h="551185">
                <a:moveTo>
                  <a:pt x="20623" y="220"/>
                </a:moveTo>
                <a:cubicBezTo>
                  <a:pt x="24151" y="-6130"/>
                  <a:pt x="18154" y="126162"/>
                  <a:pt x="22740" y="171670"/>
                </a:cubicBezTo>
                <a:cubicBezTo>
                  <a:pt x="27326" y="217178"/>
                  <a:pt x="30148" y="211181"/>
                  <a:pt x="48140" y="273270"/>
                </a:cubicBezTo>
                <a:cubicBezTo>
                  <a:pt x="66132" y="335359"/>
                  <a:pt x="123987" y="514923"/>
                  <a:pt x="130690" y="544203"/>
                </a:cubicBezTo>
                <a:cubicBezTo>
                  <a:pt x="137393" y="573483"/>
                  <a:pt x="109876" y="504692"/>
                  <a:pt x="88356" y="448953"/>
                </a:cubicBezTo>
                <a:cubicBezTo>
                  <a:pt x="66836" y="393214"/>
                  <a:pt x="9334" y="283853"/>
                  <a:pt x="1573" y="209770"/>
                </a:cubicBezTo>
                <a:cubicBezTo>
                  <a:pt x="-6188" y="135687"/>
                  <a:pt x="17095" y="6570"/>
                  <a:pt x="2062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AA2D4170-FED7-4B3B-92CE-2B7D1D7788F0}"/>
              </a:ext>
            </a:extLst>
          </p:cNvPr>
          <p:cNvSpPr/>
          <p:nvPr/>
        </p:nvSpPr>
        <p:spPr>
          <a:xfrm>
            <a:off x="7102348" y="5711888"/>
            <a:ext cx="371636" cy="280843"/>
          </a:xfrm>
          <a:custGeom>
            <a:avLst/>
            <a:gdLst>
              <a:gd name="connsiteX0" fmla="*/ 7535 w 371636"/>
              <a:gd name="connsiteY0" fmla="*/ 5229 h 280843"/>
              <a:gd name="connsiteX1" fmla="*/ 71035 w 371636"/>
              <a:gd name="connsiteY1" fmla="*/ 39095 h 280843"/>
              <a:gd name="connsiteX2" fmla="*/ 297519 w 371636"/>
              <a:gd name="connsiteY2" fmla="*/ 206312 h 280843"/>
              <a:gd name="connsiteX3" fmla="*/ 371602 w 371636"/>
              <a:gd name="connsiteY3" fmla="*/ 280395 h 280843"/>
              <a:gd name="connsiteX4" fmla="*/ 305985 w 371636"/>
              <a:gd name="connsiteY4" fmla="*/ 231712 h 280843"/>
              <a:gd name="connsiteX5" fmla="*/ 219202 w 371636"/>
              <a:gd name="connsiteY5" fmla="*/ 121645 h 280843"/>
              <a:gd name="connsiteX6" fmla="*/ 7535 w 371636"/>
              <a:gd name="connsiteY6" fmla="*/ 5229 h 28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636" h="280843">
                <a:moveTo>
                  <a:pt x="7535" y="5229"/>
                </a:moveTo>
                <a:cubicBezTo>
                  <a:pt x="-17159" y="-8529"/>
                  <a:pt x="22704" y="5581"/>
                  <a:pt x="71035" y="39095"/>
                </a:cubicBezTo>
                <a:cubicBezTo>
                  <a:pt x="119366" y="72609"/>
                  <a:pt x="247425" y="166095"/>
                  <a:pt x="297519" y="206312"/>
                </a:cubicBezTo>
                <a:cubicBezTo>
                  <a:pt x="347613" y="246529"/>
                  <a:pt x="370191" y="276162"/>
                  <a:pt x="371602" y="280395"/>
                </a:cubicBezTo>
                <a:cubicBezTo>
                  <a:pt x="373013" y="284628"/>
                  <a:pt x="331385" y="258170"/>
                  <a:pt x="305985" y="231712"/>
                </a:cubicBezTo>
                <a:cubicBezTo>
                  <a:pt x="280585" y="205254"/>
                  <a:pt x="266474" y="157981"/>
                  <a:pt x="219202" y="121645"/>
                </a:cubicBezTo>
                <a:cubicBezTo>
                  <a:pt x="171930" y="85309"/>
                  <a:pt x="32229" y="18987"/>
                  <a:pt x="7535" y="5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076D6728-83B8-4CEB-AA19-D6C3F4F81209}"/>
              </a:ext>
            </a:extLst>
          </p:cNvPr>
          <p:cNvSpPr/>
          <p:nvPr/>
        </p:nvSpPr>
        <p:spPr>
          <a:xfrm>
            <a:off x="7033601" y="5989071"/>
            <a:ext cx="618548" cy="1203768"/>
          </a:xfrm>
          <a:custGeom>
            <a:avLst/>
            <a:gdLst>
              <a:gd name="connsiteX0" fmla="*/ 443524 w 618548"/>
              <a:gd name="connsiteY0" fmla="*/ 2154 h 1203768"/>
              <a:gd name="connsiteX1" fmla="*/ 573699 w 618548"/>
              <a:gd name="connsiteY1" fmla="*/ 208529 h 1203768"/>
              <a:gd name="connsiteX2" fmla="*/ 618149 w 618548"/>
              <a:gd name="connsiteY2" fmla="*/ 395854 h 1203768"/>
              <a:gd name="connsiteX3" fmla="*/ 592749 w 618548"/>
              <a:gd name="connsiteY3" fmla="*/ 608579 h 1203768"/>
              <a:gd name="connsiteX4" fmla="*/ 545124 w 618548"/>
              <a:gd name="connsiteY4" fmla="*/ 770504 h 1203768"/>
              <a:gd name="connsiteX5" fmla="*/ 497499 w 618548"/>
              <a:gd name="connsiteY5" fmla="*/ 859404 h 1203768"/>
              <a:gd name="connsiteX6" fmla="*/ 402249 w 618548"/>
              <a:gd name="connsiteY6" fmla="*/ 980054 h 1203768"/>
              <a:gd name="connsiteX7" fmla="*/ 306999 w 618548"/>
              <a:gd name="connsiteY7" fmla="*/ 1034029 h 1203768"/>
              <a:gd name="connsiteX8" fmla="*/ 8549 w 618548"/>
              <a:gd name="connsiteY8" fmla="*/ 1199129 h 1203768"/>
              <a:gd name="connsiteX9" fmla="*/ 100624 w 618548"/>
              <a:gd name="connsiteY9" fmla="*/ 1141979 h 1203768"/>
              <a:gd name="connsiteX10" fmla="*/ 303824 w 618548"/>
              <a:gd name="connsiteY10" fmla="*/ 973704 h 1203768"/>
              <a:gd name="connsiteX11" fmla="*/ 545124 w 618548"/>
              <a:gd name="connsiteY11" fmla="*/ 494279 h 1203768"/>
              <a:gd name="connsiteX12" fmla="*/ 560999 w 618548"/>
              <a:gd name="connsiteY12" fmla="*/ 345054 h 1203768"/>
              <a:gd name="connsiteX13" fmla="*/ 443524 w 618548"/>
              <a:gd name="connsiteY13" fmla="*/ 2154 h 1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548" h="1203768">
                <a:moveTo>
                  <a:pt x="443524" y="2154"/>
                </a:moveTo>
                <a:cubicBezTo>
                  <a:pt x="445641" y="-20600"/>
                  <a:pt x="544595" y="142912"/>
                  <a:pt x="573699" y="208529"/>
                </a:cubicBezTo>
                <a:cubicBezTo>
                  <a:pt x="602803" y="274146"/>
                  <a:pt x="614974" y="329179"/>
                  <a:pt x="618149" y="395854"/>
                </a:cubicBezTo>
                <a:cubicBezTo>
                  <a:pt x="621324" y="462529"/>
                  <a:pt x="604920" y="546137"/>
                  <a:pt x="592749" y="608579"/>
                </a:cubicBezTo>
                <a:cubicBezTo>
                  <a:pt x="580578" y="671021"/>
                  <a:pt x="560999" y="728700"/>
                  <a:pt x="545124" y="770504"/>
                </a:cubicBezTo>
                <a:cubicBezTo>
                  <a:pt x="529249" y="812308"/>
                  <a:pt x="521311" y="824479"/>
                  <a:pt x="497499" y="859404"/>
                </a:cubicBezTo>
                <a:cubicBezTo>
                  <a:pt x="473687" y="894329"/>
                  <a:pt x="433999" y="950950"/>
                  <a:pt x="402249" y="980054"/>
                </a:cubicBezTo>
                <a:cubicBezTo>
                  <a:pt x="370499" y="1009158"/>
                  <a:pt x="306999" y="1034029"/>
                  <a:pt x="306999" y="1034029"/>
                </a:cubicBezTo>
                <a:lnTo>
                  <a:pt x="8549" y="1199129"/>
                </a:lnTo>
                <a:cubicBezTo>
                  <a:pt x="-25847" y="1217121"/>
                  <a:pt x="51412" y="1179550"/>
                  <a:pt x="100624" y="1141979"/>
                </a:cubicBezTo>
                <a:cubicBezTo>
                  <a:pt x="149836" y="1104408"/>
                  <a:pt x="229741" y="1081654"/>
                  <a:pt x="303824" y="973704"/>
                </a:cubicBezTo>
                <a:cubicBezTo>
                  <a:pt x="377907" y="865754"/>
                  <a:pt x="502262" y="599054"/>
                  <a:pt x="545124" y="494279"/>
                </a:cubicBezTo>
                <a:cubicBezTo>
                  <a:pt x="587987" y="389504"/>
                  <a:pt x="577403" y="429191"/>
                  <a:pt x="560999" y="345054"/>
                </a:cubicBezTo>
                <a:cubicBezTo>
                  <a:pt x="544595" y="260917"/>
                  <a:pt x="441407" y="24908"/>
                  <a:pt x="443524" y="2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44E5B16E-D274-4072-9F64-2872C3B62368}"/>
              </a:ext>
            </a:extLst>
          </p:cNvPr>
          <p:cNvSpPr/>
          <p:nvPr/>
        </p:nvSpPr>
        <p:spPr>
          <a:xfrm>
            <a:off x="6417702" y="7075885"/>
            <a:ext cx="372217" cy="126757"/>
          </a:xfrm>
          <a:custGeom>
            <a:avLst/>
            <a:gdLst>
              <a:gd name="connsiteX0" fmla="*/ 31 w 372217"/>
              <a:gd name="connsiteY0" fmla="*/ 132 h 126757"/>
              <a:gd name="connsiteX1" fmla="*/ 201115 w 372217"/>
              <a:gd name="connsiteY1" fmla="*/ 97498 h 126757"/>
              <a:gd name="connsiteX2" fmla="*/ 370448 w 372217"/>
              <a:gd name="connsiteY2" fmla="*/ 114432 h 126757"/>
              <a:gd name="connsiteX3" fmla="*/ 294248 w 372217"/>
              <a:gd name="connsiteY3" fmla="*/ 118665 h 126757"/>
              <a:gd name="connsiteX4" fmla="*/ 215931 w 372217"/>
              <a:gd name="connsiteY4" fmla="*/ 120782 h 126757"/>
              <a:gd name="connsiteX5" fmla="*/ 31 w 372217"/>
              <a:gd name="connsiteY5" fmla="*/ 132 h 12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17" h="126757">
                <a:moveTo>
                  <a:pt x="31" y="132"/>
                </a:moveTo>
                <a:cubicBezTo>
                  <a:pt x="-2438" y="-3749"/>
                  <a:pt x="139379" y="78448"/>
                  <a:pt x="201115" y="97498"/>
                </a:cubicBezTo>
                <a:cubicBezTo>
                  <a:pt x="262851" y="116548"/>
                  <a:pt x="354926" y="110904"/>
                  <a:pt x="370448" y="114432"/>
                </a:cubicBezTo>
                <a:cubicBezTo>
                  <a:pt x="385970" y="117960"/>
                  <a:pt x="294248" y="118665"/>
                  <a:pt x="294248" y="118665"/>
                </a:cubicBezTo>
                <a:cubicBezTo>
                  <a:pt x="268495" y="119723"/>
                  <a:pt x="261439" y="134893"/>
                  <a:pt x="215931" y="120782"/>
                </a:cubicBezTo>
                <a:cubicBezTo>
                  <a:pt x="170423" y="106671"/>
                  <a:pt x="2500" y="4013"/>
                  <a:pt x="31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2CD3E70C-493D-4E77-BB8C-FDCA19A53CB4}"/>
              </a:ext>
            </a:extLst>
          </p:cNvPr>
          <p:cNvSpPr/>
          <p:nvPr/>
        </p:nvSpPr>
        <p:spPr>
          <a:xfrm>
            <a:off x="4413742" y="6248144"/>
            <a:ext cx="109838" cy="482906"/>
          </a:xfrm>
          <a:custGeom>
            <a:avLst/>
            <a:gdLst>
              <a:gd name="connsiteX0" fmla="*/ 109575 w 109838"/>
              <a:gd name="connsiteY0" fmla="*/ 256 h 482906"/>
              <a:gd name="connsiteX1" fmla="*/ 35491 w 109838"/>
              <a:gd name="connsiteY1" fmla="*/ 211923 h 482906"/>
              <a:gd name="connsiteX2" fmla="*/ 31258 w 109838"/>
              <a:gd name="connsiteY2" fmla="*/ 472273 h 482906"/>
              <a:gd name="connsiteX3" fmla="*/ 14325 w 109838"/>
              <a:gd name="connsiteY3" fmla="*/ 415123 h 482906"/>
              <a:gd name="connsiteX4" fmla="*/ 5858 w 109838"/>
              <a:gd name="connsiteY4" fmla="*/ 254256 h 482906"/>
              <a:gd name="connsiteX5" fmla="*/ 109575 w 109838"/>
              <a:gd name="connsiteY5" fmla="*/ 256 h 48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38" h="482906">
                <a:moveTo>
                  <a:pt x="109575" y="256"/>
                </a:moveTo>
                <a:cubicBezTo>
                  <a:pt x="114514" y="-6799"/>
                  <a:pt x="48544" y="133254"/>
                  <a:pt x="35491" y="211923"/>
                </a:cubicBezTo>
                <a:cubicBezTo>
                  <a:pt x="22438" y="290592"/>
                  <a:pt x="34786" y="438406"/>
                  <a:pt x="31258" y="472273"/>
                </a:cubicBezTo>
                <a:cubicBezTo>
                  <a:pt x="27730" y="506140"/>
                  <a:pt x="18558" y="451459"/>
                  <a:pt x="14325" y="415123"/>
                </a:cubicBezTo>
                <a:cubicBezTo>
                  <a:pt x="10092" y="378787"/>
                  <a:pt x="-9664" y="327281"/>
                  <a:pt x="5858" y="254256"/>
                </a:cubicBezTo>
                <a:cubicBezTo>
                  <a:pt x="21380" y="181231"/>
                  <a:pt x="104636" y="7311"/>
                  <a:pt x="109575" y="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EC5B9ACC-E11D-4CDD-8767-B921BED2BC65}"/>
              </a:ext>
            </a:extLst>
          </p:cNvPr>
          <p:cNvSpPr/>
          <p:nvPr/>
        </p:nvSpPr>
        <p:spPr>
          <a:xfrm>
            <a:off x="4429915" y="6754228"/>
            <a:ext cx="958330" cy="456859"/>
          </a:xfrm>
          <a:custGeom>
            <a:avLst/>
            <a:gdLst>
              <a:gd name="connsiteX0" fmla="*/ 268 w 958330"/>
              <a:gd name="connsiteY0" fmla="*/ 55 h 456859"/>
              <a:gd name="connsiteX1" fmla="*/ 93402 w 958330"/>
              <a:gd name="connsiteY1" fmla="*/ 224422 h 456859"/>
              <a:gd name="connsiteX2" fmla="*/ 256385 w 958330"/>
              <a:gd name="connsiteY2" fmla="*/ 366239 h 456859"/>
              <a:gd name="connsiteX3" fmla="*/ 438418 w 958330"/>
              <a:gd name="connsiteY3" fmla="*/ 446672 h 456859"/>
              <a:gd name="connsiteX4" fmla="*/ 546368 w 958330"/>
              <a:gd name="connsiteY4" fmla="*/ 455139 h 456859"/>
              <a:gd name="connsiteX5" fmla="*/ 650085 w 958330"/>
              <a:gd name="connsiteY5" fmla="*/ 448789 h 456859"/>
              <a:gd name="connsiteX6" fmla="*/ 957002 w 958330"/>
              <a:gd name="connsiteY6" fmla="*/ 378939 h 456859"/>
              <a:gd name="connsiteX7" fmla="*/ 749568 w 958330"/>
              <a:gd name="connsiteY7" fmla="*/ 414922 h 456859"/>
              <a:gd name="connsiteX8" fmla="*/ 468052 w 958330"/>
              <a:gd name="connsiteY8" fmla="*/ 438205 h 456859"/>
              <a:gd name="connsiteX9" fmla="*/ 393968 w 958330"/>
              <a:gd name="connsiteY9" fmla="*/ 397989 h 456859"/>
              <a:gd name="connsiteX10" fmla="*/ 120918 w 958330"/>
              <a:gd name="connsiteY10" fmla="*/ 245589 h 456859"/>
              <a:gd name="connsiteX11" fmla="*/ 268 w 958330"/>
              <a:gd name="connsiteY11" fmla="*/ 55 h 4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8330" h="456859">
                <a:moveTo>
                  <a:pt x="268" y="55"/>
                </a:moveTo>
                <a:cubicBezTo>
                  <a:pt x="-4318" y="-3473"/>
                  <a:pt x="50716" y="163392"/>
                  <a:pt x="93402" y="224422"/>
                </a:cubicBezTo>
                <a:cubicBezTo>
                  <a:pt x="136088" y="285452"/>
                  <a:pt x="198882" y="329197"/>
                  <a:pt x="256385" y="366239"/>
                </a:cubicBezTo>
                <a:cubicBezTo>
                  <a:pt x="313888" y="403281"/>
                  <a:pt x="390088" y="431855"/>
                  <a:pt x="438418" y="446672"/>
                </a:cubicBezTo>
                <a:cubicBezTo>
                  <a:pt x="486748" y="461489"/>
                  <a:pt x="511090" y="454786"/>
                  <a:pt x="546368" y="455139"/>
                </a:cubicBezTo>
                <a:cubicBezTo>
                  <a:pt x="581646" y="455492"/>
                  <a:pt x="581646" y="461489"/>
                  <a:pt x="650085" y="448789"/>
                </a:cubicBezTo>
                <a:cubicBezTo>
                  <a:pt x="718524" y="436089"/>
                  <a:pt x="940421" y="384584"/>
                  <a:pt x="957002" y="378939"/>
                </a:cubicBezTo>
                <a:cubicBezTo>
                  <a:pt x="973583" y="373294"/>
                  <a:pt x="831060" y="405044"/>
                  <a:pt x="749568" y="414922"/>
                </a:cubicBezTo>
                <a:cubicBezTo>
                  <a:pt x="668076" y="424800"/>
                  <a:pt x="527318" y="441027"/>
                  <a:pt x="468052" y="438205"/>
                </a:cubicBezTo>
                <a:cubicBezTo>
                  <a:pt x="408786" y="435383"/>
                  <a:pt x="393968" y="397989"/>
                  <a:pt x="393968" y="397989"/>
                </a:cubicBezTo>
                <a:cubicBezTo>
                  <a:pt x="336112" y="365886"/>
                  <a:pt x="185829" y="312970"/>
                  <a:pt x="120918" y="245589"/>
                </a:cubicBezTo>
                <a:cubicBezTo>
                  <a:pt x="56007" y="178208"/>
                  <a:pt x="4854" y="3583"/>
                  <a:pt x="268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ABA50F06-7945-44B4-B644-A18BE38115C6}"/>
              </a:ext>
            </a:extLst>
          </p:cNvPr>
          <p:cNvSpPr/>
          <p:nvPr/>
        </p:nvSpPr>
        <p:spPr>
          <a:xfrm>
            <a:off x="4382771" y="6552968"/>
            <a:ext cx="45432" cy="839351"/>
          </a:xfrm>
          <a:custGeom>
            <a:avLst/>
            <a:gdLst>
              <a:gd name="connsiteX0" fmla="*/ 846 w 45432"/>
              <a:gd name="connsiteY0" fmla="*/ 232 h 839351"/>
              <a:gd name="connsiteX1" fmla="*/ 22012 w 45432"/>
              <a:gd name="connsiteY1" fmla="*/ 480715 h 839351"/>
              <a:gd name="connsiteX2" fmla="*/ 45296 w 45432"/>
              <a:gd name="connsiteY2" fmla="*/ 827849 h 839351"/>
              <a:gd name="connsiteX3" fmla="*/ 30479 w 45432"/>
              <a:gd name="connsiteY3" fmla="*/ 736832 h 839351"/>
              <a:gd name="connsiteX4" fmla="*/ 7196 w 45432"/>
              <a:gd name="connsiteY4" fmla="*/ 544215 h 839351"/>
              <a:gd name="connsiteX5" fmla="*/ 846 w 45432"/>
              <a:gd name="connsiteY5" fmla="*/ 232 h 8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32" h="839351">
                <a:moveTo>
                  <a:pt x="846" y="232"/>
                </a:moveTo>
                <a:cubicBezTo>
                  <a:pt x="3315" y="-10351"/>
                  <a:pt x="14604" y="342779"/>
                  <a:pt x="22012" y="480715"/>
                </a:cubicBezTo>
                <a:cubicBezTo>
                  <a:pt x="29420" y="618651"/>
                  <a:pt x="43885" y="785163"/>
                  <a:pt x="45296" y="827849"/>
                </a:cubicBezTo>
                <a:cubicBezTo>
                  <a:pt x="46707" y="870535"/>
                  <a:pt x="36829" y="784104"/>
                  <a:pt x="30479" y="736832"/>
                </a:cubicBezTo>
                <a:cubicBezTo>
                  <a:pt x="24129" y="689560"/>
                  <a:pt x="12840" y="662748"/>
                  <a:pt x="7196" y="544215"/>
                </a:cubicBezTo>
                <a:cubicBezTo>
                  <a:pt x="1552" y="425682"/>
                  <a:pt x="-1623" y="10815"/>
                  <a:pt x="84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1807BD11-5B88-48EC-B17D-FDBD9D00925C}"/>
              </a:ext>
            </a:extLst>
          </p:cNvPr>
          <p:cNvSpPr/>
          <p:nvPr/>
        </p:nvSpPr>
        <p:spPr>
          <a:xfrm>
            <a:off x="4295161" y="7318697"/>
            <a:ext cx="129063" cy="1121347"/>
          </a:xfrm>
          <a:custGeom>
            <a:avLst/>
            <a:gdLst>
              <a:gd name="connsiteX0" fmla="*/ 122322 w 129063"/>
              <a:gd name="connsiteY0" fmla="*/ 736 h 1121347"/>
              <a:gd name="connsiteX1" fmla="*/ 124439 w 129063"/>
              <a:gd name="connsiteY1" fmla="*/ 235686 h 1121347"/>
              <a:gd name="connsiteX2" fmla="*/ 60939 w 129063"/>
              <a:gd name="connsiteY2" fmla="*/ 559536 h 1121347"/>
              <a:gd name="connsiteX3" fmla="*/ 29189 w 129063"/>
              <a:gd name="connsiteY3" fmla="*/ 705586 h 1121347"/>
              <a:gd name="connsiteX4" fmla="*/ 18606 w 129063"/>
              <a:gd name="connsiteY4" fmla="*/ 739453 h 1121347"/>
              <a:gd name="connsiteX5" fmla="*/ 5906 w 129063"/>
              <a:gd name="connsiteY5" fmla="*/ 847403 h 1121347"/>
              <a:gd name="connsiteX6" fmla="*/ 1672 w 129063"/>
              <a:gd name="connsiteY6" fmla="*/ 999803 h 1121347"/>
              <a:gd name="connsiteX7" fmla="*/ 33422 w 129063"/>
              <a:gd name="connsiteY7" fmla="*/ 1120453 h 1121347"/>
              <a:gd name="connsiteX8" fmla="*/ 12256 w 129063"/>
              <a:gd name="connsiteY8" fmla="*/ 1040020 h 1121347"/>
              <a:gd name="connsiteX9" fmla="*/ 5906 w 129063"/>
              <a:gd name="connsiteY9" fmla="*/ 786020 h 1121347"/>
              <a:gd name="connsiteX10" fmla="*/ 41889 w 129063"/>
              <a:gd name="connsiteY10" fmla="*/ 601870 h 1121347"/>
              <a:gd name="connsiteX11" fmla="*/ 107506 w 129063"/>
              <a:gd name="connsiteY11" fmla="*/ 311886 h 1121347"/>
              <a:gd name="connsiteX12" fmla="*/ 122322 w 129063"/>
              <a:gd name="connsiteY12" fmla="*/ 736 h 112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063" h="1121347">
                <a:moveTo>
                  <a:pt x="122322" y="736"/>
                </a:moveTo>
                <a:cubicBezTo>
                  <a:pt x="125144" y="-11964"/>
                  <a:pt x="134669" y="142553"/>
                  <a:pt x="124439" y="235686"/>
                </a:cubicBezTo>
                <a:cubicBezTo>
                  <a:pt x="114209" y="328819"/>
                  <a:pt x="76814" y="481220"/>
                  <a:pt x="60939" y="559536"/>
                </a:cubicBezTo>
                <a:cubicBezTo>
                  <a:pt x="45064" y="637852"/>
                  <a:pt x="36244" y="675600"/>
                  <a:pt x="29189" y="705586"/>
                </a:cubicBezTo>
                <a:cubicBezTo>
                  <a:pt x="22133" y="735572"/>
                  <a:pt x="22486" y="715817"/>
                  <a:pt x="18606" y="739453"/>
                </a:cubicBezTo>
                <a:cubicBezTo>
                  <a:pt x="14725" y="763089"/>
                  <a:pt x="8728" y="804011"/>
                  <a:pt x="5906" y="847403"/>
                </a:cubicBezTo>
                <a:cubicBezTo>
                  <a:pt x="3084" y="890795"/>
                  <a:pt x="-2914" y="954295"/>
                  <a:pt x="1672" y="999803"/>
                </a:cubicBezTo>
                <a:cubicBezTo>
                  <a:pt x="6258" y="1045311"/>
                  <a:pt x="31658" y="1113750"/>
                  <a:pt x="33422" y="1120453"/>
                </a:cubicBezTo>
                <a:cubicBezTo>
                  <a:pt x="35186" y="1127156"/>
                  <a:pt x="16842" y="1095759"/>
                  <a:pt x="12256" y="1040020"/>
                </a:cubicBezTo>
                <a:cubicBezTo>
                  <a:pt x="7670" y="984281"/>
                  <a:pt x="967" y="859045"/>
                  <a:pt x="5906" y="786020"/>
                </a:cubicBezTo>
                <a:cubicBezTo>
                  <a:pt x="10845" y="712995"/>
                  <a:pt x="24956" y="680892"/>
                  <a:pt x="41889" y="601870"/>
                </a:cubicBezTo>
                <a:cubicBezTo>
                  <a:pt x="58822" y="522848"/>
                  <a:pt x="92689" y="407489"/>
                  <a:pt x="107506" y="311886"/>
                </a:cubicBezTo>
                <a:cubicBezTo>
                  <a:pt x="122323" y="216283"/>
                  <a:pt x="119500" y="13436"/>
                  <a:pt x="122322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C32F7540-FA26-4991-9F29-6852B651E3BA}"/>
              </a:ext>
            </a:extLst>
          </p:cNvPr>
          <p:cNvSpPr/>
          <p:nvPr/>
        </p:nvSpPr>
        <p:spPr>
          <a:xfrm>
            <a:off x="4505146" y="6965807"/>
            <a:ext cx="79612" cy="330043"/>
          </a:xfrm>
          <a:custGeom>
            <a:avLst/>
            <a:gdLst>
              <a:gd name="connsiteX0" fmla="*/ 7587 w 79612"/>
              <a:gd name="connsiteY0" fmla="*/ 2260 h 330043"/>
              <a:gd name="connsiteX1" fmla="*/ 7587 w 79612"/>
              <a:gd name="connsiteY1" fmla="*/ 135610 h 330043"/>
              <a:gd name="connsiteX2" fmla="*/ 77437 w 79612"/>
              <a:gd name="connsiteY2" fmla="*/ 326110 h 330043"/>
              <a:gd name="connsiteX3" fmla="*/ 58387 w 79612"/>
              <a:gd name="connsiteY3" fmla="*/ 245676 h 330043"/>
              <a:gd name="connsiteX4" fmla="*/ 7587 w 79612"/>
              <a:gd name="connsiteY4" fmla="*/ 2260 h 33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12" h="330043">
                <a:moveTo>
                  <a:pt x="7587" y="2260"/>
                </a:moveTo>
                <a:cubicBezTo>
                  <a:pt x="-880" y="-16084"/>
                  <a:pt x="-4055" y="81635"/>
                  <a:pt x="7587" y="135610"/>
                </a:cubicBezTo>
                <a:cubicBezTo>
                  <a:pt x="19229" y="189585"/>
                  <a:pt x="68970" y="307766"/>
                  <a:pt x="77437" y="326110"/>
                </a:cubicBezTo>
                <a:cubicBezTo>
                  <a:pt x="85904" y="344454"/>
                  <a:pt x="67559" y="295418"/>
                  <a:pt x="58387" y="245676"/>
                </a:cubicBezTo>
                <a:cubicBezTo>
                  <a:pt x="49215" y="195934"/>
                  <a:pt x="16054" y="20604"/>
                  <a:pt x="7587" y="2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4A01EB35-3862-43F0-A0CA-481795CE89F0}"/>
              </a:ext>
            </a:extLst>
          </p:cNvPr>
          <p:cNvSpPr/>
          <p:nvPr/>
        </p:nvSpPr>
        <p:spPr>
          <a:xfrm>
            <a:off x="4514567" y="7000349"/>
            <a:ext cx="290267" cy="221353"/>
          </a:xfrm>
          <a:custGeom>
            <a:avLst/>
            <a:gdLst>
              <a:gd name="connsiteX0" fmla="*/ 4516 w 290267"/>
              <a:gd name="connsiteY0" fmla="*/ 1584 h 221353"/>
              <a:gd name="connsiteX1" fmla="*/ 260633 w 290267"/>
              <a:gd name="connsiteY1" fmla="*/ 202668 h 221353"/>
              <a:gd name="connsiteX2" fmla="*/ 281800 w 290267"/>
              <a:gd name="connsiteY2" fmla="*/ 211134 h 221353"/>
              <a:gd name="connsiteX3" fmla="*/ 233116 w 290267"/>
              <a:gd name="connsiteY3" fmla="*/ 189968 h 221353"/>
              <a:gd name="connsiteX4" fmla="*/ 108233 w 290267"/>
              <a:gd name="connsiteY4" fmla="*/ 113768 h 221353"/>
              <a:gd name="connsiteX5" fmla="*/ 4516 w 290267"/>
              <a:gd name="connsiteY5" fmla="*/ 1584 h 22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267" h="221353">
                <a:moveTo>
                  <a:pt x="4516" y="1584"/>
                </a:moveTo>
                <a:cubicBezTo>
                  <a:pt x="29916" y="16401"/>
                  <a:pt x="214419" y="167743"/>
                  <a:pt x="260633" y="202668"/>
                </a:cubicBezTo>
                <a:cubicBezTo>
                  <a:pt x="306847" y="237593"/>
                  <a:pt x="286386" y="213251"/>
                  <a:pt x="281800" y="211134"/>
                </a:cubicBezTo>
                <a:cubicBezTo>
                  <a:pt x="277214" y="209017"/>
                  <a:pt x="262044" y="206196"/>
                  <a:pt x="233116" y="189968"/>
                </a:cubicBezTo>
                <a:cubicBezTo>
                  <a:pt x="204188" y="173740"/>
                  <a:pt x="149155" y="147635"/>
                  <a:pt x="108233" y="113768"/>
                </a:cubicBezTo>
                <a:cubicBezTo>
                  <a:pt x="67311" y="79901"/>
                  <a:pt x="-20884" y="-13233"/>
                  <a:pt x="4516" y="1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4D2CA08C-81C4-42FD-8191-9D8DBCA808A4}"/>
              </a:ext>
            </a:extLst>
          </p:cNvPr>
          <p:cNvSpPr/>
          <p:nvPr/>
        </p:nvSpPr>
        <p:spPr>
          <a:xfrm>
            <a:off x="4798444" y="7221489"/>
            <a:ext cx="269263" cy="811222"/>
          </a:xfrm>
          <a:custGeom>
            <a:avLst/>
            <a:gdLst>
              <a:gd name="connsiteX0" fmla="*/ 39 w 269263"/>
              <a:gd name="connsiteY0" fmla="*/ 578 h 811222"/>
              <a:gd name="connsiteX1" fmla="*/ 167256 w 269263"/>
              <a:gd name="connsiteY1" fmla="*/ 370994 h 811222"/>
              <a:gd name="connsiteX2" fmla="*/ 222289 w 269263"/>
              <a:gd name="connsiteY2" fmla="*/ 569961 h 811222"/>
              <a:gd name="connsiteX3" fmla="*/ 264623 w 269263"/>
              <a:gd name="connsiteY3" fmla="*/ 804911 h 811222"/>
              <a:gd name="connsiteX4" fmla="*/ 266739 w 269263"/>
              <a:gd name="connsiteY4" fmla="*/ 728711 h 811222"/>
              <a:gd name="connsiteX5" fmla="*/ 251923 w 269263"/>
              <a:gd name="connsiteY5" fmla="*/ 565728 h 811222"/>
              <a:gd name="connsiteX6" fmla="*/ 152439 w 269263"/>
              <a:gd name="connsiteY6" fmla="*/ 292678 h 811222"/>
              <a:gd name="connsiteX7" fmla="*/ 39 w 269263"/>
              <a:gd name="connsiteY7" fmla="*/ 578 h 81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263" h="811222">
                <a:moveTo>
                  <a:pt x="39" y="578"/>
                </a:moveTo>
                <a:cubicBezTo>
                  <a:pt x="2509" y="13631"/>
                  <a:pt x="130214" y="276097"/>
                  <a:pt x="167256" y="370994"/>
                </a:cubicBezTo>
                <a:cubicBezTo>
                  <a:pt x="204298" y="465891"/>
                  <a:pt x="206061" y="497641"/>
                  <a:pt x="222289" y="569961"/>
                </a:cubicBezTo>
                <a:cubicBezTo>
                  <a:pt x="238517" y="642281"/>
                  <a:pt x="257215" y="778453"/>
                  <a:pt x="264623" y="804911"/>
                </a:cubicBezTo>
                <a:cubicBezTo>
                  <a:pt x="272031" y="831369"/>
                  <a:pt x="268856" y="768575"/>
                  <a:pt x="266739" y="728711"/>
                </a:cubicBezTo>
                <a:cubicBezTo>
                  <a:pt x="264622" y="688847"/>
                  <a:pt x="270973" y="638400"/>
                  <a:pt x="251923" y="565728"/>
                </a:cubicBezTo>
                <a:cubicBezTo>
                  <a:pt x="232873" y="493056"/>
                  <a:pt x="193714" y="386517"/>
                  <a:pt x="152439" y="292678"/>
                </a:cubicBezTo>
                <a:cubicBezTo>
                  <a:pt x="111164" y="198839"/>
                  <a:pt x="-2431" y="-12475"/>
                  <a:pt x="39" y="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A1BECA61-F522-4BE4-AEC9-CD21847800DB}"/>
              </a:ext>
            </a:extLst>
          </p:cNvPr>
          <p:cNvSpPr/>
          <p:nvPr/>
        </p:nvSpPr>
        <p:spPr>
          <a:xfrm>
            <a:off x="4565202" y="7325469"/>
            <a:ext cx="484584" cy="737355"/>
          </a:xfrm>
          <a:custGeom>
            <a:avLst/>
            <a:gdLst>
              <a:gd name="connsiteX0" fmla="*/ 11031 w 484584"/>
              <a:gd name="connsiteY0" fmla="*/ 25714 h 737355"/>
              <a:gd name="connsiteX1" fmla="*/ 47015 w 484584"/>
              <a:gd name="connsiteY1" fmla="*/ 68048 h 737355"/>
              <a:gd name="connsiteX2" fmla="*/ 193065 w 484584"/>
              <a:gd name="connsiteY2" fmla="*/ 368614 h 737355"/>
              <a:gd name="connsiteX3" fmla="*/ 364515 w 484584"/>
              <a:gd name="connsiteY3" fmla="*/ 624731 h 737355"/>
              <a:gd name="connsiteX4" fmla="*/ 483048 w 484584"/>
              <a:gd name="connsiteY4" fmla="*/ 736914 h 737355"/>
              <a:gd name="connsiteX5" fmla="*/ 423781 w 484584"/>
              <a:gd name="connsiteY5" fmla="*/ 658598 h 737355"/>
              <a:gd name="connsiteX6" fmla="*/ 307365 w 484584"/>
              <a:gd name="connsiteY6" fmla="*/ 531598 h 737355"/>
              <a:gd name="connsiteX7" fmla="*/ 222698 w 484584"/>
              <a:gd name="connsiteY7" fmla="*/ 391898 h 737355"/>
              <a:gd name="connsiteX8" fmla="*/ 11031 w 484584"/>
              <a:gd name="connsiteY8" fmla="*/ 25714 h 7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584" h="737355">
                <a:moveTo>
                  <a:pt x="11031" y="25714"/>
                </a:moveTo>
                <a:cubicBezTo>
                  <a:pt x="-18250" y="-28261"/>
                  <a:pt x="16676" y="10898"/>
                  <a:pt x="47015" y="68048"/>
                </a:cubicBezTo>
                <a:cubicBezTo>
                  <a:pt x="77354" y="125198"/>
                  <a:pt x="140148" y="275833"/>
                  <a:pt x="193065" y="368614"/>
                </a:cubicBezTo>
                <a:cubicBezTo>
                  <a:pt x="245982" y="461395"/>
                  <a:pt x="316185" y="563348"/>
                  <a:pt x="364515" y="624731"/>
                </a:cubicBezTo>
                <a:cubicBezTo>
                  <a:pt x="412846" y="686114"/>
                  <a:pt x="473170" y="731269"/>
                  <a:pt x="483048" y="736914"/>
                </a:cubicBezTo>
                <a:cubicBezTo>
                  <a:pt x="492926" y="742559"/>
                  <a:pt x="453061" y="692817"/>
                  <a:pt x="423781" y="658598"/>
                </a:cubicBezTo>
                <a:cubicBezTo>
                  <a:pt x="394501" y="624379"/>
                  <a:pt x="340879" y="576048"/>
                  <a:pt x="307365" y="531598"/>
                </a:cubicBezTo>
                <a:cubicBezTo>
                  <a:pt x="273851" y="487148"/>
                  <a:pt x="268559" y="476917"/>
                  <a:pt x="222698" y="391898"/>
                </a:cubicBezTo>
                <a:cubicBezTo>
                  <a:pt x="176837" y="306879"/>
                  <a:pt x="40312" y="79689"/>
                  <a:pt x="11031" y="25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F27F460B-E756-4164-9B96-6350045F5894}"/>
              </a:ext>
            </a:extLst>
          </p:cNvPr>
          <p:cNvSpPr/>
          <p:nvPr/>
        </p:nvSpPr>
        <p:spPr>
          <a:xfrm>
            <a:off x="4878891" y="7232369"/>
            <a:ext cx="259149" cy="942436"/>
          </a:xfrm>
          <a:custGeom>
            <a:avLst/>
            <a:gdLst>
              <a:gd name="connsiteX0" fmla="*/ 26 w 259149"/>
              <a:gd name="connsiteY0" fmla="*/ 281 h 942436"/>
              <a:gd name="connsiteX1" fmla="*/ 131259 w 259149"/>
              <a:gd name="connsiteY1" fmla="*/ 302964 h 942436"/>
              <a:gd name="connsiteX2" fmla="*/ 224392 w 259149"/>
              <a:gd name="connsiteY2" fmla="*/ 567548 h 942436"/>
              <a:gd name="connsiteX3" fmla="*/ 247676 w 259149"/>
              <a:gd name="connsiteY3" fmla="*/ 703014 h 942436"/>
              <a:gd name="connsiteX4" fmla="*/ 256142 w 259149"/>
              <a:gd name="connsiteY4" fmla="*/ 819431 h 942436"/>
              <a:gd name="connsiteX5" fmla="*/ 256142 w 259149"/>
              <a:gd name="connsiteY5" fmla="*/ 895631 h 942436"/>
              <a:gd name="connsiteX6" fmla="*/ 220159 w 259149"/>
              <a:gd name="connsiteY6" fmla="*/ 942198 h 942436"/>
              <a:gd name="connsiteX7" fmla="*/ 249792 w 259149"/>
              <a:gd name="connsiteY7" fmla="*/ 876581 h 942436"/>
              <a:gd name="connsiteX8" fmla="*/ 247676 w 259149"/>
              <a:gd name="connsiteY8" fmla="*/ 736881 h 942436"/>
              <a:gd name="connsiteX9" fmla="*/ 203226 w 259149"/>
              <a:gd name="connsiteY9" fmla="*/ 569664 h 942436"/>
              <a:gd name="connsiteX10" fmla="*/ 120676 w 259149"/>
              <a:gd name="connsiteY10" fmla="*/ 357998 h 942436"/>
              <a:gd name="connsiteX11" fmla="*/ 26 w 259149"/>
              <a:gd name="connsiteY11" fmla="*/ 281 h 94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149" h="942436">
                <a:moveTo>
                  <a:pt x="26" y="281"/>
                </a:moveTo>
                <a:cubicBezTo>
                  <a:pt x="1790" y="-8891"/>
                  <a:pt x="93865" y="208420"/>
                  <a:pt x="131259" y="302964"/>
                </a:cubicBezTo>
                <a:cubicBezTo>
                  <a:pt x="168653" y="397509"/>
                  <a:pt x="204989" y="500873"/>
                  <a:pt x="224392" y="567548"/>
                </a:cubicBezTo>
                <a:cubicBezTo>
                  <a:pt x="243795" y="634223"/>
                  <a:pt x="242384" y="661034"/>
                  <a:pt x="247676" y="703014"/>
                </a:cubicBezTo>
                <a:cubicBezTo>
                  <a:pt x="252968" y="744994"/>
                  <a:pt x="254731" y="787328"/>
                  <a:pt x="256142" y="819431"/>
                </a:cubicBezTo>
                <a:cubicBezTo>
                  <a:pt x="257553" y="851534"/>
                  <a:pt x="262139" y="875170"/>
                  <a:pt x="256142" y="895631"/>
                </a:cubicBezTo>
                <a:cubicBezTo>
                  <a:pt x="250145" y="916092"/>
                  <a:pt x="221217" y="945373"/>
                  <a:pt x="220159" y="942198"/>
                </a:cubicBezTo>
                <a:cubicBezTo>
                  <a:pt x="219101" y="939023"/>
                  <a:pt x="245206" y="910800"/>
                  <a:pt x="249792" y="876581"/>
                </a:cubicBezTo>
                <a:cubicBezTo>
                  <a:pt x="254378" y="842362"/>
                  <a:pt x="255437" y="788034"/>
                  <a:pt x="247676" y="736881"/>
                </a:cubicBezTo>
                <a:cubicBezTo>
                  <a:pt x="239915" y="685728"/>
                  <a:pt x="224393" y="632811"/>
                  <a:pt x="203226" y="569664"/>
                </a:cubicBezTo>
                <a:cubicBezTo>
                  <a:pt x="182059" y="506517"/>
                  <a:pt x="157718" y="456070"/>
                  <a:pt x="120676" y="357998"/>
                </a:cubicBezTo>
                <a:cubicBezTo>
                  <a:pt x="83634" y="259926"/>
                  <a:pt x="-1738" y="9453"/>
                  <a:pt x="26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: 図形 492">
            <a:extLst>
              <a:ext uri="{FF2B5EF4-FFF2-40B4-BE49-F238E27FC236}">
                <a16:creationId xmlns:a16="http://schemas.microsoft.com/office/drawing/2014/main" id="{0069B672-6941-44EF-A57B-DCA73A8B2420}"/>
              </a:ext>
            </a:extLst>
          </p:cNvPr>
          <p:cNvSpPr/>
          <p:nvPr/>
        </p:nvSpPr>
        <p:spPr>
          <a:xfrm>
            <a:off x="4813215" y="7871086"/>
            <a:ext cx="304906" cy="292432"/>
          </a:xfrm>
          <a:custGeom>
            <a:avLst/>
            <a:gdLst>
              <a:gd name="connsiteX0" fmla="*/ 85 w 304906"/>
              <a:gd name="connsiteY0" fmla="*/ 797 h 292432"/>
              <a:gd name="connsiteX1" fmla="*/ 127085 w 304906"/>
              <a:gd name="connsiteY1" fmla="*/ 184947 h 292432"/>
              <a:gd name="connsiteX2" fmla="*/ 237152 w 304906"/>
              <a:gd name="connsiteY2" fmla="*/ 259031 h 292432"/>
              <a:gd name="connsiteX3" fmla="*/ 304885 w 304906"/>
              <a:gd name="connsiteY3" fmla="*/ 290781 h 292432"/>
              <a:gd name="connsiteX4" fmla="*/ 243502 w 304906"/>
              <a:gd name="connsiteY4" fmla="*/ 275964 h 292432"/>
              <a:gd name="connsiteX5" fmla="*/ 160952 w 304906"/>
              <a:gd name="connsiteY5" fmla="*/ 176481 h 292432"/>
              <a:gd name="connsiteX6" fmla="*/ 108035 w 304906"/>
              <a:gd name="connsiteY6" fmla="*/ 119331 h 292432"/>
              <a:gd name="connsiteX7" fmla="*/ 85 w 304906"/>
              <a:gd name="connsiteY7" fmla="*/ 797 h 29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06" h="292432">
                <a:moveTo>
                  <a:pt x="85" y="797"/>
                </a:moveTo>
                <a:cubicBezTo>
                  <a:pt x="3260" y="11733"/>
                  <a:pt x="87574" y="141908"/>
                  <a:pt x="127085" y="184947"/>
                </a:cubicBezTo>
                <a:cubicBezTo>
                  <a:pt x="166596" y="227986"/>
                  <a:pt x="207519" y="241392"/>
                  <a:pt x="237152" y="259031"/>
                </a:cubicBezTo>
                <a:cubicBezTo>
                  <a:pt x="266785" y="276670"/>
                  <a:pt x="303827" y="287959"/>
                  <a:pt x="304885" y="290781"/>
                </a:cubicBezTo>
                <a:cubicBezTo>
                  <a:pt x="305943" y="293603"/>
                  <a:pt x="267491" y="295014"/>
                  <a:pt x="243502" y="275964"/>
                </a:cubicBezTo>
                <a:cubicBezTo>
                  <a:pt x="219513" y="256914"/>
                  <a:pt x="183530" y="202586"/>
                  <a:pt x="160952" y="176481"/>
                </a:cubicBezTo>
                <a:cubicBezTo>
                  <a:pt x="138374" y="150376"/>
                  <a:pt x="133082" y="144025"/>
                  <a:pt x="108035" y="119331"/>
                </a:cubicBezTo>
                <a:cubicBezTo>
                  <a:pt x="82988" y="94637"/>
                  <a:pt x="-3090" y="-10139"/>
                  <a:pt x="85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: 図形 493">
            <a:extLst>
              <a:ext uri="{FF2B5EF4-FFF2-40B4-BE49-F238E27FC236}">
                <a16:creationId xmlns:a16="http://schemas.microsoft.com/office/drawing/2014/main" id="{8C425C28-5577-4D22-A3A5-7E03F5968FB1}"/>
              </a:ext>
            </a:extLst>
          </p:cNvPr>
          <p:cNvSpPr/>
          <p:nvPr/>
        </p:nvSpPr>
        <p:spPr>
          <a:xfrm>
            <a:off x="4421453" y="7501952"/>
            <a:ext cx="377499" cy="1159004"/>
          </a:xfrm>
          <a:custGeom>
            <a:avLst/>
            <a:gdLst>
              <a:gd name="connsiteX0" fmla="*/ 15080 w 377499"/>
              <a:gd name="connsiteY0" fmla="*/ 7981 h 1159004"/>
              <a:gd name="connsiteX1" fmla="*/ 42597 w 377499"/>
              <a:gd name="connsiteY1" fmla="*/ 388981 h 1159004"/>
              <a:gd name="connsiteX2" fmla="*/ 118797 w 377499"/>
              <a:gd name="connsiteY2" fmla="*/ 664148 h 1159004"/>
              <a:gd name="connsiteX3" fmla="*/ 199230 w 377499"/>
              <a:gd name="connsiteY3" fmla="*/ 916031 h 1159004"/>
              <a:gd name="connsiteX4" fmla="*/ 237330 w 377499"/>
              <a:gd name="connsiteY4" fmla="*/ 1013398 h 1159004"/>
              <a:gd name="connsiteX5" fmla="*/ 377030 w 377499"/>
              <a:gd name="connsiteY5" fmla="*/ 1157331 h 1159004"/>
              <a:gd name="connsiteX6" fmla="*/ 277547 w 377499"/>
              <a:gd name="connsiteY6" fmla="*/ 1072665 h 1159004"/>
              <a:gd name="connsiteX7" fmla="*/ 139964 w 377499"/>
              <a:gd name="connsiteY7" fmla="*/ 797498 h 1159004"/>
              <a:gd name="connsiteX8" fmla="*/ 8730 w 377499"/>
              <a:gd name="connsiteY8" fmla="*/ 183665 h 1159004"/>
              <a:gd name="connsiteX9" fmla="*/ 15080 w 377499"/>
              <a:gd name="connsiteY9" fmla="*/ 7981 h 11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499" h="1159004">
                <a:moveTo>
                  <a:pt x="15080" y="7981"/>
                </a:moveTo>
                <a:cubicBezTo>
                  <a:pt x="20724" y="42200"/>
                  <a:pt x="25311" y="279620"/>
                  <a:pt x="42597" y="388981"/>
                </a:cubicBezTo>
                <a:cubicBezTo>
                  <a:pt x="59883" y="498342"/>
                  <a:pt x="92692" y="576306"/>
                  <a:pt x="118797" y="664148"/>
                </a:cubicBezTo>
                <a:cubicBezTo>
                  <a:pt x="144902" y="751990"/>
                  <a:pt x="179475" y="857823"/>
                  <a:pt x="199230" y="916031"/>
                </a:cubicBezTo>
                <a:cubicBezTo>
                  <a:pt x="218985" y="974239"/>
                  <a:pt x="207697" y="973182"/>
                  <a:pt x="237330" y="1013398"/>
                </a:cubicBezTo>
                <a:cubicBezTo>
                  <a:pt x="266963" y="1053614"/>
                  <a:pt x="370327" y="1147453"/>
                  <a:pt x="377030" y="1157331"/>
                </a:cubicBezTo>
                <a:cubicBezTo>
                  <a:pt x="383733" y="1167209"/>
                  <a:pt x="317058" y="1132637"/>
                  <a:pt x="277547" y="1072665"/>
                </a:cubicBezTo>
                <a:cubicBezTo>
                  <a:pt x="238036" y="1012693"/>
                  <a:pt x="184767" y="945665"/>
                  <a:pt x="139964" y="797498"/>
                </a:cubicBezTo>
                <a:cubicBezTo>
                  <a:pt x="95161" y="649331"/>
                  <a:pt x="29191" y="314545"/>
                  <a:pt x="8730" y="183665"/>
                </a:cubicBezTo>
                <a:cubicBezTo>
                  <a:pt x="-11731" y="52785"/>
                  <a:pt x="9436" y="-26238"/>
                  <a:pt x="15080" y="7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: 図形 494">
            <a:extLst>
              <a:ext uri="{FF2B5EF4-FFF2-40B4-BE49-F238E27FC236}">
                <a16:creationId xmlns:a16="http://schemas.microsoft.com/office/drawing/2014/main" id="{440D6041-0097-428B-84C5-2BDD234DB3D6}"/>
              </a:ext>
            </a:extLst>
          </p:cNvPr>
          <p:cNvSpPr/>
          <p:nvPr/>
        </p:nvSpPr>
        <p:spPr>
          <a:xfrm>
            <a:off x="4811181" y="7874790"/>
            <a:ext cx="62818" cy="769915"/>
          </a:xfrm>
          <a:custGeom>
            <a:avLst/>
            <a:gdLst>
              <a:gd name="connsiteX0" fmla="*/ 4236 w 62818"/>
              <a:gd name="connsiteY0" fmla="*/ 1327 h 769915"/>
              <a:gd name="connsiteX1" fmla="*/ 55036 w 62818"/>
              <a:gd name="connsiteY1" fmla="*/ 395027 h 769915"/>
              <a:gd name="connsiteX2" fmla="*/ 61386 w 62818"/>
              <a:gd name="connsiteY2" fmla="*/ 606693 h 769915"/>
              <a:gd name="connsiteX3" fmla="*/ 42336 w 62818"/>
              <a:gd name="connsiteY3" fmla="*/ 701943 h 769915"/>
              <a:gd name="connsiteX4" fmla="*/ 2 w 62818"/>
              <a:gd name="connsiteY4" fmla="*/ 769677 h 769915"/>
              <a:gd name="connsiteX5" fmla="*/ 40219 w 62818"/>
              <a:gd name="connsiteY5" fmla="*/ 678660 h 769915"/>
              <a:gd name="connsiteX6" fmla="*/ 55036 w 62818"/>
              <a:gd name="connsiteY6" fmla="*/ 541077 h 769915"/>
              <a:gd name="connsiteX7" fmla="*/ 4236 w 62818"/>
              <a:gd name="connsiteY7" fmla="*/ 1327 h 76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18" h="769915">
                <a:moveTo>
                  <a:pt x="4236" y="1327"/>
                </a:moveTo>
                <a:cubicBezTo>
                  <a:pt x="4236" y="-23015"/>
                  <a:pt x="45511" y="294133"/>
                  <a:pt x="55036" y="395027"/>
                </a:cubicBezTo>
                <a:cubicBezTo>
                  <a:pt x="64561" y="495921"/>
                  <a:pt x="63503" y="555540"/>
                  <a:pt x="61386" y="606693"/>
                </a:cubicBezTo>
                <a:cubicBezTo>
                  <a:pt x="59269" y="657846"/>
                  <a:pt x="52567" y="674779"/>
                  <a:pt x="42336" y="701943"/>
                </a:cubicBezTo>
                <a:cubicBezTo>
                  <a:pt x="32105" y="729107"/>
                  <a:pt x="355" y="773557"/>
                  <a:pt x="2" y="769677"/>
                </a:cubicBezTo>
                <a:cubicBezTo>
                  <a:pt x="-351" y="765797"/>
                  <a:pt x="31047" y="716760"/>
                  <a:pt x="40219" y="678660"/>
                </a:cubicBezTo>
                <a:cubicBezTo>
                  <a:pt x="49391" y="640560"/>
                  <a:pt x="63150" y="655377"/>
                  <a:pt x="55036" y="541077"/>
                </a:cubicBezTo>
                <a:cubicBezTo>
                  <a:pt x="46922" y="426777"/>
                  <a:pt x="4236" y="25669"/>
                  <a:pt x="4236" y="1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: 図形 495">
            <a:extLst>
              <a:ext uri="{FF2B5EF4-FFF2-40B4-BE49-F238E27FC236}">
                <a16:creationId xmlns:a16="http://schemas.microsoft.com/office/drawing/2014/main" id="{78F4F1C6-B7D5-4718-96D8-14D99CD38B58}"/>
              </a:ext>
            </a:extLst>
          </p:cNvPr>
          <p:cNvSpPr/>
          <p:nvPr/>
        </p:nvSpPr>
        <p:spPr>
          <a:xfrm>
            <a:off x="4452190" y="7243111"/>
            <a:ext cx="46049" cy="592383"/>
          </a:xfrm>
          <a:custGeom>
            <a:avLst/>
            <a:gdLst>
              <a:gd name="connsiteX0" fmla="*/ 45727 w 46049"/>
              <a:gd name="connsiteY0" fmla="*/ 122 h 592383"/>
              <a:gd name="connsiteX1" fmla="*/ 22443 w 46049"/>
              <a:gd name="connsiteY1" fmla="*/ 116539 h 592383"/>
              <a:gd name="connsiteX2" fmla="*/ 13977 w 46049"/>
              <a:gd name="connsiteY2" fmla="*/ 186389 h 592383"/>
              <a:gd name="connsiteX3" fmla="*/ 41493 w 46049"/>
              <a:gd name="connsiteY3" fmla="*/ 577972 h 592383"/>
              <a:gd name="connsiteX4" fmla="*/ 28793 w 46049"/>
              <a:gd name="connsiteY4" fmla="*/ 486956 h 592383"/>
              <a:gd name="connsiteX5" fmla="*/ 5510 w 46049"/>
              <a:gd name="connsiteY5" fmla="*/ 287989 h 592383"/>
              <a:gd name="connsiteX6" fmla="*/ 3393 w 46049"/>
              <a:gd name="connsiteY6" fmla="*/ 139822 h 592383"/>
              <a:gd name="connsiteX7" fmla="*/ 45727 w 46049"/>
              <a:gd name="connsiteY7" fmla="*/ 122 h 59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49" h="592383">
                <a:moveTo>
                  <a:pt x="45727" y="122"/>
                </a:moveTo>
                <a:cubicBezTo>
                  <a:pt x="48902" y="-3758"/>
                  <a:pt x="27735" y="85495"/>
                  <a:pt x="22443" y="116539"/>
                </a:cubicBezTo>
                <a:cubicBezTo>
                  <a:pt x="17151" y="147584"/>
                  <a:pt x="10802" y="109484"/>
                  <a:pt x="13977" y="186389"/>
                </a:cubicBezTo>
                <a:cubicBezTo>
                  <a:pt x="17152" y="263294"/>
                  <a:pt x="39024" y="527878"/>
                  <a:pt x="41493" y="577972"/>
                </a:cubicBezTo>
                <a:cubicBezTo>
                  <a:pt x="43962" y="628066"/>
                  <a:pt x="34790" y="535286"/>
                  <a:pt x="28793" y="486956"/>
                </a:cubicBezTo>
                <a:cubicBezTo>
                  <a:pt x="22796" y="438626"/>
                  <a:pt x="9743" y="345845"/>
                  <a:pt x="5510" y="287989"/>
                </a:cubicBezTo>
                <a:cubicBezTo>
                  <a:pt x="1277" y="230133"/>
                  <a:pt x="-3310" y="188505"/>
                  <a:pt x="3393" y="139822"/>
                </a:cubicBezTo>
                <a:cubicBezTo>
                  <a:pt x="10096" y="91139"/>
                  <a:pt x="42552" y="4002"/>
                  <a:pt x="45727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: 図形 496">
            <a:extLst>
              <a:ext uri="{FF2B5EF4-FFF2-40B4-BE49-F238E27FC236}">
                <a16:creationId xmlns:a16="http://schemas.microsoft.com/office/drawing/2014/main" id="{4B38AEAC-D251-45BA-9898-8ADF4012BE5C}"/>
              </a:ext>
            </a:extLst>
          </p:cNvPr>
          <p:cNvSpPr/>
          <p:nvPr/>
        </p:nvSpPr>
        <p:spPr>
          <a:xfrm>
            <a:off x="4494853" y="7813980"/>
            <a:ext cx="268743" cy="689357"/>
          </a:xfrm>
          <a:custGeom>
            <a:avLst/>
            <a:gdLst>
              <a:gd name="connsiteX0" fmla="*/ 3064 w 268743"/>
              <a:gd name="connsiteY0" fmla="*/ 13453 h 689357"/>
              <a:gd name="connsiteX1" fmla="*/ 58097 w 268743"/>
              <a:gd name="connsiteY1" fmla="*/ 258987 h 689357"/>
              <a:gd name="connsiteX2" fmla="*/ 138530 w 268743"/>
              <a:gd name="connsiteY2" fmla="*/ 493937 h 689357"/>
              <a:gd name="connsiteX3" fmla="*/ 265530 w 268743"/>
              <a:gd name="connsiteY3" fmla="*/ 686553 h 689357"/>
              <a:gd name="connsiteX4" fmla="*/ 225314 w 268743"/>
              <a:gd name="connsiteY4" fmla="*/ 597653 h 689357"/>
              <a:gd name="connsiteX5" fmla="*/ 166047 w 268743"/>
              <a:gd name="connsiteY5" fmla="*/ 449487 h 689357"/>
              <a:gd name="connsiteX6" fmla="*/ 24230 w 268743"/>
              <a:gd name="connsiteY6" fmla="*/ 79070 h 689357"/>
              <a:gd name="connsiteX7" fmla="*/ 3064 w 268743"/>
              <a:gd name="connsiteY7" fmla="*/ 13453 h 6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743" h="689357">
                <a:moveTo>
                  <a:pt x="3064" y="13453"/>
                </a:moveTo>
                <a:cubicBezTo>
                  <a:pt x="8708" y="43439"/>
                  <a:pt x="35519" y="178906"/>
                  <a:pt x="58097" y="258987"/>
                </a:cubicBezTo>
                <a:cubicBezTo>
                  <a:pt x="80675" y="339068"/>
                  <a:pt x="103958" y="422676"/>
                  <a:pt x="138530" y="493937"/>
                </a:cubicBezTo>
                <a:cubicBezTo>
                  <a:pt x="173102" y="565198"/>
                  <a:pt x="251066" y="669267"/>
                  <a:pt x="265530" y="686553"/>
                </a:cubicBezTo>
                <a:cubicBezTo>
                  <a:pt x="279994" y="703839"/>
                  <a:pt x="241894" y="637164"/>
                  <a:pt x="225314" y="597653"/>
                </a:cubicBezTo>
                <a:cubicBezTo>
                  <a:pt x="208734" y="558142"/>
                  <a:pt x="199561" y="535918"/>
                  <a:pt x="166047" y="449487"/>
                </a:cubicBezTo>
                <a:cubicBezTo>
                  <a:pt x="132533" y="363056"/>
                  <a:pt x="51394" y="155270"/>
                  <a:pt x="24230" y="79070"/>
                </a:cubicBezTo>
                <a:cubicBezTo>
                  <a:pt x="-2934" y="2870"/>
                  <a:pt x="-2580" y="-16533"/>
                  <a:pt x="3064" y="13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: 図形 497">
            <a:extLst>
              <a:ext uri="{FF2B5EF4-FFF2-40B4-BE49-F238E27FC236}">
                <a16:creationId xmlns:a16="http://schemas.microsoft.com/office/drawing/2014/main" id="{69CC469E-A652-4167-8526-41D74814DB4B}"/>
              </a:ext>
            </a:extLst>
          </p:cNvPr>
          <p:cNvSpPr/>
          <p:nvPr/>
        </p:nvSpPr>
        <p:spPr>
          <a:xfrm>
            <a:off x="4570813" y="7349651"/>
            <a:ext cx="166542" cy="423353"/>
          </a:xfrm>
          <a:custGeom>
            <a:avLst/>
            <a:gdLst>
              <a:gd name="connsiteX0" fmla="*/ 1187 w 166542"/>
              <a:gd name="connsiteY0" fmla="*/ 1532 h 423353"/>
              <a:gd name="connsiteX1" fmla="*/ 128187 w 166542"/>
              <a:gd name="connsiteY1" fmla="*/ 299982 h 423353"/>
              <a:gd name="connsiteX2" fmla="*/ 166287 w 166542"/>
              <a:gd name="connsiteY2" fmla="*/ 422749 h 423353"/>
              <a:gd name="connsiteX3" fmla="*/ 140887 w 166542"/>
              <a:gd name="connsiteY3" fmla="*/ 340199 h 423353"/>
              <a:gd name="connsiteX4" fmla="*/ 68920 w 166542"/>
              <a:gd name="connsiteY4" fmla="*/ 189916 h 423353"/>
              <a:gd name="connsiteX5" fmla="*/ 1187 w 166542"/>
              <a:gd name="connsiteY5" fmla="*/ 1532 h 4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42" h="423353">
                <a:moveTo>
                  <a:pt x="1187" y="1532"/>
                </a:moveTo>
                <a:cubicBezTo>
                  <a:pt x="11065" y="19876"/>
                  <a:pt x="100670" y="229779"/>
                  <a:pt x="128187" y="299982"/>
                </a:cubicBezTo>
                <a:cubicBezTo>
                  <a:pt x="155704" y="370185"/>
                  <a:pt x="164170" y="416046"/>
                  <a:pt x="166287" y="422749"/>
                </a:cubicBezTo>
                <a:cubicBezTo>
                  <a:pt x="168404" y="429452"/>
                  <a:pt x="157115" y="379005"/>
                  <a:pt x="140887" y="340199"/>
                </a:cubicBezTo>
                <a:cubicBezTo>
                  <a:pt x="124659" y="301393"/>
                  <a:pt x="92203" y="245302"/>
                  <a:pt x="68920" y="189916"/>
                </a:cubicBezTo>
                <a:cubicBezTo>
                  <a:pt x="45637" y="134530"/>
                  <a:pt x="-8691" y="-16812"/>
                  <a:pt x="1187" y="1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: 図形 498">
            <a:extLst>
              <a:ext uri="{FF2B5EF4-FFF2-40B4-BE49-F238E27FC236}">
                <a16:creationId xmlns:a16="http://schemas.microsoft.com/office/drawing/2014/main" id="{EF310FFD-73A0-4BE3-BBFC-52143448ED21}"/>
              </a:ext>
            </a:extLst>
          </p:cNvPr>
          <p:cNvSpPr/>
          <p:nvPr/>
        </p:nvSpPr>
        <p:spPr>
          <a:xfrm>
            <a:off x="4737856" y="7722704"/>
            <a:ext cx="54373" cy="405794"/>
          </a:xfrm>
          <a:custGeom>
            <a:avLst/>
            <a:gdLst>
              <a:gd name="connsiteX0" fmla="*/ 5594 w 54373"/>
              <a:gd name="connsiteY0" fmla="*/ 1013 h 405794"/>
              <a:gd name="connsiteX1" fmla="*/ 33111 w 54373"/>
              <a:gd name="connsiteY1" fmla="*/ 282529 h 405794"/>
              <a:gd name="connsiteX2" fmla="*/ 54277 w 54373"/>
              <a:gd name="connsiteY2" fmla="*/ 405296 h 405794"/>
              <a:gd name="connsiteX3" fmla="*/ 24644 w 54373"/>
              <a:gd name="connsiteY3" fmla="*/ 320629 h 405794"/>
              <a:gd name="connsiteX4" fmla="*/ 5594 w 54373"/>
              <a:gd name="connsiteY4" fmla="*/ 193629 h 405794"/>
              <a:gd name="connsiteX5" fmla="*/ 5594 w 54373"/>
              <a:gd name="connsiteY5" fmla="*/ 1013 h 4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73" h="405794">
                <a:moveTo>
                  <a:pt x="5594" y="1013"/>
                </a:moveTo>
                <a:cubicBezTo>
                  <a:pt x="10180" y="15830"/>
                  <a:pt x="24997" y="215149"/>
                  <a:pt x="33111" y="282529"/>
                </a:cubicBezTo>
                <a:cubicBezTo>
                  <a:pt x="41225" y="349909"/>
                  <a:pt x="55688" y="398946"/>
                  <a:pt x="54277" y="405296"/>
                </a:cubicBezTo>
                <a:cubicBezTo>
                  <a:pt x="52866" y="411646"/>
                  <a:pt x="32758" y="355907"/>
                  <a:pt x="24644" y="320629"/>
                </a:cubicBezTo>
                <a:cubicBezTo>
                  <a:pt x="16530" y="285351"/>
                  <a:pt x="15472" y="249368"/>
                  <a:pt x="5594" y="193629"/>
                </a:cubicBezTo>
                <a:cubicBezTo>
                  <a:pt x="-4284" y="137890"/>
                  <a:pt x="1008" y="-13804"/>
                  <a:pt x="5594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: 図形 499">
            <a:extLst>
              <a:ext uri="{FF2B5EF4-FFF2-40B4-BE49-F238E27FC236}">
                <a16:creationId xmlns:a16="http://schemas.microsoft.com/office/drawing/2014/main" id="{7DC1F308-84E9-47F8-8D82-396207529081}"/>
              </a:ext>
            </a:extLst>
          </p:cNvPr>
          <p:cNvSpPr/>
          <p:nvPr/>
        </p:nvSpPr>
        <p:spPr>
          <a:xfrm>
            <a:off x="4774770" y="8115181"/>
            <a:ext cx="31303" cy="385690"/>
          </a:xfrm>
          <a:custGeom>
            <a:avLst/>
            <a:gdLst>
              <a:gd name="connsiteX0" fmla="*/ 17363 w 31303"/>
              <a:gd name="connsiteY0" fmla="*/ 119 h 385690"/>
              <a:gd name="connsiteX1" fmla="*/ 30063 w 31303"/>
              <a:gd name="connsiteY1" fmla="*/ 258352 h 385690"/>
              <a:gd name="connsiteX2" fmla="*/ 27947 w 31303"/>
              <a:gd name="connsiteY2" fmla="*/ 343019 h 385690"/>
              <a:gd name="connsiteX3" fmla="*/ 4663 w 31303"/>
              <a:gd name="connsiteY3" fmla="*/ 385352 h 385690"/>
              <a:gd name="connsiteX4" fmla="*/ 430 w 31303"/>
              <a:gd name="connsiteY4" fmla="*/ 321852 h 385690"/>
              <a:gd name="connsiteX5" fmla="*/ 11013 w 31303"/>
              <a:gd name="connsiteY5" fmla="*/ 226602 h 385690"/>
              <a:gd name="connsiteX6" fmla="*/ 17363 w 31303"/>
              <a:gd name="connsiteY6" fmla="*/ 119 h 38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3" h="385690">
                <a:moveTo>
                  <a:pt x="17363" y="119"/>
                </a:moveTo>
                <a:cubicBezTo>
                  <a:pt x="20538" y="5411"/>
                  <a:pt x="28299" y="201202"/>
                  <a:pt x="30063" y="258352"/>
                </a:cubicBezTo>
                <a:cubicBezTo>
                  <a:pt x="31827" y="315502"/>
                  <a:pt x="32180" y="321852"/>
                  <a:pt x="27947" y="343019"/>
                </a:cubicBezTo>
                <a:cubicBezTo>
                  <a:pt x="23714" y="364186"/>
                  <a:pt x="9249" y="388880"/>
                  <a:pt x="4663" y="385352"/>
                </a:cubicBezTo>
                <a:cubicBezTo>
                  <a:pt x="77" y="381824"/>
                  <a:pt x="-628" y="348310"/>
                  <a:pt x="430" y="321852"/>
                </a:cubicBezTo>
                <a:cubicBezTo>
                  <a:pt x="1488" y="295394"/>
                  <a:pt x="7485" y="286221"/>
                  <a:pt x="11013" y="226602"/>
                </a:cubicBezTo>
                <a:cubicBezTo>
                  <a:pt x="14541" y="166983"/>
                  <a:pt x="14188" y="-5173"/>
                  <a:pt x="17363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: 図形 500">
            <a:extLst>
              <a:ext uri="{FF2B5EF4-FFF2-40B4-BE49-F238E27FC236}">
                <a16:creationId xmlns:a16="http://schemas.microsoft.com/office/drawing/2014/main" id="{AD6A0168-354A-4DC3-A7F9-13628D0543FE}"/>
              </a:ext>
            </a:extLst>
          </p:cNvPr>
          <p:cNvSpPr/>
          <p:nvPr/>
        </p:nvSpPr>
        <p:spPr>
          <a:xfrm>
            <a:off x="6202540" y="7166721"/>
            <a:ext cx="887288" cy="931624"/>
          </a:xfrm>
          <a:custGeom>
            <a:avLst/>
            <a:gdLst>
              <a:gd name="connsiteX0" fmla="*/ 886177 w 887288"/>
              <a:gd name="connsiteY0" fmla="*/ 2429 h 931624"/>
              <a:gd name="connsiteX1" fmla="*/ 723193 w 887288"/>
              <a:gd name="connsiteY1" fmla="*/ 97679 h 931624"/>
              <a:gd name="connsiteX2" fmla="*/ 458610 w 887288"/>
              <a:gd name="connsiteY2" fmla="*/ 362262 h 931624"/>
              <a:gd name="connsiteX3" fmla="*/ 202493 w 887288"/>
              <a:gd name="connsiteY3" fmla="*/ 618379 h 931624"/>
              <a:gd name="connsiteX4" fmla="*/ 56443 w 887288"/>
              <a:gd name="connsiteY4" fmla="*/ 817346 h 931624"/>
              <a:gd name="connsiteX5" fmla="*/ 3527 w 887288"/>
              <a:gd name="connsiteY5" fmla="*/ 925296 h 931624"/>
              <a:gd name="connsiteX6" fmla="*/ 14110 w 887288"/>
              <a:gd name="connsiteY6" fmla="*/ 902012 h 931624"/>
              <a:gd name="connsiteX7" fmla="*/ 88193 w 887288"/>
              <a:gd name="connsiteY7" fmla="*/ 762312 h 931624"/>
              <a:gd name="connsiteX8" fmla="*/ 350660 w 887288"/>
              <a:gd name="connsiteY8" fmla="*/ 455396 h 931624"/>
              <a:gd name="connsiteX9" fmla="*/ 644877 w 887288"/>
              <a:gd name="connsiteY9" fmla="*/ 182346 h 931624"/>
              <a:gd name="connsiteX10" fmla="*/ 886177 w 887288"/>
              <a:gd name="connsiteY10" fmla="*/ 2429 h 93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288" h="931624">
                <a:moveTo>
                  <a:pt x="886177" y="2429"/>
                </a:moveTo>
                <a:cubicBezTo>
                  <a:pt x="899230" y="-11682"/>
                  <a:pt x="794454" y="37707"/>
                  <a:pt x="723193" y="97679"/>
                </a:cubicBezTo>
                <a:cubicBezTo>
                  <a:pt x="651932" y="157651"/>
                  <a:pt x="458610" y="362262"/>
                  <a:pt x="458610" y="362262"/>
                </a:cubicBezTo>
                <a:cubicBezTo>
                  <a:pt x="371827" y="449045"/>
                  <a:pt x="269521" y="542532"/>
                  <a:pt x="202493" y="618379"/>
                </a:cubicBezTo>
                <a:cubicBezTo>
                  <a:pt x="135465" y="694226"/>
                  <a:pt x="89604" y="766193"/>
                  <a:pt x="56443" y="817346"/>
                </a:cubicBezTo>
                <a:cubicBezTo>
                  <a:pt x="23282" y="868499"/>
                  <a:pt x="10582" y="911185"/>
                  <a:pt x="3527" y="925296"/>
                </a:cubicBezTo>
                <a:cubicBezTo>
                  <a:pt x="-3528" y="939407"/>
                  <a:pt x="-1" y="929176"/>
                  <a:pt x="14110" y="902012"/>
                </a:cubicBezTo>
                <a:cubicBezTo>
                  <a:pt x="28221" y="874848"/>
                  <a:pt x="32101" y="836748"/>
                  <a:pt x="88193" y="762312"/>
                </a:cubicBezTo>
                <a:cubicBezTo>
                  <a:pt x="144285" y="687876"/>
                  <a:pt x="257879" y="552057"/>
                  <a:pt x="350660" y="455396"/>
                </a:cubicBezTo>
                <a:cubicBezTo>
                  <a:pt x="443441" y="358735"/>
                  <a:pt x="549980" y="261016"/>
                  <a:pt x="644877" y="182346"/>
                </a:cubicBezTo>
                <a:cubicBezTo>
                  <a:pt x="739774" y="103677"/>
                  <a:pt x="873124" y="16540"/>
                  <a:pt x="886177" y="2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: 図形 501">
            <a:extLst>
              <a:ext uri="{FF2B5EF4-FFF2-40B4-BE49-F238E27FC236}">
                <a16:creationId xmlns:a16="http://schemas.microsoft.com/office/drawing/2014/main" id="{B3CB72DA-B7FC-4E17-AAC8-AEF4B7F2B977}"/>
              </a:ext>
            </a:extLst>
          </p:cNvPr>
          <p:cNvSpPr/>
          <p:nvPr/>
        </p:nvSpPr>
        <p:spPr>
          <a:xfrm>
            <a:off x="6210839" y="7696144"/>
            <a:ext cx="283303" cy="398241"/>
          </a:xfrm>
          <a:custGeom>
            <a:avLst/>
            <a:gdLst>
              <a:gd name="connsiteX0" fmla="*/ 283094 w 283303"/>
              <a:gd name="connsiteY0" fmla="*/ 56 h 398241"/>
              <a:gd name="connsiteX1" fmla="*/ 132811 w 283303"/>
              <a:gd name="connsiteY1" fmla="*/ 192673 h 398241"/>
              <a:gd name="connsiteX2" fmla="*/ 7928 w 283303"/>
              <a:gd name="connsiteY2" fmla="*/ 389523 h 398241"/>
              <a:gd name="connsiteX3" fmla="*/ 16394 w 283303"/>
              <a:gd name="connsiteY3" fmla="*/ 355656 h 398241"/>
              <a:gd name="connsiteX4" fmla="*/ 46028 w 283303"/>
              <a:gd name="connsiteY4" fmla="*/ 283689 h 398241"/>
              <a:gd name="connsiteX5" fmla="*/ 98944 w 283303"/>
              <a:gd name="connsiteY5" fmla="*/ 211723 h 398241"/>
              <a:gd name="connsiteX6" fmla="*/ 283094 w 283303"/>
              <a:gd name="connsiteY6" fmla="*/ 56 h 39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03" h="398241">
                <a:moveTo>
                  <a:pt x="283094" y="56"/>
                </a:moveTo>
                <a:cubicBezTo>
                  <a:pt x="288739" y="-3119"/>
                  <a:pt x="178672" y="127762"/>
                  <a:pt x="132811" y="192673"/>
                </a:cubicBezTo>
                <a:cubicBezTo>
                  <a:pt x="86950" y="257584"/>
                  <a:pt x="27331" y="362359"/>
                  <a:pt x="7928" y="389523"/>
                </a:cubicBezTo>
                <a:cubicBezTo>
                  <a:pt x="-11475" y="416687"/>
                  <a:pt x="10044" y="373295"/>
                  <a:pt x="16394" y="355656"/>
                </a:cubicBezTo>
                <a:cubicBezTo>
                  <a:pt x="22744" y="338017"/>
                  <a:pt x="32270" y="307678"/>
                  <a:pt x="46028" y="283689"/>
                </a:cubicBezTo>
                <a:cubicBezTo>
                  <a:pt x="59786" y="259700"/>
                  <a:pt x="58727" y="257937"/>
                  <a:pt x="98944" y="211723"/>
                </a:cubicBezTo>
                <a:cubicBezTo>
                  <a:pt x="139161" y="165509"/>
                  <a:pt x="277449" y="3231"/>
                  <a:pt x="28309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: 図形 502">
            <a:extLst>
              <a:ext uri="{FF2B5EF4-FFF2-40B4-BE49-F238E27FC236}">
                <a16:creationId xmlns:a16="http://schemas.microsoft.com/office/drawing/2014/main" id="{728A299D-5153-4308-9E02-55D161151849}"/>
              </a:ext>
            </a:extLst>
          </p:cNvPr>
          <p:cNvSpPr/>
          <p:nvPr/>
        </p:nvSpPr>
        <p:spPr>
          <a:xfrm>
            <a:off x="6872383" y="7177617"/>
            <a:ext cx="250200" cy="164988"/>
          </a:xfrm>
          <a:custGeom>
            <a:avLst/>
            <a:gdLst>
              <a:gd name="connsiteX0" fmla="*/ 250200 w 250200"/>
              <a:gd name="connsiteY0" fmla="*/ 0 h 164988"/>
              <a:gd name="connsiteX1" fmla="*/ 2550 w 250200"/>
              <a:gd name="connsiteY1" fmla="*/ 162983 h 164988"/>
              <a:gd name="connsiteX2" fmla="*/ 114734 w 250200"/>
              <a:gd name="connsiteY2" fmla="*/ 95250 h 164988"/>
              <a:gd name="connsiteX3" fmla="*/ 250200 w 250200"/>
              <a:gd name="connsiteY3" fmla="*/ 0 h 16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00" h="164988">
                <a:moveTo>
                  <a:pt x="250200" y="0"/>
                </a:moveTo>
                <a:lnTo>
                  <a:pt x="2550" y="162983"/>
                </a:lnTo>
                <a:cubicBezTo>
                  <a:pt x="-20028" y="178858"/>
                  <a:pt x="114734" y="95250"/>
                  <a:pt x="114734" y="95250"/>
                </a:cubicBezTo>
                <a:lnTo>
                  <a:pt x="2502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: 図形 503">
            <a:extLst>
              <a:ext uri="{FF2B5EF4-FFF2-40B4-BE49-F238E27FC236}">
                <a16:creationId xmlns:a16="http://schemas.microsoft.com/office/drawing/2014/main" id="{87BB3C97-5BD5-448A-B553-27428E010143}"/>
              </a:ext>
            </a:extLst>
          </p:cNvPr>
          <p:cNvSpPr/>
          <p:nvPr/>
        </p:nvSpPr>
        <p:spPr>
          <a:xfrm>
            <a:off x="6669615" y="7321625"/>
            <a:ext cx="282484" cy="226090"/>
          </a:xfrm>
          <a:custGeom>
            <a:avLst/>
            <a:gdLst>
              <a:gd name="connsiteX0" fmla="*/ 281518 w 282484"/>
              <a:gd name="connsiteY0" fmla="*/ 2042 h 226090"/>
              <a:gd name="connsiteX1" fmla="*/ 10585 w 282484"/>
              <a:gd name="connsiteY1" fmla="*/ 220058 h 226090"/>
              <a:gd name="connsiteX2" fmla="*/ 59268 w 282484"/>
              <a:gd name="connsiteY2" fmla="*/ 160792 h 226090"/>
              <a:gd name="connsiteX3" fmla="*/ 99485 w 282484"/>
              <a:gd name="connsiteY3" fmla="*/ 114225 h 226090"/>
              <a:gd name="connsiteX4" fmla="*/ 281518 w 282484"/>
              <a:gd name="connsiteY4" fmla="*/ 2042 h 2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484" h="226090">
                <a:moveTo>
                  <a:pt x="281518" y="2042"/>
                </a:moveTo>
                <a:cubicBezTo>
                  <a:pt x="266701" y="19681"/>
                  <a:pt x="47627" y="193600"/>
                  <a:pt x="10585" y="220058"/>
                </a:cubicBezTo>
                <a:cubicBezTo>
                  <a:pt x="-26457" y="246516"/>
                  <a:pt x="44451" y="178431"/>
                  <a:pt x="59268" y="160792"/>
                </a:cubicBezTo>
                <a:cubicBezTo>
                  <a:pt x="74085" y="143153"/>
                  <a:pt x="62443" y="142447"/>
                  <a:pt x="99485" y="114225"/>
                </a:cubicBezTo>
                <a:cubicBezTo>
                  <a:pt x="136527" y="86003"/>
                  <a:pt x="296335" y="-15597"/>
                  <a:pt x="281518" y="2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: 図形 504">
            <a:extLst>
              <a:ext uri="{FF2B5EF4-FFF2-40B4-BE49-F238E27FC236}">
                <a16:creationId xmlns:a16="http://schemas.microsoft.com/office/drawing/2014/main" id="{B1CEF9CE-373C-4CD6-AAF8-06D2ECBF73C6}"/>
              </a:ext>
            </a:extLst>
          </p:cNvPr>
          <p:cNvSpPr/>
          <p:nvPr/>
        </p:nvSpPr>
        <p:spPr>
          <a:xfrm>
            <a:off x="6319423" y="7560168"/>
            <a:ext cx="364000" cy="446335"/>
          </a:xfrm>
          <a:custGeom>
            <a:avLst/>
            <a:gdLst>
              <a:gd name="connsiteX0" fmla="*/ 362894 w 364000"/>
              <a:gd name="connsiteY0" fmla="*/ 565 h 446335"/>
              <a:gd name="connsiteX1" fmla="*/ 197794 w 364000"/>
              <a:gd name="connsiteY1" fmla="*/ 174132 h 446335"/>
              <a:gd name="connsiteX2" fmla="*/ 72910 w 364000"/>
              <a:gd name="connsiteY2" fmla="*/ 315949 h 446335"/>
              <a:gd name="connsiteX3" fmla="*/ 5177 w 364000"/>
              <a:gd name="connsiteY3" fmla="*/ 428132 h 446335"/>
              <a:gd name="connsiteX4" fmla="*/ 5177 w 364000"/>
              <a:gd name="connsiteY4" fmla="*/ 442949 h 446335"/>
              <a:gd name="connsiteX5" fmla="*/ 9410 w 364000"/>
              <a:gd name="connsiteY5" fmla="*/ 394265 h 446335"/>
              <a:gd name="connsiteX6" fmla="*/ 30577 w 364000"/>
              <a:gd name="connsiteY6" fmla="*/ 339232 h 446335"/>
              <a:gd name="connsiteX7" fmla="*/ 111010 w 364000"/>
              <a:gd name="connsiteY7" fmla="*/ 235515 h 446335"/>
              <a:gd name="connsiteX8" fmla="*/ 362894 w 364000"/>
              <a:gd name="connsiteY8" fmla="*/ 565 h 44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000" h="446335">
                <a:moveTo>
                  <a:pt x="362894" y="565"/>
                </a:moveTo>
                <a:cubicBezTo>
                  <a:pt x="377358" y="-9666"/>
                  <a:pt x="246125" y="121568"/>
                  <a:pt x="197794" y="174132"/>
                </a:cubicBezTo>
                <a:cubicBezTo>
                  <a:pt x="149463" y="226696"/>
                  <a:pt x="105013" y="273616"/>
                  <a:pt x="72910" y="315949"/>
                </a:cubicBezTo>
                <a:cubicBezTo>
                  <a:pt x="40807" y="358282"/>
                  <a:pt x="16466" y="406965"/>
                  <a:pt x="5177" y="428132"/>
                </a:cubicBezTo>
                <a:cubicBezTo>
                  <a:pt x="-6112" y="449299"/>
                  <a:pt x="4471" y="448594"/>
                  <a:pt x="5177" y="442949"/>
                </a:cubicBezTo>
                <a:cubicBezTo>
                  <a:pt x="5882" y="437305"/>
                  <a:pt x="5177" y="411551"/>
                  <a:pt x="9410" y="394265"/>
                </a:cubicBezTo>
                <a:cubicBezTo>
                  <a:pt x="13643" y="376979"/>
                  <a:pt x="13644" y="365690"/>
                  <a:pt x="30577" y="339232"/>
                </a:cubicBezTo>
                <a:cubicBezTo>
                  <a:pt x="47510" y="312774"/>
                  <a:pt x="56330" y="291959"/>
                  <a:pt x="111010" y="235515"/>
                </a:cubicBezTo>
                <a:cubicBezTo>
                  <a:pt x="165690" y="179071"/>
                  <a:pt x="348430" y="10796"/>
                  <a:pt x="362894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: 図形 505">
            <a:extLst>
              <a:ext uri="{FF2B5EF4-FFF2-40B4-BE49-F238E27FC236}">
                <a16:creationId xmlns:a16="http://schemas.microsoft.com/office/drawing/2014/main" id="{4BB55D6D-8477-4D6A-9268-12955B721B79}"/>
              </a:ext>
            </a:extLst>
          </p:cNvPr>
          <p:cNvSpPr/>
          <p:nvPr/>
        </p:nvSpPr>
        <p:spPr>
          <a:xfrm>
            <a:off x="6928262" y="7140905"/>
            <a:ext cx="249720" cy="526698"/>
          </a:xfrm>
          <a:custGeom>
            <a:avLst/>
            <a:gdLst>
              <a:gd name="connsiteX0" fmla="*/ 249355 w 249720"/>
              <a:gd name="connsiteY0" fmla="*/ 728 h 526698"/>
              <a:gd name="connsiteX1" fmla="*/ 219721 w 249720"/>
              <a:gd name="connsiteY1" fmla="*/ 129845 h 526698"/>
              <a:gd name="connsiteX2" fmla="*/ 187971 w 249720"/>
              <a:gd name="connsiteY2" fmla="*/ 235678 h 526698"/>
              <a:gd name="connsiteX3" fmla="*/ 109655 w 249720"/>
              <a:gd name="connsiteY3" fmla="*/ 366912 h 526698"/>
              <a:gd name="connsiteX4" fmla="*/ 1705 w 249720"/>
              <a:gd name="connsiteY4" fmla="*/ 523545 h 526698"/>
              <a:gd name="connsiteX5" fmla="*/ 54621 w 249720"/>
              <a:gd name="connsiteY5" fmla="*/ 449462 h 526698"/>
              <a:gd name="connsiteX6" fmla="*/ 198555 w 249720"/>
              <a:gd name="connsiteY6" fmla="*/ 191228 h 526698"/>
              <a:gd name="connsiteX7" fmla="*/ 249355 w 249720"/>
              <a:gd name="connsiteY7" fmla="*/ 728 h 5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720" h="526698">
                <a:moveTo>
                  <a:pt x="249355" y="728"/>
                </a:moveTo>
                <a:cubicBezTo>
                  <a:pt x="252883" y="-9502"/>
                  <a:pt x="229952" y="90687"/>
                  <a:pt x="219721" y="129845"/>
                </a:cubicBezTo>
                <a:cubicBezTo>
                  <a:pt x="209490" y="169003"/>
                  <a:pt x="206315" y="196167"/>
                  <a:pt x="187971" y="235678"/>
                </a:cubicBezTo>
                <a:cubicBezTo>
                  <a:pt x="169627" y="275189"/>
                  <a:pt x="140699" y="318934"/>
                  <a:pt x="109655" y="366912"/>
                </a:cubicBezTo>
                <a:cubicBezTo>
                  <a:pt x="78611" y="414890"/>
                  <a:pt x="10877" y="509787"/>
                  <a:pt x="1705" y="523545"/>
                </a:cubicBezTo>
                <a:cubicBezTo>
                  <a:pt x="-7467" y="537303"/>
                  <a:pt x="21813" y="504848"/>
                  <a:pt x="54621" y="449462"/>
                </a:cubicBezTo>
                <a:cubicBezTo>
                  <a:pt x="87429" y="394076"/>
                  <a:pt x="166452" y="269192"/>
                  <a:pt x="198555" y="191228"/>
                </a:cubicBezTo>
                <a:cubicBezTo>
                  <a:pt x="230658" y="113264"/>
                  <a:pt x="245827" y="10958"/>
                  <a:pt x="249355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: 図形 506">
            <a:extLst>
              <a:ext uri="{FF2B5EF4-FFF2-40B4-BE49-F238E27FC236}">
                <a16:creationId xmlns:a16="http://schemas.microsoft.com/office/drawing/2014/main" id="{7115E412-6A48-4691-9FFA-9EB7DF3E56C1}"/>
              </a:ext>
            </a:extLst>
          </p:cNvPr>
          <p:cNvSpPr/>
          <p:nvPr/>
        </p:nvSpPr>
        <p:spPr>
          <a:xfrm>
            <a:off x="7080089" y="7157324"/>
            <a:ext cx="66819" cy="229938"/>
          </a:xfrm>
          <a:custGeom>
            <a:avLst/>
            <a:gdLst>
              <a:gd name="connsiteX0" fmla="*/ 59428 w 66819"/>
              <a:gd name="connsiteY0" fmla="*/ 1243 h 229938"/>
              <a:gd name="connsiteX1" fmla="*/ 21328 w 66819"/>
              <a:gd name="connsiteY1" fmla="*/ 179043 h 229938"/>
              <a:gd name="connsiteX2" fmla="*/ 161 w 66819"/>
              <a:gd name="connsiteY2" fmla="*/ 229843 h 229938"/>
              <a:gd name="connsiteX3" fmla="*/ 31911 w 66819"/>
              <a:gd name="connsiteY3" fmla="*/ 170576 h 229938"/>
              <a:gd name="connsiteX4" fmla="*/ 63661 w 66819"/>
              <a:gd name="connsiteY4" fmla="*/ 102843 h 229938"/>
              <a:gd name="connsiteX5" fmla="*/ 59428 w 66819"/>
              <a:gd name="connsiteY5" fmla="*/ 1243 h 22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19" h="229938">
                <a:moveTo>
                  <a:pt x="59428" y="1243"/>
                </a:moveTo>
                <a:cubicBezTo>
                  <a:pt x="52373" y="13943"/>
                  <a:pt x="31206" y="140943"/>
                  <a:pt x="21328" y="179043"/>
                </a:cubicBezTo>
                <a:cubicBezTo>
                  <a:pt x="11450" y="217143"/>
                  <a:pt x="-1603" y="231254"/>
                  <a:pt x="161" y="229843"/>
                </a:cubicBezTo>
                <a:cubicBezTo>
                  <a:pt x="1925" y="228432"/>
                  <a:pt x="21328" y="191743"/>
                  <a:pt x="31911" y="170576"/>
                </a:cubicBezTo>
                <a:cubicBezTo>
                  <a:pt x="42494" y="149409"/>
                  <a:pt x="57664" y="128948"/>
                  <a:pt x="63661" y="102843"/>
                </a:cubicBezTo>
                <a:cubicBezTo>
                  <a:pt x="69658" y="76738"/>
                  <a:pt x="66483" y="-11457"/>
                  <a:pt x="59428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: 図形 507">
            <a:extLst>
              <a:ext uri="{FF2B5EF4-FFF2-40B4-BE49-F238E27FC236}">
                <a16:creationId xmlns:a16="http://schemas.microsoft.com/office/drawing/2014/main" id="{BCB21E17-62E0-4E21-940C-88BA562495DE}"/>
              </a:ext>
            </a:extLst>
          </p:cNvPr>
          <p:cNvSpPr/>
          <p:nvPr/>
        </p:nvSpPr>
        <p:spPr>
          <a:xfrm>
            <a:off x="6324228" y="7655969"/>
            <a:ext cx="603766" cy="369401"/>
          </a:xfrm>
          <a:custGeom>
            <a:avLst/>
            <a:gdLst>
              <a:gd name="connsiteX0" fmla="*/ 603622 w 603766"/>
              <a:gd name="connsiteY0" fmla="*/ 14 h 369401"/>
              <a:gd name="connsiteX1" fmla="*/ 317872 w 603766"/>
              <a:gd name="connsiteY1" fmla="*/ 196864 h 369401"/>
              <a:gd name="connsiteX2" fmla="*/ 218389 w 603766"/>
              <a:gd name="connsiteY2" fmla="*/ 254014 h 369401"/>
              <a:gd name="connsiteX3" fmla="*/ 144305 w 603766"/>
              <a:gd name="connsiteY3" fmla="*/ 304814 h 369401"/>
              <a:gd name="connsiteX4" fmla="*/ 372 w 603766"/>
              <a:gd name="connsiteY4" fmla="*/ 368314 h 369401"/>
              <a:gd name="connsiteX5" fmla="*/ 108322 w 603766"/>
              <a:gd name="connsiteY5" fmla="*/ 334448 h 369401"/>
              <a:gd name="connsiteX6" fmla="*/ 277655 w 603766"/>
              <a:gd name="connsiteY6" fmla="*/ 207448 h 369401"/>
              <a:gd name="connsiteX7" fmla="*/ 603622 w 603766"/>
              <a:gd name="connsiteY7" fmla="*/ 14 h 36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766" h="369401">
                <a:moveTo>
                  <a:pt x="603622" y="14"/>
                </a:moveTo>
                <a:cubicBezTo>
                  <a:pt x="610325" y="-1750"/>
                  <a:pt x="382077" y="154531"/>
                  <a:pt x="317872" y="196864"/>
                </a:cubicBezTo>
                <a:cubicBezTo>
                  <a:pt x="253667" y="239197"/>
                  <a:pt x="247317" y="236022"/>
                  <a:pt x="218389" y="254014"/>
                </a:cubicBezTo>
                <a:cubicBezTo>
                  <a:pt x="189461" y="272006"/>
                  <a:pt x="180641" y="285764"/>
                  <a:pt x="144305" y="304814"/>
                </a:cubicBezTo>
                <a:cubicBezTo>
                  <a:pt x="107969" y="323864"/>
                  <a:pt x="6369" y="363375"/>
                  <a:pt x="372" y="368314"/>
                </a:cubicBezTo>
                <a:cubicBezTo>
                  <a:pt x="-5625" y="373253"/>
                  <a:pt x="62108" y="361259"/>
                  <a:pt x="108322" y="334448"/>
                </a:cubicBezTo>
                <a:cubicBezTo>
                  <a:pt x="154536" y="307637"/>
                  <a:pt x="190519" y="269537"/>
                  <a:pt x="277655" y="207448"/>
                </a:cubicBezTo>
                <a:cubicBezTo>
                  <a:pt x="364791" y="145359"/>
                  <a:pt x="596919" y="1778"/>
                  <a:pt x="60362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: 図形 508">
            <a:extLst>
              <a:ext uri="{FF2B5EF4-FFF2-40B4-BE49-F238E27FC236}">
                <a16:creationId xmlns:a16="http://schemas.microsoft.com/office/drawing/2014/main" id="{74E31F57-7D18-4E0A-86FA-A084B350A572}"/>
              </a:ext>
            </a:extLst>
          </p:cNvPr>
          <p:cNvSpPr/>
          <p:nvPr/>
        </p:nvSpPr>
        <p:spPr>
          <a:xfrm>
            <a:off x="6696024" y="7712988"/>
            <a:ext cx="190560" cy="468644"/>
          </a:xfrm>
          <a:custGeom>
            <a:avLst/>
            <a:gdLst>
              <a:gd name="connsiteX0" fmla="*/ 171501 w 190560"/>
              <a:gd name="connsiteY0" fmla="*/ 675 h 468644"/>
              <a:gd name="connsiteX1" fmla="*/ 190551 w 190560"/>
              <a:gd name="connsiteY1" fmla="*/ 134025 h 468644"/>
              <a:gd name="connsiteX2" fmla="*/ 173089 w 190560"/>
              <a:gd name="connsiteY2" fmla="*/ 197525 h 468644"/>
              <a:gd name="connsiteX3" fmla="*/ 114351 w 190560"/>
              <a:gd name="connsiteY3" fmla="*/ 310237 h 468644"/>
              <a:gd name="connsiteX4" fmla="*/ 58789 w 190560"/>
              <a:gd name="connsiteY4" fmla="*/ 388025 h 468644"/>
              <a:gd name="connsiteX5" fmla="*/ 51 w 190560"/>
              <a:gd name="connsiteY5" fmla="*/ 467400 h 468644"/>
              <a:gd name="connsiteX6" fmla="*/ 50851 w 190560"/>
              <a:gd name="connsiteY6" fmla="*/ 418187 h 468644"/>
              <a:gd name="connsiteX7" fmla="*/ 166739 w 190560"/>
              <a:gd name="connsiteY7" fmla="*/ 195937 h 468644"/>
              <a:gd name="connsiteX8" fmla="*/ 171501 w 190560"/>
              <a:gd name="connsiteY8" fmla="*/ 675 h 46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60" h="468644">
                <a:moveTo>
                  <a:pt x="171501" y="675"/>
                </a:moveTo>
                <a:cubicBezTo>
                  <a:pt x="175470" y="-9644"/>
                  <a:pt x="190286" y="101217"/>
                  <a:pt x="190551" y="134025"/>
                </a:cubicBezTo>
                <a:cubicBezTo>
                  <a:pt x="190816" y="166833"/>
                  <a:pt x="185789" y="168156"/>
                  <a:pt x="173089" y="197525"/>
                </a:cubicBezTo>
                <a:cubicBezTo>
                  <a:pt x="160389" y="226894"/>
                  <a:pt x="133401" y="278487"/>
                  <a:pt x="114351" y="310237"/>
                </a:cubicBezTo>
                <a:cubicBezTo>
                  <a:pt x="95301" y="341987"/>
                  <a:pt x="77839" y="361831"/>
                  <a:pt x="58789" y="388025"/>
                </a:cubicBezTo>
                <a:cubicBezTo>
                  <a:pt x="39739" y="414219"/>
                  <a:pt x="1374" y="462373"/>
                  <a:pt x="51" y="467400"/>
                </a:cubicBezTo>
                <a:cubicBezTo>
                  <a:pt x="-1272" y="472427"/>
                  <a:pt x="23070" y="463431"/>
                  <a:pt x="50851" y="418187"/>
                </a:cubicBezTo>
                <a:cubicBezTo>
                  <a:pt x="78632" y="372943"/>
                  <a:pt x="147689" y="263141"/>
                  <a:pt x="166739" y="195937"/>
                </a:cubicBezTo>
                <a:cubicBezTo>
                  <a:pt x="185789" y="128733"/>
                  <a:pt x="167532" y="10994"/>
                  <a:pt x="171501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: 図形 509">
            <a:extLst>
              <a:ext uri="{FF2B5EF4-FFF2-40B4-BE49-F238E27FC236}">
                <a16:creationId xmlns:a16="http://schemas.microsoft.com/office/drawing/2014/main" id="{165A4B37-14DE-49D9-944F-DCF51681A319}"/>
              </a:ext>
            </a:extLst>
          </p:cNvPr>
          <p:cNvSpPr/>
          <p:nvPr/>
        </p:nvSpPr>
        <p:spPr>
          <a:xfrm>
            <a:off x="6673736" y="7742215"/>
            <a:ext cx="173155" cy="433950"/>
          </a:xfrm>
          <a:custGeom>
            <a:avLst/>
            <a:gdLst>
              <a:gd name="connsiteX0" fmla="*/ 173152 w 173155"/>
              <a:gd name="connsiteY0" fmla="*/ 23 h 433950"/>
              <a:gd name="connsiteX1" fmla="*/ 147752 w 173155"/>
              <a:gd name="connsiteY1" fmla="*/ 165123 h 433950"/>
              <a:gd name="connsiteX2" fmla="*/ 111239 w 173155"/>
              <a:gd name="connsiteY2" fmla="*/ 255610 h 433950"/>
              <a:gd name="connsiteX3" fmla="*/ 41389 w 173155"/>
              <a:gd name="connsiteY3" fmla="*/ 361973 h 433950"/>
              <a:gd name="connsiteX4" fmla="*/ 1702 w 173155"/>
              <a:gd name="connsiteY4" fmla="*/ 431823 h 433950"/>
              <a:gd name="connsiteX5" fmla="*/ 96952 w 173155"/>
              <a:gd name="connsiteY5" fmla="*/ 281010 h 433950"/>
              <a:gd name="connsiteX6" fmla="*/ 149339 w 173155"/>
              <a:gd name="connsiteY6" fmla="*/ 154010 h 433950"/>
              <a:gd name="connsiteX7" fmla="*/ 173152 w 173155"/>
              <a:gd name="connsiteY7" fmla="*/ 23 h 4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55" h="433950">
                <a:moveTo>
                  <a:pt x="173152" y="23"/>
                </a:moveTo>
                <a:cubicBezTo>
                  <a:pt x="172888" y="1875"/>
                  <a:pt x="158071" y="122525"/>
                  <a:pt x="147752" y="165123"/>
                </a:cubicBezTo>
                <a:cubicBezTo>
                  <a:pt x="137433" y="207721"/>
                  <a:pt x="128966" y="222802"/>
                  <a:pt x="111239" y="255610"/>
                </a:cubicBezTo>
                <a:cubicBezTo>
                  <a:pt x="93512" y="288418"/>
                  <a:pt x="59645" y="332604"/>
                  <a:pt x="41389" y="361973"/>
                </a:cubicBezTo>
                <a:cubicBezTo>
                  <a:pt x="23133" y="391342"/>
                  <a:pt x="-7559" y="445317"/>
                  <a:pt x="1702" y="431823"/>
                </a:cubicBezTo>
                <a:cubicBezTo>
                  <a:pt x="10963" y="418329"/>
                  <a:pt x="72346" y="327312"/>
                  <a:pt x="96952" y="281010"/>
                </a:cubicBezTo>
                <a:cubicBezTo>
                  <a:pt x="121558" y="234708"/>
                  <a:pt x="139550" y="202164"/>
                  <a:pt x="149339" y="154010"/>
                </a:cubicBezTo>
                <a:cubicBezTo>
                  <a:pt x="159128" y="105856"/>
                  <a:pt x="173416" y="-1829"/>
                  <a:pt x="17315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: 図形 511">
            <a:extLst>
              <a:ext uri="{FF2B5EF4-FFF2-40B4-BE49-F238E27FC236}">
                <a16:creationId xmlns:a16="http://schemas.microsoft.com/office/drawing/2014/main" id="{8EF42A68-3982-41B6-884F-FE55C9787039}"/>
              </a:ext>
            </a:extLst>
          </p:cNvPr>
          <p:cNvSpPr/>
          <p:nvPr/>
        </p:nvSpPr>
        <p:spPr>
          <a:xfrm>
            <a:off x="6196857" y="8106392"/>
            <a:ext cx="176072" cy="23206"/>
          </a:xfrm>
          <a:custGeom>
            <a:avLst/>
            <a:gdLst>
              <a:gd name="connsiteX0" fmla="*/ 743 w 176072"/>
              <a:gd name="connsiteY0" fmla="*/ 23196 h 23206"/>
              <a:gd name="connsiteX1" fmla="*/ 172193 w 176072"/>
              <a:gd name="connsiteY1" fmla="*/ 971 h 23206"/>
              <a:gd name="connsiteX2" fmla="*/ 111868 w 176072"/>
              <a:gd name="connsiteY2" fmla="*/ 4146 h 23206"/>
              <a:gd name="connsiteX3" fmla="*/ 743 w 176072"/>
              <a:gd name="connsiteY3" fmla="*/ 23196 h 2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072" h="23206">
                <a:moveTo>
                  <a:pt x="743" y="23196"/>
                </a:moveTo>
                <a:cubicBezTo>
                  <a:pt x="10797" y="22667"/>
                  <a:pt x="153672" y="4146"/>
                  <a:pt x="172193" y="971"/>
                </a:cubicBezTo>
                <a:cubicBezTo>
                  <a:pt x="190714" y="-2204"/>
                  <a:pt x="138326" y="3352"/>
                  <a:pt x="111868" y="4146"/>
                </a:cubicBezTo>
                <a:cubicBezTo>
                  <a:pt x="85410" y="4940"/>
                  <a:pt x="-9311" y="23725"/>
                  <a:pt x="743" y="23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: 図形 512">
            <a:extLst>
              <a:ext uri="{FF2B5EF4-FFF2-40B4-BE49-F238E27FC236}">
                <a16:creationId xmlns:a16="http://schemas.microsoft.com/office/drawing/2014/main" id="{77FF869E-B932-49E1-B044-344B43A42A1C}"/>
              </a:ext>
            </a:extLst>
          </p:cNvPr>
          <p:cNvSpPr/>
          <p:nvPr/>
        </p:nvSpPr>
        <p:spPr>
          <a:xfrm>
            <a:off x="6192630" y="8090378"/>
            <a:ext cx="188024" cy="12578"/>
          </a:xfrm>
          <a:custGeom>
            <a:avLst/>
            <a:gdLst>
              <a:gd name="connsiteX0" fmla="*/ 208 w 188024"/>
              <a:gd name="connsiteY0" fmla="*/ 9047 h 12578"/>
              <a:gd name="connsiteX1" fmla="*/ 130383 w 188024"/>
              <a:gd name="connsiteY1" fmla="*/ 12222 h 12578"/>
              <a:gd name="connsiteX2" fmla="*/ 187533 w 188024"/>
              <a:gd name="connsiteY2" fmla="*/ 1110 h 12578"/>
              <a:gd name="connsiteX3" fmla="*/ 101808 w 188024"/>
              <a:gd name="connsiteY3" fmla="*/ 1110 h 12578"/>
              <a:gd name="connsiteX4" fmla="*/ 208 w 188024"/>
              <a:gd name="connsiteY4" fmla="*/ 9047 h 1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24" h="12578">
                <a:moveTo>
                  <a:pt x="208" y="9047"/>
                </a:moveTo>
                <a:cubicBezTo>
                  <a:pt x="4971" y="10899"/>
                  <a:pt x="99162" y="13545"/>
                  <a:pt x="130383" y="12222"/>
                </a:cubicBezTo>
                <a:cubicBezTo>
                  <a:pt x="161604" y="10899"/>
                  <a:pt x="192296" y="2962"/>
                  <a:pt x="187533" y="1110"/>
                </a:cubicBezTo>
                <a:cubicBezTo>
                  <a:pt x="182770" y="-742"/>
                  <a:pt x="130118" y="52"/>
                  <a:pt x="101808" y="1110"/>
                </a:cubicBezTo>
                <a:cubicBezTo>
                  <a:pt x="73498" y="2168"/>
                  <a:pt x="-4555" y="7195"/>
                  <a:pt x="208" y="9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: 図形 513">
            <a:extLst>
              <a:ext uri="{FF2B5EF4-FFF2-40B4-BE49-F238E27FC236}">
                <a16:creationId xmlns:a16="http://schemas.microsoft.com/office/drawing/2014/main" id="{C0DC1B8D-C75D-4CB6-82FC-91DBA4038BDE}"/>
              </a:ext>
            </a:extLst>
          </p:cNvPr>
          <p:cNvSpPr/>
          <p:nvPr/>
        </p:nvSpPr>
        <p:spPr>
          <a:xfrm>
            <a:off x="6417042" y="7784301"/>
            <a:ext cx="347483" cy="328645"/>
          </a:xfrm>
          <a:custGeom>
            <a:avLst/>
            <a:gdLst>
              <a:gd name="connsiteX0" fmla="*/ 345708 w 347483"/>
              <a:gd name="connsiteY0" fmla="*/ 799 h 328645"/>
              <a:gd name="connsiteX1" fmla="*/ 17096 w 347483"/>
              <a:gd name="connsiteY1" fmla="*/ 308774 h 328645"/>
              <a:gd name="connsiteX2" fmla="*/ 56783 w 347483"/>
              <a:gd name="connsiteY2" fmla="*/ 289724 h 328645"/>
              <a:gd name="connsiteX3" fmla="*/ 144096 w 347483"/>
              <a:gd name="connsiteY3" fmla="*/ 221462 h 328645"/>
              <a:gd name="connsiteX4" fmla="*/ 345708 w 347483"/>
              <a:gd name="connsiteY4" fmla="*/ 799 h 32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83" h="328645">
                <a:moveTo>
                  <a:pt x="345708" y="799"/>
                </a:moveTo>
                <a:cubicBezTo>
                  <a:pt x="324541" y="15351"/>
                  <a:pt x="65250" y="260620"/>
                  <a:pt x="17096" y="308774"/>
                </a:cubicBezTo>
                <a:cubicBezTo>
                  <a:pt x="-31058" y="356928"/>
                  <a:pt x="35616" y="304276"/>
                  <a:pt x="56783" y="289724"/>
                </a:cubicBezTo>
                <a:cubicBezTo>
                  <a:pt x="77950" y="275172"/>
                  <a:pt x="95413" y="268293"/>
                  <a:pt x="144096" y="221462"/>
                </a:cubicBezTo>
                <a:cubicBezTo>
                  <a:pt x="192779" y="174631"/>
                  <a:pt x="366875" y="-13753"/>
                  <a:pt x="345708" y="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: 図形 514">
            <a:extLst>
              <a:ext uri="{FF2B5EF4-FFF2-40B4-BE49-F238E27FC236}">
                <a16:creationId xmlns:a16="http://schemas.microsoft.com/office/drawing/2014/main" id="{71209122-E8C1-4200-BDF6-9F40D47ADA8A}"/>
              </a:ext>
            </a:extLst>
          </p:cNvPr>
          <p:cNvSpPr/>
          <p:nvPr/>
        </p:nvSpPr>
        <p:spPr>
          <a:xfrm>
            <a:off x="6054469" y="8108636"/>
            <a:ext cx="335995" cy="327178"/>
          </a:xfrm>
          <a:custGeom>
            <a:avLst/>
            <a:gdLst>
              <a:gd name="connsiteX0" fmla="*/ 335219 w 335995"/>
              <a:gd name="connsiteY0" fmla="*/ 314 h 327178"/>
              <a:gd name="connsiteX1" fmla="*/ 135194 w 335995"/>
              <a:gd name="connsiteY1" fmla="*/ 179702 h 327178"/>
              <a:gd name="connsiteX2" fmla="*/ 1844 w 335995"/>
              <a:gd name="connsiteY2" fmla="*/ 322577 h 327178"/>
              <a:gd name="connsiteX3" fmla="*/ 66931 w 335995"/>
              <a:gd name="connsiteY3" fmla="*/ 278127 h 327178"/>
              <a:gd name="connsiteX4" fmla="*/ 198694 w 335995"/>
              <a:gd name="connsiteY4" fmla="*/ 140014 h 327178"/>
              <a:gd name="connsiteX5" fmla="*/ 335219 w 335995"/>
              <a:gd name="connsiteY5" fmla="*/ 314 h 3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995" h="327178">
                <a:moveTo>
                  <a:pt x="335219" y="314"/>
                </a:moveTo>
                <a:cubicBezTo>
                  <a:pt x="324636" y="6929"/>
                  <a:pt x="190756" y="125992"/>
                  <a:pt x="135194" y="179702"/>
                </a:cubicBezTo>
                <a:cubicBezTo>
                  <a:pt x="79631" y="233413"/>
                  <a:pt x="13221" y="306173"/>
                  <a:pt x="1844" y="322577"/>
                </a:cubicBezTo>
                <a:cubicBezTo>
                  <a:pt x="-9533" y="338981"/>
                  <a:pt x="34123" y="308554"/>
                  <a:pt x="66931" y="278127"/>
                </a:cubicBezTo>
                <a:cubicBezTo>
                  <a:pt x="99739" y="247700"/>
                  <a:pt x="151863" y="186845"/>
                  <a:pt x="198694" y="140014"/>
                </a:cubicBezTo>
                <a:cubicBezTo>
                  <a:pt x="245525" y="93183"/>
                  <a:pt x="345802" y="-6301"/>
                  <a:pt x="335219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: 図形 515">
            <a:extLst>
              <a:ext uri="{FF2B5EF4-FFF2-40B4-BE49-F238E27FC236}">
                <a16:creationId xmlns:a16="http://schemas.microsoft.com/office/drawing/2014/main" id="{1D01534B-52BE-4598-B5A7-76500BD4A405}"/>
              </a:ext>
            </a:extLst>
          </p:cNvPr>
          <p:cNvSpPr/>
          <p:nvPr/>
        </p:nvSpPr>
        <p:spPr>
          <a:xfrm>
            <a:off x="5963782" y="8094663"/>
            <a:ext cx="498931" cy="514434"/>
          </a:xfrm>
          <a:custGeom>
            <a:avLst/>
            <a:gdLst>
              <a:gd name="connsiteX0" fmla="*/ 498931 w 498931"/>
              <a:gd name="connsiteY0" fmla="*/ 0 h 514434"/>
              <a:gd name="connsiteX1" fmla="*/ 303668 w 498931"/>
              <a:gd name="connsiteY1" fmla="*/ 174625 h 514434"/>
              <a:gd name="connsiteX2" fmla="*/ 214768 w 498931"/>
              <a:gd name="connsiteY2" fmla="*/ 268287 h 514434"/>
              <a:gd name="connsiteX3" fmla="*/ 122693 w 498931"/>
              <a:gd name="connsiteY3" fmla="*/ 354012 h 514434"/>
              <a:gd name="connsiteX4" fmla="*/ 49668 w 498931"/>
              <a:gd name="connsiteY4" fmla="*/ 460375 h 514434"/>
              <a:gd name="connsiteX5" fmla="*/ 456 w 498931"/>
              <a:gd name="connsiteY5" fmla="*/ 514350 h 514434"/>
              <a:gd name="connsiteX6" fmla="*/ 78243 w 498931"/>
              <a:gd name="connsiteY6" fmla="*/ 449262 h 514434"/>
              <a:gd name="connsiteX7" fmla="*/ 251281 w 498931"/>
              <a:gd name="connsiteY7" fmla="*/ 265112 h 514434"/>
              <a:gd name="connsiteX8" fmla="*/ 498931 w 498931"/>
              <a:gd name="connsiteY8" fmla="*/ 0 h 51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931" h="514434">
                <a:moveTo>
                  <a:pt x="498931" y="0"/>
                </a:moveTo>
                <a:cubicBezTo>
                  <a:pt x="424979" y="64955"/>
                  <a:pt x="351028" y="129911"/>
                  <a:pt x="303668" y="174625"/>
                </a:cubicBezTo>
                <a:cubicBezTo>
                  <a:pt x="256308" y="219339"/>
                  <a:pt x="244930" y="238389"/>
                  <a:pt x="214768" y="268287"/>
                </a:cubicBezTo>
                <a:cubicBezTo>
                  <a:pt x="184606" y="298185"/>
                  <a:pt x="150210" y="321997"/>
                  <a:pt x="122693" y="354012"/>
                </a:cubicBezTo>
                <a:cubicBezTo>
                  <a:pt x="95176" y="386027"/>
                  <a:pt x="70041" y="433652"/>
                  <a:pt x="49668" y="460375"/>
                </a:cubicBezTo>
                <a:cubicBezTo>
                  <a:pt x="29295" y="487098"/>
                  <a:pt x="-4306" y="516202"/>
                  <a:pt x="456" y="514350"/>
                </a:cubicBezTo>
                <a:cubicBezTo>
                  <a:pt x="5218" y="512498"/>
                  <a:pt x="36439" y="490802"/>
                  <a:pt x="78243" y="449262"/>
                </a:cubicBezTo>
                <a:cubicBezTo>
                  <a:pt x="120047" y="407722"/>
                  <a:pt x="180637" y="339724"/>
                  <a:pt x="251281" y="265112"/>
                </a:cubicBezTo>
                <a:lnTo>
                  <a:pt x="4989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: 図形 516">
            <a:extLst>
              <a:ext uri="{FF2B5EF4-FFF2-40B4-BE49-F238E27FC236}">
                <a16:creationId xmlns:a16="http://schemas.microsoft.com/office/drawing/2014/main" id="{2E09F4F4-5835-406F-A658-3A8A057FB8C9}"/>
              </a:ext>
            </a:extLst>
          </p:cNvPr>
          <p:cNvSpPr/>
          <p:nvPr/>
        </p:nvSpPr>
        <p:spPr>
          <a:xfrm>
            <a:off x="6284284" y="8180388"/>
            <a:ext cx="384804" cy="281816"/>
          </a:xfrm>
          <a:custGeom>
            <a:avLst/>
            <a:gdLst>
              <a:gd name="connsiteX0" fmla="*/ 384804 w 384804"/>
              <a:gd name="connsiteY0" fmla="*/ 0 h 281816"/>
              <a:gd name="connsiteX1" fmla="*/ 173666 w 384804"/>
              <a:gd name="connsiteY1" fmla="*/ 153987 h 281816"/>
              <a:gd name="connsiteX2" fmla="*/ 629 w 384804"/>
              <a:gd name="connsiteY2" fmla="*/ 280987 h 281816"/>
              <a:gd name="connsiteX3" fmla="*/ 126041 w 384804"/>
              <a:gd name="connsiteY3" fmla="*/ 198437 h 281816"/>
              <a:gd name="connsiteX4" fmla="*/ 384804 w 384804"/>
              <a:gd name="connsiteY4" fmla="*/ 0 h 2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04" h="281816">
                <a:moveTo>
                  <a:pt x="384804" y="0"/>
                </a:moveTo>
                <a:lnTo>
                  <a:pt x="173666" y="153987"/>
                </a:lnTo>
                <a:lnTo>
                  <a:pt x="629" y="280987"/>
                </a:lnTo>
                <a:cubicBezTo>
                  <a:pt x="-7309" y="288395"/>
                  <a:pt x="61218" y="245004"/>
                  <a:pt x="126041" y="198437"/>
                </a:cubicBezTo>
                <a:cubicBezTo>
                  <a:pt x="190864" y="151870"/>
                  <a:pt x="290215" y="76728"/>
                  <a:pt x="3848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54D67C34-D9AB-44FA-9F69-709DD6B44280}"/>
              </a:ext>
            </a:extLst>
          </p:cNvPr>
          <p:cNvSpPr/>
          <p:nvPr/>
        </p:nvSpPr>
        <p:spPr>
          <a:xfrm>
            <a:off x="5981684" y="8443484"/>
            <a:ext cx="342954" cy="184849"/>
          </a:xfrm>
          <a:custGeom>
            <a:avLst/>
            <a:gdLst>
              <a:gd name="connsiteX0" fmla="*/ 16 w 342954"/>
              <a:gd name="connsiteY0" fmla="*/ 184579 h 184849"/>
              <a:gd name="connsiteX1" fmla="*/ 209566 w 342954"/>
              <a:gd name="connsiteY1" fmla="*/ 92504 h 184849"/>
              <a:gd name="connsiteX2" fmla="*/ 342916 w 342954"/>
              <a:gd name="connsiteY2" fmla="*/ 429 h 184849"/>
              <a:gd name="connsiteX3" fmla="*/ 220679 w 342954"/>
              <a:gd name="connsiteY3" fmla="*/ 62341 h 184849"/>
              <a:gd name="connsiteX4" fmla="*/ 16 w 342954"/>
              <a:gd name="connsiteY4" fmla="*/ 184579 h 1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54" h="184849">
                <a:moveTo>
                  <a:pt x="16" y="184579"/>
                </a:moveTo>
                <a:cubicBezTo>
                  <a:pt x="-1836" y="189606"/>
                  <a:pt x="152416" y="123196"/>
                  <a:pt x="209566" y="92504"/>
                </a:cubicBezTo>
                <a:cubicBezTo>
                  <a:pt x="266716" y="61812"/>
                  <a:pt x="341064" y="5456"/>
                  <a:pt x="342916" y="429"/>
                </a:cubicBezTo>
                <a:cubicBezTo>
                  <a:pt x="344768" y="-4598"/>
                  <a:pt x="280210" y="35618"/>
                  <a:pt x="220679" y="62341"/>
                </a:cubicBezTo>
                <a:cubicBezTo>
                  <a:pt x="161148" y="89064"/>
                  <a:pt x="1868" y="179552"/>
                  <a:pt x="16" y="184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C58342F5-D6A5-4AA6-8E40-193BA10761B6}"/>
              </a:ext>
            </a:extLst>
          </p:cNvPr>
          <p:cNvSpPr/>
          <p:nvPr/>
        </p:nvSpPr>
        <p:spPr>
          <a:xfrm>
            <a:off x="5879640" y="8407522"/>
            <a:ext cx="201617" cy="260232"/>
          </a:xfrm>
          <a:custGeom>
            <a:avLst/>
            <a:gdLst>
              <a:gd name="connsiteX0" fmla="*/ 197310 w 201617"/>
              <a:gd name="connsiteY0" fmla="*/ 10991 h 260232"/>
              <a:gd name="connsiteX1" fmla="*/ 151273 w 201617"/>
              <a:gd name="connsiteY1" fmla="*/ 45916 h 260232"/>
              <a:gd name="connsiteX2" fmla="*/ 17923 w 201617"/>
              <a:gd name="connsiteY2" fmla="*/ 212603 h 260232"/>
              <a:gd name="connsiteX3" fmla="*/ 5223 w 201617"/>
              <a:gd name="connsiteY3" fmla="*/ 260228 h 260232"/>
              <a:gd name="connsiteX4" fmla="*/ 54435 w 201617"/>
              <a:gd name="connsiteY4" fmla="*/ 211016 h 260232"/>
              <a:gd name="connsiteX5" fmla="*/ 197310 w 201617"/>
              <a:gd name="connsiteY5" fmla="*/ 10991 h 26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617" h="260232">
                <a:moveTo>
                  <a:pt x="197310" y="10991"/>
                </a:moveTo>
                <a:cubicBezTo>
                  <a:pt x="213450" y="-16526"/>
                  <a:pt x="181171" y="12314"/>
                  <a:pt x="151273" y="45916"/>
                </a:cubicBezTo>
                <a:cubicBezTo>
                  <a:pt x="121375" y="79518"/>
                  <a:pt x="42265" y="176884"/>
                  <a:pt x="17923" y="212603"/>
                </a:cubicBezTo>
                <a:cubicBezTo>
                  <a:pt x="-6419" y="248322"/>
                  <a:pt x="-862" y="260493"/>
                  <a:pt x="5223" y="260228"/>
                </a:cubicBezTo>
                <a:cubicBezTo>
                  <a:pt x="11308" y="259964"/>
                  <a:pt x="24008" y="251497"/>
                  <a:pt x="54435" y="211016"/>
                </a:cubicBezTo>
                <a:cubicBezTo>
                  <a:pt x="84862" y="170535"/>
                  <a:pt x="181170" y="38508"/>
                  <a:pt x="197310" y="10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948D06CB-7244-4366-BC82-48ACD98DA7C5}"/>
              </a:ext>
            </a:extLst>
          </p:cNvPr>
          <p:cNvSpPr/>
          <p:nvPr/>
        </p:nvSpPr>
        <p:spPr>
          <a:xfrm>
            <a:off x="6403942" y="8173913"/>
            <a:ext cx="323298" cy="307340"/>
          </a:xfrm>
          <a:custGeom>
            <a:avLst/>
            <a:gdLst>
              <a:gd name="connsiteX0" fmla="*/ 309596 w 323298"/>
              <a:gd name="connsiteY0" fmla="*/ 9650 h 307340"/>
              <a:gd name="connsiteX1" fmla="*/ 271496 w 323298"/>
              <a:gd name="connsiteY1" fmla="*/ 52512 h 307340"/>
              <a:gd name="connsiteX2" fmla="*/ 12733 w 323298"/>
              <a:gd name="connsiteY2" fmla="*/ 298575 h 307340"/>
              <a:gd name="connsiteX3" fmla="*/ 46071 w 323298"/>
              <a:gd name="connsiteY3" fmla="*/ 246187 h 307340"/>
              <a:gd name="connsiteX4" fmla="*/ 101633 w 323298"/>
              <a:gd name="connsiteY4" fmla="*/ 185862 h 307340"/>
              <a:gd name="connsiteX5" fmla="*/ 309596 w 323298"/>
              <a:gd name="connsiteY5" fmla="*/ 9650 h 30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98" h="307340">
                <a:moveTo>
                  <a:pt x="309596" y="9650"/>
                </a:moveTo>
                <a:cubicBezTo>
                  <a:pt x="337906" y="-12575"/>
                  <a:pt x="320973" y="4358"/>
                  <a:pt x="271496" y="52512"/>
                </a:cubicBezTo>
                <a:cubicBezTo>
                  <a:pt x="222019" y="100666"/>
                  <a:pt x="50304" y="266296"/>
                  <a:pt x="12733" y="298575"/>
                </a:cubicBezTo>
                <a:cubicBezTo>
                  <a:pt x="-24838" y="330854"/>
                  <a:pt x="31254" y="264972"/>
                  <a:pt x="46071" y="246187"/>
                </a:cubicBezTo>
                <a:cubicBezTo>
                  <a:pt x="60888" y="227402"/>
                  <a:pt x="60094" y="223962"/>
                  <a:pt x="101633" y="185862"/>
                </a:cubicBezTo>
                <a:cubicBezTo>
                  <a:pt x="143172" y="147762"/>
                  <a:pt x="281286" y="31875"/>
                  <a:pt x="309596" y="9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C07A6223-F2BC-4597-A176-FC8FBA2E004A}"/>
              </a:ext>
            </a:extLst>
          </p:cNvPr>
          <p:cNvSpPr/>
          <p:nvPr/>
        </p:nvSpPr>
        <p:spPr>
          <a:xfrm>
            <a:off x="5936413" y="8481111"/>
            <a:ext cx="483822" cy="248020"/>
          </a:xfrm>
          <a:custGeom>
            <a:avLst/>
            <a:gdLst>
              <a:gd name="connsiteX0" fmla="*/ 480262 w 483822"/>
              <a:gd name="connsiteY0" fmla="*/ 902 h 248020"/>
              <a:gd name="connsiteX1" fmla="*/ 292937 w 483822"/>
              <a:gd name="connsiteY1" fmla="*/ 104089 h 248020"/>
              <a:gd name="connsiteX2" fmla="*/ 142125 w 483822"/>
              <a:gd name="connsiteY2" fmla="*/ 170764 h 248020"/>
              <a:gd name="connsiteX3" fmla="*/ 46875 w 483822"/>
              <a:gd name="connsiteY3" fmla="*/ 210452 h 248020"/>
              <a:gd name="connsiteX4" fmla="*/ 2425 w 483822"/>
              <a:gd name="connsiteY4" fmla="*/ 246964 h 248020"/>
              <a:gd name="connsiteX5" fmla="*/ 116725 w 483822"/>
              <a:gd name="connsiteY5" fmla="*/ 167589 h 248020"/>
              <a:gd name="connsiteX6" fmla="*/ 480262 w 483822"/>
              <a:gd name="connsiteY6" fmla="*/ 902 h 24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822" h="248020">
                <a:moveTo>
                  <a:pt x="480262" y="902"/>
                </a:moveTo>
                <a:cubicBezTo>
                  <a:pt x="509631" y="-9681"/>
                  <a:pt x="349293" y="75779"/>
                  <a:pt x="292937" y="104089"/>
                </a:cubicBezTo>
                <a:cubicBezTo>
                  <a:pt x="236581" y="132399"/>
                  <a:pt x="183135" y="153037"/>
                  <a:pt x="142125" y="170764"/>
                </a:cubicBezTo>
                <a:cubicBezTo>
                  <a:pt x="101115" y="188491"/>
                  <a:pt x="70158" y="197752"/>
                  <a:pt x="46875" y="210452"/>
                </a:cubicBezTo>
                <a:cubicBezTo>
                  <a:pt x="23592" y="223152"/>
                  <a:pt x="-9217" y="254108"/>
                  <a:pt x="2425" y="246964"/>
                </a:cubicBezTo>
                <a:cubicBezTo>
                  <a:pt x="14067" y="239820"/>
                  <a:pt x="43965" y="206218"/>
                  <a:pt x="116725" y="167589"/>
                </a:cubicBezTo>
                <a:cubicBezTo>
                  <a:pt x="189485" y="128960"/>
                  <a:pt x="450893" y="11485"/>
                  <a:pt x="480262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03581FCC-9CE8-498A-8065-79B9225C1C61}"/>
              </a:ext>
            </a:extLst>
          </p:cNvPr>
          <p:cNvSpPr/>
          <p:nvPr/>
        </p:nvSpPr>
        <p:spPr>
          <a:xfrm>
            <a:off x="5864213" y="8651761"/>
            <a:ext cx="90841" cy="80891"/>
          </a:xfrm>
          <a:custGeom>
            <a:avLst/>
            <a:gdLst>
              <a:gd name="connsiteX0" fmla="*/ 12 w 90841"/>
              <a:gd name="connsiteY0" fmla="*/ 114 h 80891"/>
              <a:gd name="connsiteX1" fmla="*/ 84150 w 90841"/>
              <a:gd name="connsiteY1" fmla="*/ 77902 h 80891"/>
              <a:gd name="connsiteX2" fmla="*/ 77800 w 90841"/>
              <a:gd name="connsiteY2" fmla="*/ 60439 h 80891"/>
              <a:gd name="connsiteX3" fmla="*/ 12 w 90841"/>
              <a:gd name="connsiteY3" fmla="*/ 114 h 8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41" h="80891">
                <a:moveTo>
                  <a:pt x="12" y="114"/>
                </a:moveTo>
                <a:cubicBezTo>
                  <a:pt x="1070" y="3024"/>
                  <a:pt x="71185" y="67848"/>
                  <a:pt x="84150" y="77902"/>
                </a:cubicBezTo>
                <a:cubicBezTo>
                  <a:pt x="97115" y="87956"/>
                  <a:pt x="89177" y="70229"/>
                  <a:pt x="77800" y="60439"/>
                </a:cubicBezTo>
                <a:cubicBezTo>
                  <a:pt x="66423" y="50649"/>
                  <a:pt x="-1046" y="-2796"/>
                  <a:pt x="12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: 図形 523">
            <a:extLst>
              <a:ext uri="{FF2B5EF4-FFF2-40B4-BE49-F238E27FC236}">
                <a16:creationId xmlns:a16="http://schemas.microsoft.com/office/drawing/2014/main" id="{2BDE9CEC-3A5E-41AF-A942-C1084379397D}"/>
              </a:ext>
            </a:extLst>
          </p:cNvPr>
          <p:cNvSpPr/>
          <p:nvPr/>
        </p:nvSpPr>
        <p:spPr>
          <a:xfrm>
            <a:off x="5787972" y="8713788"/>
            <a:ext cx="156299" cy="186464"/>
          </a:xfrm>
          <a:custGeom>
            <a:avLst/>
            <a:gdLst>
              <a:gd name="connsiteX0" fmla="*/ 155628 w 156299"/>
              <a:gd name="connsiteY0" fmla="*/ 0 h 186464"/>
              <a:gd name="connsiteX1" fmla="*/ 58791 w 156299"/>
              <a:gd name="connsiteY1" fmla="*/ 114300 h 186464"/>
              <a:gd name="connsiteX2" fmla="*/ 53 w 156299"/>
              <a:gd name="connsiteY2" fmla="*/ 185737 h 186464"/>
              <a:gd name="connsiteX3" fmla="*/ 68316 w 156299"/>
              <a:gd name="connsiteY3" fmla="*/ 149225 h 186464"/>
              <a:gd name="connsiteX4" fmla="*/ 100066 w 156299"/>
              <a:gd name="connsiteY4" fmla="*/ 115887 h 186464"/>
              <a:gd name="connsiteX5" fmla="*/ 155628 w 156299"/>
              <a:gd name="connsiteY5" fmla="*/ 0 h 1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99" h="186464">
                <a:moveTo>
                  <a:pt x="155628" y="0"/>
                </a:moveTo>
                <a:cubicBezTo>
                  <a:pt x="148749" y="-264"/>
                  <a:pt x="84720" y="83344"/>
                  <a:pt x="58791" y="114300"/>
                </a:cubicBezTo>
                <a:cubicBezTo>
                  <a:pt x="32862" y="145256"/>
                  <a:pt x="-1535" y="179916"/>
                  <a:pt x="53" y="185737"/>
                </a:cubicBezTo>
                <a:cubicBezTo>
                  <a:pt x="1640" y="191558"/>
                  <a:pt x="51647" y="160867"/>
                  <a:pt x="68316" y="149225"/>
                </a:cubicBezTo>
                <a:cubicBezTo>
                  <a:pt x="84985" y="137583"/>
                  <a:pt x="85514" y="138377"/>
                  <a:pt x="100066" y="115887"/>
                </a:cubicBezTo>
                <a:cubicBezTo>
                  <a:pt x="114618" y="93397"/>
                  <a:pt x="162507" y="264"/>
                  <a:pt x="1556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72E929C2-DE17-4964-AD23-A43C392A6D32}"/>
              </a:ext>
            </a:extLst>
          </p:cNvPr>
          <p:cNvSpPr/>
          <p:nvPr/>
        </p:nvSpPr>
        <p:spPr>
          <a:xfrm>
            <a:off x="5757572" y="8689827"/>
            <a:ext cx="144763" cy="204957"/>
          </a:xfrm>
          <a:custGeom>
            <a:avLst/>
            <a:gdLst>
              <a:gd name="connsiteX0" fmla="*/ 144753 w 144763"/>
              <a:gd name="connsiteY0" fmla="*/ 148 h 204957"/>
              <a:gd name="connsiteX1" fmla="*/ 78078 w 144763"/>
              <a:gd name="connsiteY1" fmla="*/ 111273 h 204957"/>
              <a:gd name="connsiteX2" fmla="*/ 33628 w 144763"/>
              <a:gd name="connsiteY2" fmla="*/ 168423 h 204957"/>
              <a:gd name="connsiteX3" fmla="*/ 291 w 144763"/>
              <a:gd name="connsiteY3" fmla="*/ 204936 h 204957"/>
              <a:gd name="connsiteX4" fmla="*/ 52678 w 144763"/>
              <a:gd name="connsiteY4" fmla="*/ 163661 h 204957"/>
              <a:gd name="connsiteX5" fmla="*/ 82841 w 144763"/>
              <a:gd name="connsiteY5" fmla="*/ 136673 h 204957"/>
              <a:gd name="connsiteX6" fmla="*/ 144753 w 144763"/>
              <a:gd name="connsiteY6" fmla="*/ 148 h 2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63" h="204957">
                <a:moveTo>
                  <a:pt x="144753" y="148"/>
                </a:moveTo>
                <a:cubicBezTo>
                  <a:pt x="143959" y="-4085"/>
                  <a:pt x="96599" y="83227"/>
                  <a:pt x="78078" y="111273"/>
                </a:cubicBezTo>
                <a:cubicBezTo>
                  <a:pt x="59557" y="139319"/>
                  <a:pt x="46592" y="152813"/>
                  <a:pt x="33628" y="168423"/>
                </a:cubicBezTo>
                <a:cubicBezTo>
                  <a:pt x="20664" y="184033"/>
                  <a:pt x="-2884" y="205730"/>
                  <a:pt x="291" y="204936"/>
                </a:cubicBezTo>
                <a:cubicBezTo>
                  <a:pt x="3466" y="204142"/>
                  <a:pt x="38920" y="175038"/>
                  <a:pt x="52678" y="163661"/>
                </a:cubicBezTo>
                <a:cubicBezTo>
                  <a:pt x="66436" y="152284"/>
                  <a:pt x="66172" y="163661"/>
                  <a:pt x="82841" y="136673"/>
                </a:cubicBezTo>
                <a:cubicBezTo>
                  <a:pt x="99510" y="109686"/>
                  <a:pt x="145547" y="4381"/>
                  <a:pt x="14475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: 図形 525">
            <a:extLst>
              <a:ext uri="{FF2B5EF4-FFF2-40B4-BE49-F238E27FC236}">
                <a16:creationId xmlns:a16="http://schemas.microsoft.com/office/drawing/2014/main" id="{1858C91C-1EC4-478F-A988-C63CE0E3B45B}"/>
              </a:ext>
            </a:extLst>
          </p:cNvPr>
          <p:cNvSpPr/>
          <p:nvPr/>
        </p:nvSpPr>
        <p:spPr>
          <a:xfrm>
            <a:off x="5853480" y="8412095"/>
            <a:ext cx="658454" cy="606085"/>
          </a:xfrm>
          <a:custGeom>
            <a:avLst/>
            <a:gdLst>
              <a:gd name="connsiteX0" fmla="*/ 658445 w 658454"/>
              <a:gd name="connsiteY0" fmla="*/ 68 h 606085"/>
              <a:gd name="connsiteX1" fmla="*/ 196483 w 658454"/>
              <a:gd name="connsiteY1" fmla="*/ 417580 h 606085"/>
              <a:gd name="connsiteX2" fmla="*/ 2808 w 658454"/>
              <a:gd name="connsiteY2" fmla="*/ 603318 h 606085"/>
              <a:gd name="connsiteX3" fmla="*/ 90120 w 658454"/>
              <a:gd name="connsiteY3" fmla="*/ 519180 h 606085"/>
              <a:gd name="connsiteX4" fmla="*/ 209183 w 658454"/>
              <a:gd name="connsiteY4" fmla="*/ 385830 h 606085"/>
              <a:gd name="connsiteX5" fmla="*/ 658445 w 658454"/>
              <a:gd name="connsiteY5" fmla="*/ 68 h 60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454" h="606085">
                <a:moveTo>
                  <a:pt x="658445" y="68"/>
                </a:moveTo>
                <a:cubicBezTo>
                  <a:pt x="656328" y="5360"/>
                  <a:pt x="305756" y="317038"/>
                  <a:pt x="196483" y="417580"/>
                </a:cubicBezTo>
                <a:cubicBezTo>
                  <a:pt x="87210" y="518122"/>
                  <a:pt x="20535" y="586385"/>
                  <a:pt x="2808" y="603318"/>
                </a:cubicBezTo>
                <a:cubicBezTo>
                  <a:pt x="-14919" y="620251"/>
                  <a:pt x="55724" y="555428"/>
                  <a:pt x="90120" y="519180"/>
                </a:cubicBezTo>
                <a:cubicBezTo>
                  <a:pt x="124516" y="482932"/>
                  <a:pt x="118960" y="471820"/>
                  <a:pt x="209183" y="385830"/>
                </a:cubicBezTo>
                <a:cubicBezTo>
                  <a:pt x="299406" y="299841"/>
                  <a:pt x="660562" y="-5224"/>
                  <a:pt x="65844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: 図形 526">
            <a:extLst>
              <a:ext uri="{FF2B5EF4-FFF2-40B4-BE49-F238E27FC236}">
                <a16:creationId xmlns:a16="http://schemas.microsoft.com/office/drawing/2014/main" id="{B2FB1E56-4C6E-48BD-95FE-2AABCA85898E}"/>
              </a:ext>
            </a:extLst>
          </p:cNvPr>
          <p:cNvSpPr/>
          <p:nvPr/>
        </p:nvSpPr>
        <p:spPr>
          <a:xfrm>
            <a:off x="5383198" y="8890757"/>
            <a:ext cx="623775" cy="663193"/>
          </a:xfrm>
          <a:custGeom>
            <a:avLst/>
            <a:gdLst>
              <a:gd name="connsiteX0" fmla="*/ 15 w 623775"/>
              <a:gd name="connsiteY0" fmla="*/ 662818 h 663193"/>
              <a:gd name="connsiteX1" fmla="*/ 265127 w 623775"/>
              <a:gd name="connsiteY1" fmla="*/ 359606 h 663193"/>
              <a:gd name="connsiteX2" fmla="*/ 617552 w 623775"/>
              <a:gd name="connsiteY2" fmla="*/ 10356 h 663193"/>
              <a:gd name="connsiteX3" fmla="*/ 474677 w 623775"/>
              <a:gd name="connsiteY3" fmla="*/ 110368 h 663193"/>
              <a:gd name="connsiteX4" fmla="*/ 276240 w 623775"/>
              <a:gd name="connsiteY4" fmla="*/ 297693 h 663193"/>
              <a:gd name="connsiteX5" fmla="*/ 15 w 623775"/>
              <a:gd name="connsiteY5" fmla="*/ 662818 h 66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775" h="663193">
                <a:moveTo>
                  <a:pt x="15" y="662818"/>
                </a:moveTo>
                <a:cubicBezTo>
                  <a:pt x="-1837" y="673137"/>
                  <a:pt x="162204" y="468350"/>
                  <a:pt x="265127" y="359606"/>
                </a:cubicBezTo>
                <a:cubicBezTo>
                  <a:pt x="368050" y="250862"/>
                  <a:pt x="582627" y="51895"/>
                  <a:pt x="617552" y="10356"/>
                </a:cubicBezTo>
                <a:cubicBezTo>
                  <a:pt x="652477" y="-31183"/>
                  <a:pt x="531562" y="62479"/>
                  <a:pt x="474677" y="110368"/>
                </a:cubicBezTo>
                <a:cubicBezTo>
                  <a:pt x="417792" y="158257"/>
                  <a:pt x="355086" y="208793"/>
                  <a:pt x="276240" y="297693"/>
                </a:cubicBezTo>
                <a:cubicBezTo>
                  <a:pt x="197394" y="386593"/>
                  <a:pt x="1867" y="652499"/>
                  <a:pt x="15" y="662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: 図形 527">
            <a:extLst>
              <a:ext uri="{FF2B5EF4-FFF2-40B4-BE49-F238E27FC236}">
                <a16:creationId xmlns:a16="http://schemas.microsoft.com/office/drawing/2014/main" id="{05649C49-4A00-47CE-82EB-65E71D3764AB}"/>
              </a:ext>
            </a:extLst>
          </p:cNvPr>
          <p:cNvSpPr/>
          <p:nvPr/>
        </p:nvSpPr>
        <p:spPr>
          <a:xfrm>
            <a:off x="5246117" y="9436507"/>
            <a:ext cx="211090" cy="256381"/>
          </a:xfrm>
          <a:custGeom>
            <a:avLst/>
            <a:gdLst>
              <a:gd name="connsiteX0" fmla="*/ 208533 w 211090"/>
              <a:gd name="connsiteY0" fmla="*/ 1181 h 256381"/>
              <a:gd name="connsiteX1" fmla="*/ 2158 w 211090"/>
              <a:gd name="connsiteY1" fmla="*/ 250418 h 256381"/>
              <a:gd name="connsiteX2" fmla="*/ 108521 w 211090"/>
              <a:gd name="connsiteY2" fmla="*/ 161518 h 256381"/>
              <a:gd name="connsiteX3" fmla="*/ 208533 w 211090"/>
              <a:gd name="connsiteY3" fmla="*/ 1181 h 25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090" h="256381">
                <a:moveTo>
                  <a:pt x="208533" y="1181"/>
                </a:moveTo>
                <a:cubicBezTo>
                  <a:pt x="190806" y="15998"/>
                  <a:pt x="18827" y="223695"/>
                  <a:pt x="2158" y="250418"/>
                </a:cubicBezTo>
                <a:cubicBezTo>
                  <a:pt x="-14511" y="277141"/>
                  <a:pt x="69627" y="208085"/>
                  <a:pt x="108521" y="161518"/>
                </a:cubicBezTo>
                <a:cubicBezTo>
                  <a:pt x="147415" y="114951"/>
                  <a:pt x="226260" y="-13636"/>
                  <a:pt x="208533" y="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: 図形 528">
            <a:extLst>
              <a:ext uri="{FF2B5EF4-FFF2-40B4-BE49-F238E27FC236}">
                <a16:creationId xmlns:a16="http://schemas.microsoft.com/office/drawing/2014/main" id="{A1BBDE7A-8CE2-4359-A097-BED022EE0996}"/>
              </a:ext>
            </a:extLst>
          </p:cNvPr>
          <p:cNvSpPr/>
          <p:nvPr/>
        </p:nvSpPr>
        <p:spPr>
          <a:xfrm>
            <a:off x="3295869" y="8081387"/>
            <a:ext cx="1009838" cy="655086"/>
          </a:xfrm>
          <a:custGeom>
            <a:avLst/>
            <a:gdLst>
              <a:gd name="connsiteX0" fmla="*/ 1898 w 1009838"/>
              <a:gd name="connsiteY0" fmla="*/ 654096 h 655086"/>
              <a:gd name="connsiteX1" fmla="*/ 581864 w 1009838"/>
              <a:gd name="connsiteY1" fmla="*/ 393746 h 655086"/>
              <a:gd name="connsiteX2" fmla="*/ 782948 w 1009838"/>
              <a:gd name="connsiteY2" fmla="*/ 270980 h 655086"/>
              <a:gd name="connsiteX3" fmla="*/ 916298 w 1009838"/>
              <a:gd name="connsiteY3" fmla="*/ 139746 h 655086"/>
              <a:gd name="connsiteX4" fmla="*/ 1009431 w 1009838"/>
              <a:gd name="connsiteY4" fmla="*/ 46 h 655086"/>
              <a:gd name="connsiteX5" fmla="*/ 943814 w 1009838"/>
              <a:gd name="connsiteY5" fmla="*/ 154563 h 655086"/>
              <a:gd name="connsiteX6" fmla="*/ 797764 w 1009838"/>
              <a:gd name="connsiteY6" fmla="*/ 290030 h 655086"/>
              <a:gd name="connsiteX7" fmla="*/ 1898 w 1009838"/>
              <a:gd name="connsiteY7" fmla="*/ 654096 h 65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838" h="655086">
                <a:moveTo>
                  <a:pt x="1898" y="654096"/>
                </a:moveTo>
                <a:cubicBezTo>
                  <a:pt x="-34085" y="671382"/>
                  <a:pt x="451689" y="457599"/>
                  <a:pt x="581864" y="393746"/>
                </a:cubicBezTo>
                <a:cubicBezTo>
                  <a:pt x="712039" y="329893"/>
                  <a:pt x="727209" y="313313"/>
                  <a:pt x="782948" y="270980"/>
                </a:cubicBezTo>
                <a:cubicBezTo>
                  <a:pt x="838687" y="228647"/>
                  <a:pt x="878551" y="184902"/>
                  <a:pt x="916298" y="139746"/>
                </a:cubicBezTo>
                <a:cubicBezTo>
                  <a:pt x="954045" y="94590"/>
                  <a:pt x="1004845" y="-2424"/>
                  <a:pt x="1009431" y="46"/>
                </a:cubicBezTo>
                <a:cubicBezTo>
                  <a:pt x="1014017" y="2515"/>
                  <a:pt x="979092" y="106232"/>
                  <a:pt x="943814" y="154563"/>
                </a:cubicBezTo>
                <a:cubicBezTo>
                  <a:pt x="908536" y="202894"/>
                  <a:pt x="955808" y="210302"/>
                  <a:pt x="797764" y="290030"/>
                </a:cubicBezTo>
                <a:cubicBezTo>
                  <a:pt x="639720" y="369758"/>
                  <a:pt x="37881" y="636810"/>
                  <a:pt x="1898" y="654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: 図形 530">
            <a:extLst>
              <a:ext uri="{FF2B5EF4-FFF2-40B4-BE49-F238E27FC236}">
                <a16:creationId xmlns:a16="http://schemas.microsoft.com/office/drawing/2014/main" id="{3EB5D181-AE1A-426B-A6E1-12C87ED735F9}"/>
              </a:ext>
            </a:extLst>
          </p:cNvPr>
          <p:cNvSpPr/>
          <p:nvPr/>
        </p:nvSpPr>
        <p:spPr>
          <a:xfrm>
            <a:off x="3310915" y="8396811"/>
            <a:ext cx="701608" cy="336107"/>
          </a:xfrm>
          <a:custGeom>
            <a:avLst/>
            <a:gdLst>
              <a:gd name="connsiteX0" fmla="*/ 700168 w 701608"/>
              <a:gd name="connsiteY0" fmla="*/ 6 h 336107"/>
              <a:gd name="connsiteX1" fmla="*/ 355152 w 701608"/>
              <a:gd name="connsiteY1" fmla="*/ 177806 h 336107"/>
              <a:gd name="connsiteX2" fmla="*/ 1668 w 701608"/>
              <a:gd name="connsiteY2" fmla="*/ 334439 h 336107"/>
              <a:gd name="connsiteX3" fmla="*/ 213335 w 701608"/>
              <a:gd name="connsiteY3" fmla="*/ 264589 h 336107"/>
              <a:gd name="connsiteX4" fmla="*/ 467335 w 701608"/>
              <a:gd name="connsiteY4" fmla="*/ 171456 h 336107"/>
              <a:gd name="connsiteX5" fmla="*/ 700168 w 701608"/>
              <a:gd name="connsiteY5" fmla="*/ 6 h 33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608" h="336107">
                <a:moveTo>
                  <a:pt x="700168" y="6"/>
                </a:moveTo>
                <a:cubicBezTo>
                  <a:pt x="681471" y="1064"/>
                  <a:pt x="471569" y="122067"/>
                  <a:pt x="355152" y="177806"/>
                </a:cubicBezTo>
                <a:cubicBezTo>
                  <a:pt x="238735" y="233545"/>
                  <a:pt x="25304" y="319975"/>
                  <a:pt x="1668" y="334439"/>
                </a:cubicBezTo>
                <a:cubicBezTo>
                  <a:pt x="-21968" y="348903"/>
                  <a:pt x="213335" y="264589"/>
                  <a:pt x="213335" y="264589"/>
                </a:cubicBezTo>
                <a:cubicBezTo>
                  <a:pt x="290946" y="237425"/>
                  <a:pt x="383727" y="217670"/>
                  <a:pt x="467335" y="171456"/>
                </a:cubicBezTo>
                <a:cubicBezTo>
                  <a:pt x="550943" y="125242"/>
                  <a:pt x="718865" y="-1052"/>
                  <a:pt x="70016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: 図形 531">
            <a:extLst>
              <a:ext uri="{FF2B5EF4-FFF2-40B4-BE49-F238E27FC236}">
                <a16:creationId xmlns:a16="http://schemas.microsoft.com/office/drawing/2014/main" id="{FF40F1CD-5ABA-4F61-8C28-F920DBF946EA}"/>
              </a:ext>
            </a:extLst>
          </p:cNvPr>
          <p:cNvSpPr/>
          <p:nvPr/>
        </p:nvSpPr>
        <p:spPr>
          <a:xfrm>
            <a:off x="5839351" y="5898661"/>
            <a:ext cx="111032" cy="372732"/>
          </a:xfrm>
          <a:custGeom>
            <a:avLst/>
            <a:gdLst>
              <a:gd name="connsiteX0" fmla="*/ 110599 w 111032"/>
              <a:gd name="connsiteY0" fmla="*/ 3664 h 372732"/>
              <a:gd name="connsiteX1" fmla="*/ 42337 w 111032"/>
              <a:gd name="connsiteY1" fmla="*/ 95739 h 372732"/>
              <a:gd name="connsiteX2" fmla="*/ 23287 w 111032"/>
              <a:gd name="connsiteY2" fmla="*/ 179877 h 372732"/>
              <a:gd name="connsiteX3" fmla="*/ 37574 w 111032"/>
              <a:gd name="connsiteY3" fmla="*/ 367202 h 372732"/>
              <a:gd name="connsiteX4" fmla="*/ 16937 w 111032"/>
              <a:gd name="connsiteY4" fmla="*/ 314814 h 372732"/>
              <a:gd name="connsiteX5" fmla="*/ 5824 w 111032"/>
              <a:gd name="connsiteY5" fmla="*/ 229089 h 372732"/>
              <a:gd name="connsiteX6" fmla="*/ 110599 w 111032"/>
              <a:gd name="connsiteY6" fmla="*/ 3664 h 3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032" h="372732">
                <a:moveTo>
                  <a:pt x="110599" y="3664"/>
                </a:moveTo>
                <a:cubicBezTo>
                  <a:pt x="116685" y="-18561"/>
                  <a:pt x="56889" y="66370"/>
                  <a:pt x="42337" y="95739"/>
                </a:cubicBezTo>
                <a:cubicBezTo>
                  <a:pt x="27785" y="125108"/>
                  <a:pt x="24081" y="134633"/>
                  <a:pt x="23287" y="179877"/>
                </a:cubicBezTo>
                <a:cubicBezTo>
                  <a:pt x="22493" y="225121"/>
                  <a:pt x="38632" y="344713"/>
                  <a:pt x="37574" y="367202"/>
                </a:cubicBezTo>
                <a:cubicBezTo>
                  <a:pt x="36516" y="389691"/>
                  <a:pt x="22229" y="337833"/>
                  <a:pt x="16937" y="314814"/>
                </a:cubicBezTo>
                <a:cubicBezTo>
                  <a:pt x="11645" y="291795"/>
                  <a:pt x="-10316" y="278037"/>
                  <a:pt x="5824" y="229089"/>
                </a:cubicBezTo>
                <a:cubicBezTo>
                  <a:pt x="21963" y="180141"/>
                  <a:pt x="104513" y="25889"/>
                  <a:pt x="110599" y="3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: 図形 532">
            <a:extLst>
              <a:ext uri="{FF2B5EF4-FFF2-40B4-BE49-F238E27FC236}">
                <a16:creationId xmlns:a16="http://schemas.microsoft.com/office/drawing/2014/main" id="{E53E3BB3-F0A3-4723-85DF-565358BB1786}"/>
              </a:ext>
            </a:extLst>
          </p:cNvPr>
          <p:cNvSpPr/>
          <p:nvPr/>
        </p:nvSpPr>
        <p:spPr>
          <a:xfrm>
            <a:off x="5881384" y="5914975"/>
            <a:ext cx="102105" cy="352500"/>
          </a:xfrm>
          <a:custGeom>
            <a:avLst/>
            <a:gdLst>
              <a:gd name="connsiteX0" fmla="*/ 81266 w 102105"/>
              <a:gd name="connsiteY0" fmla="*/ 50 h 352500"/>
              <a:gd name="connsiteX1" fmla="*/ 101904 w 102105"/>
              <a:gd name="connsiteY1" fmla="*/ 112763 h 352500"/>
              <a:gd name="connsiteX2" fmla="*/ 89204 w 102105"/>
              <a:gd name="connsiteY2" fmla="*/ 192138 h 352500"/>
              <a:gd name="connsiteX3" fmla="*/ 49516 w 102105"/>
              <a:gd name="connsiteY3" fmla="*/ 269925 h 352500"/>
              <a:gd name="connsiteX4" fmla="*/ 304 w 102105"/>
              <a:gd name="connsiteY4" fmla="*/ 352475 h 352500"/>
              <a:gd name="connsiteX5" fmla="*/ 30466 w 102105"/>
              <a:gd name="connsiteY5" fmla="*/ 277863 h 352500"/>
              <a:gd name="connsiteX6" fmla="*/ 65391 w 102105"/>
              <a:gd name="connsiteY6" fmla="*/ 201663 h 352500"/>
              <a:gd name="connsiteX7" fmla="*/ 74916 w 102105"/>
              <a:gd name="connsiteY7" fmla="*/ 127050 h 352500"/>
              <a:gd name="connsiteX8" fmla="*/ 81266 w 102105"/>
              <a:gd name="connsiteY8" fmla="*/ 50 h 3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05" h="352500">
                <a:moveTo>
                  <a:pt x="81266" y="50"/>
                </a:moveTo>
                <a:cubicBezTo>
                  <a:pt x="85764" y="-2331"/>
                  <a:pt x="100581" y="80748"/>
                  <a:pt x="101904" y="112763"/>
                </a:cubicBezTo>
                <a:cubicBezTo>
                  <a:pt x="103227" y="144778"/>
                  <a:pt x="97935" y="165944"/>
                  <a:pt x="89204" y="192138"/>
                </a:cubicBezTo>
                <a:cubicBezTo>
                  <a:pt x="80473" y="218332"/>
                  <a:pt x="64333" y="243202"/>
                  <a:pt x="49516" y="269925"/>
                </a:cubicBezTo>
                <a:cubicBezTo>
                  <a:pt x="34699" y="296648"/>
                  <a:pt x="3479" y="351152"/>
                  <a:pt x="304" y="352475"/>
                </a:cubicBezTo>
                <a:cubicBezTo>
                  <a:pt x="-2871" y="353798"/>
                  <a:pt x="19618" y="302998"/>
                  <a:pt x="30466" y="277863"/>
                </a:cubicBezTo>
                <a:cubicBezTo>
                  <a:pt x="41314" y="252728"/>
                  <a:pt x="57983" y="226799"/>
                  <a:pt x="65391" y="201663"/>
                </a:cubicBezTo>
                <a:cubicBezTo>
                  <a:pt x="72799" y="176527"/>
                  <a:pt x="74122" y="159065"/>
                  <a:pt x="74916" y="127050"/>
                </a:cubicBezTo>
                <a:cubicBezTo>
                  <a:pt x="75710" y="95035"/>
                  <a:pt x="76768" y="2431"/>
                  <a:pt x="8126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: 図形 533">
            <a:extLst>
              <a:ext uri="{FF2B5EF4-FFF2-40B4-BE49-F238E27FC236}">
                <a16:creationId xmlns:a16="http://schemas.microsoft.com/office/drawing/2014/main" id="{B88FC0D3-6911-4F9B-8EDA-3FE5EEC43591}"/>
              </a:ext>
            </a:extLst>
          </p:cNvPr>
          <p:cNvSpPr/>
          <p:nvPr/>
        </p:nvSpPr>
        <p:spPr>
          <a:xfrm>
            <a:off x="6023250" y="5900682"/>
            <a:ext cx="139097" cy="202724"/>
          </a:xfrm>
          <a:custGeom>
            <a:avLst/>
            <a:gdLst>
              <a:gd name="connsiteX0" fmla="*/ 96563 w 139097"/>
              <a:gd name="connsiteY0" fmla="*/ 1643 h 202724"/>
              <a:gd name="connsiteX1" fmla="*/ 7663 w 139097"/>
              <a:gd name="connsiteY1" fmla="*/ 176268 h 202724"/>
              <a:gd name="connsiteX2" fmla="*/ 12425 w 139097"/>
              <a:gd name="connsiteY2" fmla="*/ 198493 h 202724"/>
              <a:gd name="connsiteX3" fmla="*/ 75925 w 139097"/>
              <a:gd name="connsiteY3" fmla="*/ 200081 h 202724"/>
              <a:gd name="connsiteX4" fmla="*/ 134663 w 139097"/>
              <a:gd name="connsiteY4" fmla="*/ 201668 h 202724"/>
              <a:gd name="connsiteX5" fmla="*/ 125138 w 139097"/>
              <a:gd name="connsiteY5" fmla="*/ 182618 h 202724"/>
              <a:gd name="connsiteX6" fmla="*/ 47350 w 139097"/>
              <a:gd name="connsiteY6" fmla="*/ 165156 h 202724"/>
              <a:gd name="connsiteX7" fmla="*/ 74338 w 139097"/>
              <a:gd name="connsiteY7" fmla="*/ 92131 h 202724"/>
              <a:gd name="connsiteX8" fmla="*/ 96563 w 139097"/>
              <a:gd name="connsiteY8" fmla="*/ 1643 h 20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097" h="202724">
                <a:moveTo>
                  <a:pt x="96563" y="1643"/>
                </a:moveTo>
                <a:cubicBezTo>
                  <a:pt x="85450" y="15666"/>
                  <a:pt x="21686" y="143460"/>
                  <a:pt x="7663" y="176268"/>
                </a:cubicBezTo>
                <a:cubicBezTo>
                  <a:pt x="-6360" y="209076"/>
                  <a:pt x="1048" y="194524"/>
                  <a:pt x="12425" y="198493"/>
                </a:cubicBezTo>
                <a:cubicBezTo>
                  <a:pt x="23802" y="202462"/>
                  <a:pt x="75925" y="200081"/>
                  <a:pt x="75925" y="200081"/>
                </a:cubicBezTo>
                <a:cubicBezTo>
                  <a:pt x="96298" y="200610"/>
                  <a:pt x="126461" y="204579"/>
                  <a:pt x="134663" y="201668"/>
                </a:cubicBezTo>
                <a:cubicBezTo>
                  <a:pt x="142865" y="198758"/>
                  <a:pt x="139690" y="188703"/>
                  <a:pt x="125138" y="182618"/>
                </a:cubicBezTo>
                <a:cubicBezTo>
                  <a:pt x="110586" y="176533"/>
                  <a:pt x="55817" y="180237"/>
                  <a:pt x="47350" y="165156"/>
                </a:cubicBezTo>
                <a:cubicBezTo>
                  <a:pt x="38883" y="150075"/>
                  <a:pt x="64813" y="117002"/>
                  <a:pt x="74338" y="92131"/>
                </a:cubicBezTo>
                <a:cubicBezTo>
                  <a:pt x="83863" y="67260"/>
                  <a:pt x="107676" y="-12380"/>
                  <a:pt x="96563" y="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: 図形 534">
            <a:extLst>
              <a:ext uri="{FF2B5EF4-FFF2-40B4-BE49-F238E27FC236}">
                <a16:creationId xmlns:a16="http://schemas.microsoft.com/office/drawing/2014/main" id="{A9FC4D32-4AD2-47F3-8137-EC084FA214C8}"/>
              </a:ext>
            </a:extLst>
          </p:cNvPr>
          <p:cNvSpPr/>
          <p:nvPr/>
        </p:nvSpPr>
        <p:spPr>
          <a:xfrm>
            <a:off x="6061621" y="5900208"/>
            <a:ext cx="110503" cy="394353"/>
          </a:xfrm>
          <a:custGeom>
            <a:avLst/>
            <a:gdLst>
              <a:gd name="connsiteX0" fmla="*/ 66129 w 110503"/>
              <a:gd name="connsiteY0" fmla="*/ 530 h 394353"/>
              <a:gd name="connsiteX1" fmla="*/ 108992 w 110503"/>
              <a:gd name="connsiteY1" fmla="*/ 165630 h 394353"/>
              <a:gd name="connsiteX2" fmla="*/ 97879 w 110503"/>
              <a:gd name="connsiteY2" fmla="*/ 229130 h 394353"/>
              <a:gd name="connsiteX3" fmla="*/ 69304 w 110503"/>
              <a:gd name="connsiteY3" fmla="*/ 287867 h 394353"/>
              <a:gd name="connsiteX4" fmla="*/ 5804 w 110503"/>
              <a:gd name="connsiteY4" fmla="*/ 392642 h 394353"/>
              <a:gd name="connsiteX5" fmla="*/ 7392 w 110503"/>
              <a:gd name="connsiteY5" fmla="*/ 348192 h 394353"/>
              <a:gd name="connsiteX6" fmla="*/ 45492 w 110503"/>
              <a:gd name="connsiteY6" fmla="*/ 286280 h 394353"/>
              <a:gd name="connsiteX7" fmla="*/ 80417 w 110503"/>
              <a:gd name="connsiteY7" fmla="*/ 160867 h 394353"/>
              <a:gd name="connsiteX8" fmla="*/ 61367 w 110503"/>
              <a:gd name="connsiteY8" fmla="*/ 113242 h 394353"/>
              <a:gd name="connsiteX9" fmla="*/ 66129 w 110503"/>
              <a:gd name="connsiteY9" fmla="*/ 530 h 39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03" h="394353">
                <a:moveTo>
                  <a:pt x="66129" y="530"/>
                </a:moveTo>
                <a:cubicBezTo>
                  <a:pt x="74066" y="9261"/>
                  <a:pt x="103700" y="127530"/>
                  <a:pt x="108992" y="165630"/>
                </a:cubicBezTo>
                <a:cubicBezTo>
                  <a:pt x="114284" y="203730"/>
                  <a:pt x="104494" y="208757"/>
                  <a:pt x="97879" y="229130"/>
                </a:cubicBezTo>
                <a:cubicBezTo>
                  <a:pt x="91264" y="249503"/>
                  <a:pt x="84650" y="260615"/>
                  <a:pt x="69304" y="287867"/>
                </a:cubicBezTo>
                <a:cubicBezTo>
                  <a:pt x="53958" y="315119"/>
                  <a:pt x="16123" y="382588"/>
                  <a:pt x="5804" y="392642"/>
                </a:cubicBezTo>
                <a:cubicBezTo>
                  <a:pt x="-4515" y="402696"/>
                  <a:pt x="777" y="365919"/>
                  <a:pt x="7392" y="348192"/>
                </a:cubicBezTo>
                <a:cubicBezTo>
                  <a:pt x="14007" y="330465"/>
                  <a:pt x="33321" y="317501"/>
                  <a:pt x="45492" y="286280"/>
                </a:cubicBezTo>
                <a:cubicBezTo>
                  <a:pt x="57663" y="255059"/>
                  <a:pt x="77771" y="189707"/>
                  <a:pt x="80417" y="160867"/>
                </a:cubicBezTo>
                <a:cubicBezTo>
                  <a:pt x="83063" y="132027"/>
                  <a:pt x="67982" y="133086"/>
                  <a:pt x="61367" y="113242"/>
                </a:cubicBezTo>
                <a:cubicBezTo>
                  <a:pt x="54752" y="93398"/>
                  <a:pt x="58192" y="-8201"/>
                  <a:pt x="66129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: 図形 535">
            <a:extLst>
              <a:ext uri="{FF2B5EF4-FFF2-40B4-BE49-F238E27FC236}">
                <a16:creationId xmlns:a16="http://schemas.microsoft.com/office/drawing/2014/main" id="{2C5AC823-E525-43D8-AC83-779806F9DD6F}"/>
              </a:ext>
            </a:extLst>
          </p:cNvPr>
          <p:cNvSpPr/>
          <p:nvPr/>
        </p:nvSpPr>
        <p:spPr>
          <a:xfrm>
            <a:off x="2252124" y="8697987"/>
            <a:ext cx="1173397" cy="615720"/>
          </a:xfrm>
          <a:custGeom>
            <a:avLst/>
            <a:gdLst>
              <a:gd name="connsiteX0" fmla="*/ 9 w 1173397"/>
              <a:gd name="connsiteY0" fmla="*/ 615346 h 615720"/>
              <a:gd name="connsiteX1" fmla="*/ 478376 w 1173397"/>
              <a:gd name="connsiteY1" fmla="*/ 310546 h 615720"/>
              <a:gd name="connsiteX2" fmla="*/ 728143 w 1173397"/>
              <a:gd name="connsiteY2" fmla="*/ 200480 h 615720"/>
              <a:gd name="connsiteX3" fmla="*/ 1172643 w 1173397"/>
              <a:gd name="connsiteY3" fmla="*/ 1513 h 615720"/>
              <a:gd name="connsiteX4" fmla="*/ 825509 w 1173397"/>
              <a:gd name="connsiteY4" fmla="*/ 115813 h 615720"/>
              <a:gd name="connsiteX5" fmla="*/ 491076 w 1173397"/>
              <a:gd name="connsiteY5" fmla="*/ 242813 h 615720"/>
              <a:gd name="connsiteX6" fmla="*/ 9 w 1173397"/>
              <a:gd name="connsiteY6" fmla="*/ 615346 h 61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397" h="615720">
                <a:moveTo>
                  <a:pt x="9" y="615346"/>
                </a:moveTo>
                <a:cubicBezTo>
                  <a:pt x="-2108" y="626635"/>
                  <a:pt x="357020" y="379690"/>
                  <a:pt x="478376" y="310546"/>
                </a:cubicBezTo>
                <a:cubicBezTo>
                  <a:pt x="599732" y="241402"/>
                  <a:pt x="728143" y="200480"/>
                  <a:pt x="728143" y="200480"/>
                </a:cubicBezTo>
                <a:cubicBezTo>
                  <a:pt x="843854" y="148975"/>
                  <a:pt x="1156415" y="15624"/>
                  <a:pt x="1172643" y="1513"/>
                </a:cubicBezTo>
                <a:cubicBezTo>
                  <a:pt x="1188871" y="-12598"/>
                  <a:pt x="939103" y="75596"/>
                  <a:pt x="825509" y="115813"/>
                </a:cubicBezTo>
                <a:cubicBezTo>
                  <a:pt x="711915" y="156030"/>
                  <a:pt x="632893" y="159558"/>
                  <a:pt x="491076" y="242813"/>
                </a:cubicBezTo>
                <a:cubicBezTo>
                  <a:pt x="349259" y="326068"/>
                  <a:pt x="2126" y="604057"/>
                  <a:pt x="9" y="615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: 図形 536">
            <a:extLst>
              <a:ext uri="{FF2B5EF4-FFF2-40B4-BE49-F238E27FC236}">
                <a16:creationId xmlns:a16="http://schemas.microsoft.com/office/drawing/2014/main" id="{F69AC071-B35C-4370-8C62-F86BE16FA7D0}"/>
              </a:ext>
            </a:extLst>
          </p:cNvPr>
          <p:cNvSpPr/>
          <p:nvPr/>
        </p:nvSpPr>
        <p:spPr>
          <a:xfrm>
            <a:off x="4656419" y="9680680"/>
            <a:ext cx="602394" cy="986176"/>
          </a:xfrm>
          <a:custGeom>
            <a:avLst/>
            <a:gdLst>
              <a:gd name="connsiteX0" fmla="*/ 601381 w 602394"/>
              <a:gd name="connsiteY0" fmla="*/ 953 h 986176"/>
              <a:gd name="connsiteX1" fmla="*/ 402414 w 602394"/>
              <a:gd name="connsiteY1" fmla="*/ 284587 h 986176"/>
              <a:gd name="connsiteX2" fmla="*/ 317748 w 602394"/>
              <a:gd name="connsiteY2" fmla="*/ 525887 h 986176"/>
              <a:gd name="connsiteX3" fmla="*/ 300814 w 602394"/>
              <a:gd name="connsiteY3" fmla="*/ 619020 h 986176"/>
              <a:gd name="connsiteX4" fmla="*/ 258481 w 602394"/>
              <a:gd name="connsiteY4" fmla="*/ 669820 h 986176"/>
              <a:gd name="connsiteX5" fmla="*/ 4481 w 602394"/>
              <a:gd name="connsiteY5" fmla="*/ 983087 h 986176"/>
              <a:gd name="connsiteX6" fmla="*/ 110314 w 602394"/>
              <a:gd name="connsiteY6" fmla="*/ 813753 h 986176"/>
              <a:gd name="connsiteX7" fmla="*/ 288114 w 602394"/>
              <a:gd name="connsiteY7" fmla="*/ 551287 h 986176"/>
              <a:gd name="connsiteX8" fmla="*/ 309281 w 602394"/>
              <a:gd name="connsiteY8" fmla="*/ 386187 h 986176"/>
              <a:gd name="connsiteX9" fmla="*/ 601381 w 602394"/>
              <a:gd name="connsiteY9" fmla="*/ 953 h 98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394" h="986176">
                <a:moveTo>
                  <a:pt x="601381" y="953"/>
                </a:moveTo>
                <a:cubicBezTo>
                  <a:pt x="616903" y="-15980"/>
                  <a:pt x="449686" y="197098"/>
                  <a:pt x="402414" y="284587"/>
                </a:cubicBezTo>
                <a:cubicBezTo>
                  <a:pt x="355142" y="372076"/>
                  <a:pt x="334681" y="470148"/>
                  <a:pt x="317748" y="525887"/>
                </a:cubicBezTo>
                <a:cubicBezTo>
                  <a:pt x="300815" y="581626"/>
                  <a:pt x="310692" y="595031"/>
                  <a:pt x="300814" y="619020"/>
                </a:cubicBezTo>
                <a:cubicBezTo>
                  <a:pt x="290936" y="643009"/>
                  <a:pt x="258481" y="669820"/>
                  <a:pt x="258481" y="669820"/>
                </a:cubicBezTo>
                <a:cubicBezTo>
                  <a:pt x="209092" y="730498"/>
                  <a:pt x="29175" y="959098"/>
                  <a:pt x="4481" y="983087"/>
                </a:cubicBezTo>
                <a:cubicBezTo>
                  <a:pt x="-20214" y="1007076"/>
                  <a:pt x="63042" y="885720"/>
                  <a:pt x="110314" y="813753"/>
                </a:cubicBezTo>
                <a:cubicBezTo>
                  <a:pt x="157586" y="741786"/>
                  <a:pt x="254953" y="622548"/>
                  <a:pt x="288114" y="551287"/>
                </a:cubicBezTo>
                <a:cubicBezTo>
                  <a:pt x="321275" y="480026"/>
                  <a:pt x="258481" y="472970"/>
                  <a:pt x="309281" y="386187"/>
                </a:cubicBezTo>
                <a:cubicBezTo>
                  <a:pt x="360081" y="299404"/>
                  <a:pt x="585859" y="17886"/>
                  <a:pt x="601381" y="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: 図形 537">
            <a:extLst>
              <a:ext uri="{FF2B5EF4-FFF2-40B4-BE49-F238E27FC236}">
                <a16:creationId xmlns:a16="http://schemas.microsoft.com/office/drawing/2014/main" id="{F591ECE9-9988-4A53-8A02-73F15379CA34}"/>
              </a:ext>
            </a:extLst>
          </p:cNvPr>
          <p:cNvSpPr/>
          <p:nvPr/>
        </p:nvSpPr>
        <p:spPr>
          <a:xfrm>
            <a:off x="1305145" y="9270231"/>
            <a:ext cx="1039352" cy="1016773"/>
          </a:xfrm>
          <a:custGeom>
            <a:avLst/>
            <a:gdLst>
              <a:gd name="connsiteX0" fmla="*/ 1035888 w 1039352"/>
              <a:gd name="connsiteY0" fmla="*/ 769 h 1016773"/>
              <a:gd name="connsiteX1" fmla="*/ 828455 w 1039352"/>
              <a:gd name="connsiteY1" fmla="*/ 119302 h 1016773"/>
              <a:gd name="connsiteX2" fmla="*/ 527888 w 1039352"/>
              <a:gd name="connsiteY2" fmla="*/ 318269 h 1016773"/>
              <a:gd name="connsiteX3" fmla="*/ 210388 w 1039352"/>
              <a:gd name="connsiteY3" fmla="*/ 610369 h 1016773"/>
              <a:gd name="connsiteX4" fmla="*/ 83388 w 1039352"/>
              <a:gd name="connsiteY4" fmla="*/ 775469 h 1016773"/>
              <a:gd name="connsiteX5" fmla="*/ 32588 w 1039352"/>
              <a:gd name="connsiteY5" fmla="*/ 885536 h 1016773"/>
              <a:gd name="connsiteX6" fmla="*/ 15655 w 1039352"/>
              <a:gd name="connsiteY6" fmla="*/ 1016769 h 1016773"/>
              <a:gd name="connsiteX7" fmla="*/ 2955 w 1039352"/>
              <a:gd name="connsiteY7" fmla="*/ 881302 h 1016773"/>
              <a:gd name="connsiteX8" fmla="*/ 74922 w 1039352"/>
              <a:gd name="connsiteY8" fmla="*/ 733136 h 1016773"/>
              <a:gd name="connsiteX9" fmla="*/ 354322 w 1039352"/>
              <a:gd name="connsiteY9" fmla="*/ 449502 h 1016773"/>
              <a:gd name="connsiteX10" fmla="*/ 659122 w 1039352"/>
              <a:gd name="connsiteY10" fmla="*/ 174336 h 1016773"/>
              <a:gd name="connsiteX11" fmla="*/ 1035888 w 1039352"/>
              <a:gd name="connsiteY11" fmla="*/ 769 h 101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9352" h="1016773">
                <a:moveTo>
                  <a:pt x="1035888" y="769"/>
                </a:moveTo>
                <a:cubicBezTo>
                  <a:pt x="1064110" y="-8403"/>
                  <a:pt x="913122" y="66385"/>
                  <a:pt x="828455" y="119302"/>
                </a:cubicBezTo>
                <a:cubicBezTo>
                  <a:pt x="743788" y="172219"/>
                  <a:pt x="630899" y="236425"/>
                  <a:pt x="527888" y="318269"/>
                </a:cubicBezTo>
                <a:cubicBezTo>
                  <a:pt x="424877" y="400114"/>
                  <a:pt x="284471" y="534169"/>
                  <a:pt x="210388" y="610369"/>
                </a:cubicBezTo>
                <a:cubicBezTo>
                  <a:pt x="136305" y="686569"/>
                  <a:pt x="113021" y="729608"/>
                  <a:pt x="83388" y="775469"/>
                </a:cubicBezTo>
                <a:cubicBezTo>
                  <a:pt x="53755" y="821330"/>
                  <a:pt x="43877" y="845319"/>
                  <a:pt x="32588" y="885536"/>
                </a:cubicBezTo>
                <a:cubicBezTo>
                  <a:pt x="21299" y="925753"/>
                  <a:pt x="20594" y="1017475"/>
                  <a:pt x="15655" y="1016769"/>
                </a:cubicBezTo>
                <a:cubicBezTo>
                  <a:pt x="10716" y="1016063"/>
                  <a:pt x="-6923" y="928574"/>
                  <a:pt x="2955" y="881302"/>
                </a:cubicBezTo>
                <a:cubicBezTo>
                  <a:pt x="12833" y="834030"/>
                  <a:pt x="16361" y="805103"/>
                  <a:pt x="74922" y="733136"/>
                </a:cubicBezTo>
                <a:cubicBezTo>
                  <a:pt x="133483" y="661169"/>
                  <a:pt x="256955" y="542635"/>
                  <a:pt x="354322" y="449502"/>
                </a:cubicBezTo>
                <a:cubicBezTo>
                  <a:pt x="451689" y="356369"/>
                  <a:pt x="541294" y="254064"/>
                  <a:pt x="659122" y="174336"/>
                </a:cubicBezTo>
                <a:cubicBezTo>
                  <a:pt x="776950" y="94608"/>
                  <a:pt x="1007666" y="9941"/>
                  <a:pt x="1035888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: 図形 538">
            <a:extLst>
              <a:ext uri="{FF2B5EF4-FFF2-40B4-BE49-F238E27FC236}">
                <a16:creationId xmlns:a16="http://schemas.microsoft.com/office/drawing/2014/main" id="{0C61068B-FA7C-4E9A-B6C0-3DD15D7B8ED3}"/>
              </a:ext>
            </a:extLst>
          </p:cNvPr>
          <p:cNvSpPr/>
          <p:nvPr/>
        </p:nvSpPr>
        <p:spPr>
          <a:xfrm>
            <a:off x="4445423" y="10663620"/>
            <a:ext cx="249394" cy="830078"/>
          </a:xfrm>
          <a:custGeom>
            <a:avLst/>
            <a:gdLst>
              <a:gd name="connsiteX0" fmla="*/ 249344 w 249394"/>
              <a:gd name="connsiteY0" fmla="*/ 147 h 830078"/>
              <a:gd name="connsiteX1" fmla="*/ 33444 w 249394"/>
              <a:gd name="connsiteY1" fmla="*/ 343047 h 830078"/>
              <a:gd name="connsiteX2" fmla="*/ 29210 w 249394"/>
              <a:gd name="connsiteY2" fmla="*/ 440413 h 830078"/>
              <a:gd name="connsiteX3" fmla="*/ 37677 w 249394"/>
              <a:gd name="connsiteY3" fmla="*/ 681713 h 830078"/>
              <a:gd name="connsiteX4" fmla="*/ 54610 w 249394"/>
              <a:gd name="connsiteY4" fmla="*/ 829880 h 830078"/>
              <a:gd name="connsiteX5" fmla="*/ 33444 w 249394"/>
              <a:gd name="connsiteY5" fmla="*/ 652080 h 830078"/>
              <a:gd name="connsiteX6" fmla="*/ 12277 w 249394"/>
              <a:gd name="connsiteY6" fmla="*/ 304947 h 830078"/>
              <a:gd name="connsiteX7" fmla="*/ 249344 w 249394"/>
              <a:gd name="connsiteY7" fmla="*/ 147 h 83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394" h="830078">
                <a:moveTo>
                  <a:pt x="249344" y="147"/>
                </a:moveTo>
                <a:cubicBezTo>
                  <a:pt x="252872" y="6497"/>
                  <a:pt x="70133" y="269669"/>
                  <a:pt x="33444" y="343047"/>
                </a:cubicBezTo>
                <a:cubicBezTo>
                  <a:pt x="-3245" y="416425"/>
                  <a:pt x="28504" y="383969"/>
                  <a:pt x="29210" y="440413"/>
                </a:cubicBezTo>
                <a:cubicBezTo>
                  <a:pt x="29915" y="496857"/>
                  <a:pt x="33444" y="616802"/>
                  <a:pt x="37677" y="681713"/>
                </a:cubicBezTo>
                <a:cubicBezTo>
                  <a:pt x="41910" y="746624"/>
                  <a:pt x="55315" y="834819"/>
                  <a:pt x="54610" y="829880"/>
                </a:cubicBezTo>
                <a:cubicBezTo>
                  <a:pt x="53905" y="824941"/>
                  <a:pt x="40499" y="739569"/>
                  <a:pt x="33444" y="652080"/>
                </a:cubicBezTo>
                <a:cubicBezTo>
                  <a:pt x="26389" y="564591"/>
                  <a:pt x="-22295" y="416425"/>
                  <a:pt x="12277" y="304947"/>
                </a:cubicBezTo>
                <a:cubicBezTo>
                  <a:pt x="46849" y="193469"/>
                  <a:pt x="245816" y="-6203"/>
                  <a:pt x="249344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: 図形 539">
            <a:extLst>
              <a:ext uri="{FF2B5EF4-FFF2-40B4-BE49-F238E27FC236}">
                <a16:creationId xmlns:a16="http://schemas.microsoft.com/office/drawing/2014/main" id="{5EB89844-D1D1-4BFE-8380-6F0B8C2170A4}"/>
              </a:ext>
            </a:extLst>
          </p:cNvPr>
          <p:cNvSpPr/>
          <p:nvPr/>
        </p:nvSpPr>
        <p:spPr>
          <a:xfrm>
            <a:off x="2708273" y="11177564"/>
            <a:ext cx="801186" cy="385374"/>
          </a:xfrm>
          <a:custGeom>
            <a:avLst/>
            <a:gdLst>
              <a:gd name="connsiteX0" fmla="*/ 2 w 801186"/>
              <a:gd name="connsiteY0" fmla="*/ 336574 h 385374"/>
              <a:gd name="connsiteX1" fmla="*/ 146052 w 801186"/>
              <a:gd name="connsiteY1" fmla="*/ 349274 h 385374"/>
              <a:gd name="connsiteX2" fmla="*/ 323852 w 801186"/>
              <a:gd name="connsiteY2" fmla="*/ 257199 h 385374"/>
              <a:gd name="connsiteX3" fmla="*/ 779465 w 801186"/>
              <a:gd name="connsiteY3" fmla="*/ 11136 h 385374"/>
              <a:gd name="connsiteX4" fmla="*/ 714377 w 801186"/>
              <a:gd name="connsiteY4" fmla="*/ 53999 h 385374"/>
              <a:gd name="connsiteX5" fmla="*/ 592140 w 801186"/>
              <a:gd name="connsiteY5" fmla="*/ 160361 h 385374"/>
              <a:gd name="connsiteX6" fmla="*/ 334965 w 801186"/>
              <a:gd name="connsiteY6" fmla="*/ 322286 h 385374"/>
              <a:gd name="connsiteX7" fmla="*/ 149227 w 801186"/>
              <a:gd name="connsiteY7" fmla="*/ 384199 h 385374"/>
              <a:gd name="connsiteX8" fmla="*/ 2 w 801186"/>
              <a:gd name="connsiteY8" fmla="*/ 336574 h 38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186" h="385374">
                <a:moveTo>
                  <a:pt x="2" y="336574"/>
                </a:moveTo>
                <a:cubicBezTo>
                  <a:pt x="-527" y="330753"/>
                  <a:pt x="92077" y="362503"/>
                  <a:pt x="146052" y="349274"/>
                </a:cubicBezTo>
                <a:cubicBezTo>
                  <a:pt x="200027" y="336045"/>
                  <a:pt x="323852" y="257199"/>
                  <a:pt x="323852" y="257199"/>
                </a:cubicBezTo>
                <a:lnTo>
                  <a:pt x="779465" y="11136"/>
                </a:lnTo>
                <a:cubicBezTo>
                  <a:pt x="844552" y="-22731"/>
                  <a:pt x="745598" y="29128"/>
                  <a:pt x="714377" y="53999"/>
                </a:cubicBezTo>
                <a:cubicBezTo>
                  <a:pt x="683156" y="78870"/>
                  <a:pt x="655375" y="115647"/>
                  <a:pt x="592140" y="160361"/>
                </a:cubicBezTo>
                <a:cubicBezTo>
                  <a:pt x="528905" y="205075"/>
                  <a:pt x="408784" y="284980"/>
                  <a:pt x="334965" y="322286"/>
                </a:cubicBezTo>
                <a:cubicBezTo>
                  <a:pt x="261146" y="359592"/>
                  <a:pt x="204525" y="374674"/>
                  <a:pt x="149227" y="384199"/>
                </a:cubicBezTo>
                <a:cubicBezTo>
                  <a:pt x="93929" y="393724"/>
                  <a:pt x="531" y="342395"/>
                  <a:pt x="2" y="336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: 図形 540">
            <a:extLst>
              <a:ext uri="{FF2B5EF4-FFF2-40B4-BE49-F238E27FC236}">
                <a16:creationId xmlns:a16="http://schemas.microsoft.com/office/drawing/2014/main" id="{330BB913-79D9-4069-811F-CE94110188AD}"/>
              </a:ext>
            </a:extLst>
          </p:cNvPr>
          <p:cNvSpPr/>
          <p:nvPr/>
        </p:nvSpPr>
        <p:spPr>
          <a:xfrm>
            <a:off x="3054368" y="9375603"/>
            <a:ext cx="292634" cy="434591"/>
          </a:xfrm>
          <a:custGeom>
            <a:avLst/>
            <a:gdLst>
              <a:gd name="connsiteX0" fmla="*/ 292082 w 292634"/>
              <a:gd name="connsiteY0" fmla="*/ 172 h 434591"/>
              <a:gd name="connsiteX1" fmla="*/ 161907 w 292634"/>
              <a:gd name="connsiteY1" fmla="*/ 184322 h 434591"/>
              <a:gd name="connsiteX2" fmla="*/ 6332 w 292634"/>
              <a:gd name="connsiteY2" fmla="*/ 428797 h 434591"/>
              <a:gd name="connsiteX3" fmla="*/ 38082 w 292634"/>
              <a:gd name="connsiteY3" fmla="*/ 346247 h 434591"/>
              <a:gd name="connsiteX4" fmla="*/ 111107 w 292634"/>
              <a:gd name="connsiteY4" fmla="*/ 216072 h 434591"/>
              <a:gd name="connsiteX5" fmla="*/ 292082 w 292634"/>
              <a:gd name="connsiteY5" fmla="*/ 172 h 4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634" h="434591">
                <a:moveTo>
                  <a:pt x="292082" y="172"/>
                </a:moveTo>
                <a:cubicBezTo>
                  <a:pt x="300549" y="-5120"/>
                  <a:pt x="209532" y="112884"/>
                  <a:pt x="161907" y="184322"/>
                </a:cubicBezTo>
                <a:cubicBezTo>
                  <a:pt x="114282" y="255760"/>
                  <a:pt x="26970" y="401809"/>
                  <a:pt x="6332" y="428797"/>
                </a:cubicBezTo>
                <a:cubicBezTo>
                  <a:pt x="-14306" y="455785"/>
                  <a:pt x="20620" y="381701"/>
                  <a:pt x="38082" y="346247"/>
                </a:cubicBezTo>
                <a:cubicBezTo>
                  <a:pt x="55544" y="310793"/>
                  <a:pt x="66657" y="273222"/>
                  <a:pt x="111107" y="216072"/>
                </a:cubicBezTo>
                <a:cubicBezTo>
                  <a:pt x="155557" y="158922"/>
                  <a:pt x="283615" y="5464"/>
                  <a:pt x="292082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: 図形 541">
            <a:extLst>
              <a:ext uri="{FF2B5EF4-FFF2-40B4-BE49-F238E27FC236}">
                <a16:creationId xmlns:a16="http://schemas.microsoft.com/office/drawing/2014/main" id="{953CA2EE-2E90-4028-B6C5-6755BFC380DB}"/>
              </a:ext>
            </a:extLst>
          </p:cNvPr>
          <p:cNvSpPr/>
          <p:nvPr/>
        </p:nvSpPr>
        <p:spPr>
          <a:xfrm>
            <a:off x="2706316" y="9959762"/>
            <a:ext cx="278309" cy="1622765"/>
          </a:xfrm>
          <a:custGeom>
            <a:avLst/>
            <a:gdLst>
              <a:gd name="connsiteX0" fmla="*/ 278184 w 278309"/>
              <a:gd name="connsiteY0" fmla="*/ 213 h 1622765"/>
              <a:gd name="connsiteX1" fmla="*/ 173409 w 278309"/>
              <a:gd name="connsiteY1" fmla="*/ 200238 h 1622765"/>
              <a:gd name="connsiteX2" fmla="*/ 103559 w 278309"/>
              <a:gd name="connsiteY2" fmla="*/ 670138 h 1622765"/>
              <a:gd name="connsiteX3" fmla="*/ 5134 w 278309"/>
              <a:gd name="connsiteY3" fmla="*/ 1565488 h 1622765"/>
              <a:gd name="connsiteX4" fmla="*/ 14659 w 278309"/>
              <a:gd name="connsiteY4" fmla="*/ 1473413 h 1622765"/>
              <a:gd name="connsiteX5" fmla="*/ 21009 w 278309"/>
              <a:gd name="connsiteY5" fmla="*/ 990813 h 1622765"/>
              <a:gd name="connsiteX6" fmla="*/ 94034 w 278309"/>
              <a:gd name="connsiteY6" fmla="*/ 416138 h 1622765"/>
              <a:gd name="connsiteX7" fmla="*/ 151184 w 278309"/>
              <a:gd name="connsiteY7" fmla="*/ 231988 h 1622765"/>
              <a:gd name="connsiteX8" fmla="*/ 278184 w 278309"/>
              <a:gd name="connsiteY8" fmla="*/ 213 h 162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09" h="1622765">
                <a:moveTo>
                  <a:pt x="278184" y="213"/>
                </a:moveTo>
                <a:cubicBezTo>
                  <a:pt x="281888" y="-5079"/>
                  <a:pt x="202513" y="88584"/>
                  <a:pt x="173409" y="200238"/>
                </a:cubicBezTo>
                <a:cubicBezTo>
                  <a:pt x="144305" y="311892"/>
                  <a:pt x="131605" y="442596"/>
                  <a:pt x="103559" y="670138"/>
                </a:cubicBezTo>
                <a:cubicBezTo>
                  <a:pt x="75513" y="897680"/>
                  <a:pt x="19951" y="1431609"/>
                  <a:pt x="5134" y="1565488"/>
                </a:cubicBezTo>
                <a:cubicBezTo>
                  <a:pt x="-9683" y="1699367"/>
                  <a:pt x="12013" y="1569192"/>
                  <a:pt x="14659" y="1473413"/>
                </a:cubicBezTo>
                <a:cubicBezTo>
                  <a:pt x="17305" y="1377634"/>
                  <a:pt x="7780" y="1167025"/>
                  <a:pt x="21009" y="990813"/>
                </a:cubicBezTo>
                <a:cubicBezTo>
                  <a:pt x="34238" y="814601"/>
                  <a:pt x="72338" y="542609"/>
                  <a:pt x="94034" y="416138"/>
                </a:cubicBezTo>
                <a:cubicBezTo>
                  <a:pt x="115730" y="289667"/>
                  <a:pt x="120492" y="307659"/>
                  <a:pt x="151184" y="231988"/>
                </a:cubicBezTo>
                <a:cubicBezTo>
                  <a:pt x="181876" y="156317"/>
                  <a:pt x="274480" y="5505"/>
                  <a:pt x="278184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: 図形 542">
            <a:extLst>
              <a:ext uri="{FF2B5EF4-FFF2-40B4-BE49-F238E27FC236}">
                <a16:creationId xmlns:a16="http://schemas.microsoft.com/office/drawing/2014/main" id="{52FAF530-ECDB-46B1-9D51-47F91256D4E8}"/>
              </a:ext>
            </a:extLst>
          </p:cNvPr>
          <p:cNvSpPr/>
          <p:nvPr/>
        </p:nvSpPr>
        <p:spPr>
          <a:xfrm>
            <a:off x="2571090" y="11368738"/>
            <a:ext cx="150297" cy="1375318"/>
          </a:xfrm>
          <a:custGeom>
            <a:avLst/>
            <a:gdLst>
              <a:gd name="connsiteX0" fmla="*/ 146710 w 150297"/>
              <a:gd name="connsiteY0" fmla="*/ 23162 h 1375318"/>
              <a:gd name="connsiteX1" fmla="*/ 137185 w 150297"/>
              <a:gd name="connsiteY1" fmla="*/ 121587 h 1375318"/>
              <a:gd name="connsiteX2" fmla="*/ 45110 w 150297"/>
              <a:gd name="connsiteY2" fmla="*/ 1140762 h 1375318"/>
              <a:gd name="connsiteX3" fmla="*/ 16535 w 150297"/>
              <a:gd name="connsiteY3" fmla="*/ 1369362 h 1375318"/>
              <a:gd name="connsiteX4" fmla="*/ 3835 w 150297"/>
              <a:gd name="connsiteY4" fmla="*/ 1296337 h 1375318"/>
              <a:gd name="connsiteX5" fmla="*/ 10185 w 150297"/>
              <a:gd name="connsiteY5" fmla="*/ 1166162 h 1375318"/>
              <a:gd name="connsiteX6" fmla="*/ 108610 w 150297"/>
              <a:gd name="connsiteY6" fmla="*/ 159687 h 1375318"/>
              <a:gd name="connsiteX7" fmla="*/ 146710 w 150297"/>
              <a:gd name="connsiteY7" fmla="*/ 23162 h 137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97" h="1375318">
                <a:moveTo>
                  <a:pt x="146710" y="23162"/>
                </a:moveTo>
                <a:cubicBezTo>
                  <a:pt x="151472" y="16812"/>
                  <a:pt x="154118" y="-64680"/>
                  <a:pt x="137185" y="121587"/>
                </a:cubicBezTo>
                <a:cubicBezTo>
                  <a:pt x="120252" y="307854"/>
                  <a:pt x="65218" y="932800"/>
                  <a:pt x="45110" y="1140762"/>
                </a:cubicBezTo>
                <a:cubicBezTo>
                  <a:pt x="25002" y="1348725"/>
                  <a:pt x="23414" y="1343433"/>
                  <a:pt x="16535" y="1369362"/>
                </a:cubicBezTo>
                <a:cubicBezTo>
                  <a:pt x="9656" y="1395291"/>
                  <a:pt x="4893" y="1330204"/>
                  <a:pt x="3835" y="1296337"/>
                </a:cubicBezTo>
                <a:cubicBezTo>
                  <a:pt x="2777" y="1262470"/>
                  <a:pt x="-7277" y="1355603"/>
                  <a:pt x="10185" y="1166162"/>
                </a:cubicBezTo>
                <a:cubicBezTo>
                  <a:pt x="27647" y="976721"/>
                  <a:pt x="85856" y="352833"/>
                  <a:pt x="108610" y="159687"/>
                </a:cubicBezTo>
                <a:cubicBezTo>
                  <a:pt x="131364" y="-33459"/>
                  <a:pt x="141948" y="29512"/>
                  <a:pt x="146710" y="23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: 図形 543">
            <a:extLst>
              <a:ext uri="{FF2B5EF4-FFF2-40B4-BE49-F238E27FC236}">
                <a16:creationId xmlns:a16="http://schemas.microsoft.com/office/drawing/2014/main" id="{377D6441-274B-464D-8B5C-09F9635910B8}"/>
              </a:ext>
            </a:extLst>
          </p:cNvPr>
          <p:cNvSpPr/>
          <p:nvPr/>
        </p:nvSpPr>
        <p:spPr>
          <a:xfrm>
            <a:off x="4428500" y="11404448"/>
            <a:ext cx="446423" cy="1410351"/>
          </a:xfrm>
          <a:custGeom>
            <a:avLst/>
            <a:gdLst>
              <a:gd name="connsiteX0" fmla="*/ 625 w 446423"/>
              <a:gd name="connsiteY0" fmla="*/ 152 h 1410351"/>
              <a:gd name="connsiteX1" fmla="*/ 197475 w 446423"/>
              <a:gd name="connsiteY1" fmla="*/ 339877 h 1410351"/>
              <a:gd name="connsiteX2" fmla="*/ 438775 w 446423"/>
              <a:gd name="connsiteY2" fmla="*/ 1355877 h 1410351"/>
              <a:gd name="connsiteX3" fmla="*/ 378450 w 446423"/>
              <a:gd name="connsiteY3" fmla="*/ 1235227 h 1410351"/>
              <a:gd name="connsiteX4" fmla="*/ 299075 w 446423"/>
              <a:gd name="connsiteY4" fmla="*/ 917727 h 1410351"/>
              <a:gd name="connsiteX5" fmla="*/ 140325 w 446423"/>
              <a:gd name="connsiteY5" fmla="*/ 304952 h 1410351"/>
              <a:gd name="connsiteX6" fmla="*/ 625 w 446423"/>
              <a:gd name="connsiteY6" fmla="*/ 152 h 141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423" h="1410351">
                <a:moveTo>
                  <a:pt x="625" y="152"/>
                </a:moveTo>
                <a:cubicBezTo>
                  <a:pt x="10150" y="5973"/>
                  <a:pt x="124450" y="113923"/>
                  <a:pt x="197475" y="339877"/>
                </a:cubicBezTo>
                <a:cubicBezTo>
                  <a:pt x="270500" y="565831"/>
                  <a:pt x="408613" y="1206652"/>
                  <a:pt x="438775" y="1355877"/>
                </a:cubicBezTo>
                <a:cubicBezTo>
                  <a:pt x="468938" y="1505102"/>
                  <a:pt x="401733" y="1308252"/>
                  <a:pt x="378450" y="1235227"/>
                </a:cubicBezTo>
                <a:cubicBezTo>
                  <a:pt x="355167" y="1162202"/>
                  <a:pt x="338763" y="1072773"/>
                  <a:pt x="299075" y="917727"/>
                </a:cubicBezTo>
                <a:cubicBezTo>
                  <a:pt x="259388" y="762681"/>
                  <a:pt x="187950" y="453648"/>
                  <a:pt x="140325" y="304952"/>
                </a:cubicBezTo>
                <a:cubicBezTo>
                  <a:pt x="92700" y="156256"/>
                  <a:pt x="-8900" y="-5669"/>
                  <a:pt x="625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: 図形 544">
            <a:extLst>
              <a:ext uri="{FF2B5EF4-FFF2-40B4-BE49-F238E27FC236}">
                <a16:creationId xmlns:a16="http://schemas.microsoft.com/office/drawing/2014/main" id="{8056E59F-9876-426D-A83E-340F5BA187E5}"/>
              </a:ext>
            </a:extLst>
          </p:cNvPr>
          <p:cNvSpPr/>
          <p:nvPr/>
        </p:nvSpPr>
        <p:spPr>
          <a:xfrm>
            <a:off x="2655906" y="12083878"/>
            <a:ext cx="229303" cy="672103"/>
          </a:xfrm>
          <a:custGeom>
            <a:avLst/>
            <a:gdLst>
              <a:gd name="connsiteX0" fmla="*/ 1569 w 229303"/>
              <a:gd name="connsiteY0" fmla="*/ 172 h 672103"/>
              <a:gd name="connsiteX1" fmla="*/ 163494 w 229303"/>
              <a:gd name="connsiteY1" fmla="*/ 546272 h 672103"/>
              <a:gd name="connsiteX2" fmla="*/ 226994 w 229303"/>
              <a:gd name="connsiteY2" fmla="*/ 670097 h 672103"/>
              <a:gd name="connsiteX3" fmla="*/ 90469 w 229303"/>
              <a:gd name="connsiteY3" fmla="*/ 489122 h 672103"/>
              <a:gd name="connsiteX4" fmla="*/ 1569 w 229303"/>
              <a:gd name="connsiteY4" fmla="*/ 172 h 67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03" h="672103">
                <a:moveTo>
                  <a:pt x="1569" y="172"/>
                </a:moveTo>
                <a:cubicBezTo>
                  <a:pt x="13740" y="9697"/>
                  <a:pt x="125923" y="434618"/>
                  <a:pt x="163494" y="546272"/>
                </a:cubicBezTo>
                <a:cubicBezTo>
                  <a:pt x="201065" y="657926"/>
                  <a:pt x="239165" y="679622"/>
                  <a:pt x="226994" y="670097"/>
                </a:cubicBezTo>
                <a:cubicBezTo>
                  <a:pt x="214823" y="660572"/>
                  <a:pt x="130156" y="600247"/>
                  <a:pt x="90469" y="489122"/>
                </a:cubicBezTo>
                <a:cubicBezTo>
                  <a:pt x="50782" y="377997"/>
                  <a:pt x="-10602" y="-9353"/>
                  <a:pt x="1569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: 図形 545">
            <a:extLst>
              <a:ext uri="{FF2B5EF4-FFF2-40B4-BE49-F238E27FC236}">
                <a16:creationId xmlns:a16="http://schemas.microsoft.com/office/drawing/2014/main" id="{2F0A908D-34AB-457F-880C-79340933D9A6}"/>
              </a:ext>
            </a:extLst>
          </p:cNvPr>
          <p:cNvSpPr/>
          <p:nvPr/>
        </p:nvSpPr>
        <p:spPr>
          <a:xfrm>
            <a:off x="4190986" y="11458575"/>
            <a:ext cx="397296" cy="1305233"/>
          </a:xfrm>
          <a:custGeom>
            <a:avLst/>
            <a:gdLst>
              <a:gd name="connsiteX0" fmla="*/ 247664 w 397296"/>
              <a:gd name="connsiteY0" fmla="*/ 0 h 1305233"/>
              <a:gd name="connsiteX1" fmla="*/ 346089 w 397296"/>
              <a:gd name="connsiteY1" fmla="*/ 263525 h 1305233"/>
              <a:gd name="connsiteX2" fmla="*/ 257189 w 397296"/>
              <a:gd name="connsiteY2" fmla="*/ 558800 h 1305233"/>
              <a:gd name="connsiteX3" fmla="*/ 41289 w 397296"/>
              <a:gd name="connsiteY3" fmla="*/ 895350 h 1305233"/>
              <a:gd name="connsiteX4" fmla="*/ 9539 w 397296"/>
              <a:gd name="connsiteY4" fmla="*/ 939800 h 1305233"/>
              <a:gd name="connsiteX5" fmla="*/ 6364 w 397296"/>
              <a:gd name="connsiteY5" fmla="*/ 1060450 h 1305233"/>
              <a:gd name="connsiteX6" fmla="*/ 88914 w 397296"/>
              <a:gd name="connsiteY6" fmla="*/ 1298575 h 1305233"/>
              <a:gd name="connsiteX7" fmla="*/ 66689 w 397296"/>
              <a:gd name="connsiteY7" fmla="*/ 1209675 h 1305233"/>
              <a:gd name="connsiteX8" fmla="*/ 79389 w 397296"/>
              <a:gd name="connsiteY8" fmla="*/ 904875 h 1305233"/>
              <a:gd name="connsiteX9" fmla="*/ 292114 w 397296"/>
              <a:gd name="connsiteY9" fmla="*/ 590550 h 1305233"/>
              <a:gd name="connsiteX10" fmla="*/ 396889 w 397296"/>
              <a:gd name="connsiteY10" fmla="*/ 263525 h 1305233"/>
              <a:gd name="connsiteX11" fmla="*/ 247664 w 397296"/>
              <a:gd name="connsiteY11" fmla="*/ 0 h 13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96" h="1305233">
                <a:moveTo>
                  <a:pt x="247664" y="0"/>
                </a:moveTo>
                <a:cubicBezTo>
                  <a:pt x="239197" y="0"/>
                  <a:pt x="344502" y="170392"/>
                  <a:pt x="346089" y="263525"/>
                </a:cubicBezTo>
                <a:cubicBezTo>
                  <a:pt x="347676" y="356658"/>
                  <a:pt x="307989" y="453496"/>
                  <a:pt x="257189" y="558800"/>
                </a:cubicBezTo>
                <a:cubicBezTo>
                  <a:pt x="206389" y="664104"/>
                  <a:pt x="82564" y="831850"/>
                  <a:pt x="41289" y="895350"/>
                </a:cubicBezTo>
                <a:cubicBezTo>
                  <a:pt x="14" y="958850"/>
                  <a:pt x="15360" y="912283"/>
                  <a:pt x="9539" y="939800"/>
                </a:cubicBezTo>
                <a:cubicBezTo>
                  <a:pt x="3718" y="967317"/>
                  <a:pt x="-6865" y="1000654"/>
                  <a:pt x="6364" y="1060450"/>
                </a:cubicBezTo>
                <a:cubicBezTo>
                  <a:pt x="19593" y="1120246"/>
                  <a:pt x="78860" y="1273704"/>
                  <a:pt x="88914" y="1298575"/>
                </a:cubicBezTo>
                <a:cubicBezTo>
                  <a:pt x="98968" y="1323446"/>
                  <a:pt x="68276" y="1275292"/>
                  <a:pt x="66689" y="1209675"/>
                </a:cubicBezTo>
                <a:cubicBezTo>
                  <a:pt x="65102" y="1144058"/>
                  <a:pt x="41818" y="1008063"/>
                  <a:pt x="79389" y="904875"/>
                </a:cubicBezTo>
                <a:cubicBezTo>
                  <a:pt x="116960" y="801688"/>
                  <a:pt x="239197" y="697442"/>
                  <a:pt x="292114" y="590550"/>
                </a:cubicBezTo>
                <a:cubicBezTo>
                  <a:pt x="345031" y="483658"/>
                  <a:pt x="402710" y="359833"/>
                  <a:pt x="396889" y="263525"/>
                </a:cubicBezTo>
                <a:cubicBezTo>
                  <a:pt x="391068" y="167217"/>
                  <a:pt x="256131" y="0"/>
                  <a:pt x="2476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: 図形 546">
            <a:extLst>
              <a:ext uri="{FF2B5EF4-FFF2-40B4-BE49-F238E27FC236}">
                <a16:creationId xmlns:a16="http://schemas.microsoft.com/office/drawing/2014/main" id="{3AB4047E-209F-4801-B96E-6A901F24A901}"/>
              </a:ext>
            </a:extLst>
          </p:cNvPr>
          <p:cNvSpPr/>
          <p:nvPr/>
        </p:nvSpPr>
        <p:spPr>
          <a:xfrm>
            <a:off x="4448604" y="12226759"/>
            <a:ext cx="277040" cy="508693"/>
          </a:xfrm>
          <a:custGeom>
            <a:avLst/>
            <a:gdLst>
              <a:gd name="connsiteX0" fmla="*/ 275796 w 277040"/>
              <a:gd name="connsiteY0" fmla="*/ 166 h 508693"/>
              <a:gd name="connsiteX1" fmla="*/ 142446 w 277040"/>
              <a:gd name="connsiteY1" fmla="*/ 308141 h 508693"/>
              <a:gd name="connsiteX2" fmla="*/ 56721 w 277040"/>
              <a:gd name="connsiteY2" fmla="*/ 428791 h 508693"/>
              <a:gd name="connsiteX3" fmla="*/ 2746 w 277040"/>
              <a:gd name="connsiteY3" fmla="*/ 508166 h 508693"/>
              <a:gd name="connsiteX4" fmla="*/ 142446 w 277040"/>
              <a:gd name="connsiteY4" fmla="*/ 390691 h 508693"/>
              <a:gd name="connsiteX5" fmla="*/ 205946 w 277040"/>
              <a:gd name="connsiteY5" fmla="*/ 266866 h 508693"/>
              <a:gd name="connsiteX6" fmla="*/ 275796 w 277040"/>
              <a:gd name="connsiteY6" fmla="*/ 166 h 50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040" h="508693">
                <a:moveTo>
                  <a:pt x="275796" y="166"/>
                </a:moveTo>
                <a:cubicBezTo>
                  <a:pt x="265213" y="7045"/>
                  <a:pt x="178959" y="236703"/>
                  <a:pt x="142446" y="308141"/>
                </a:cubicBezTo>
                <a:cubicBezTo>
                  <a:pt x="105933" y="379579"/>
                  <a:pt x="80004" y="395454"/>
                  <a:pt x="56721" y="428791"/>
                </a:cubicBezTo>
                <a:cubicBezTo>
                  <a:pt x="33438" y="462128"/>
                  <a:pt x="-11542" y="514516"/>
                  <a:pt x="2746" y="508166"/>
                </a:cubicBezTo>
                <a:cubicBezTo>
                  <a:pt x="17034" y="501816"/>
                  <a:pt x="108579" y="430908"/>
                  <a:pt x="142446" y="390691"/>
                </a:cubicBezTo>
                <a:cubicBezTo>
                  <a:pt x="176313" y="350474"/>
                  <a:pt x="185308" y="332483"/>
                  <a:pt x="205946" y="266866"/>
                </a:cubicBezTo>
                <a:cubicBezTo>
                  <a:pt x="226584" y="201249"/>
                  <a:pt x="286379" y="-6713"/>
                  <a:pt x="275796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: 図形 547">
            <a:extLst>
              <a:ext uri="{FF2B5EF4-FFF2-40B4-BE49-F238E27FC236}">
                <a16:creationId xmlns:a16="http://schemas.microsoft.com/office/drawing/2014/main" id="{D05E1912-D454-4E35-BE8B-5E878A819FE7}"/>
              </a:ext>
            </a:extLst>
          </p:cNvPr>
          <p:cNvSpPr/>
          <p:nvPr/>
        </p:nvSpPr>
        <p:spPr>
          <a:xfrm>
            <a:off x="917555" y="10099277"/>
            <a:ext cx="393723" cy="976470"/>
          </a:xfrm>
          <a:custGeom>
            <a:avLst/>
            <a:gdLst>
              <a:gd name="connsiteX0" fmla="*/ 393720 w 393723"/>
              <a:gd name="connsiteY0" fmla="*/ 398 h 976470"/>
              <a:gd name="connsiteX1" fmla="*/ 114320 w 393723"/>
              <a:gd name="connsiteY1" fmla="*/ 609998 h 976470"/>
              <a:gd name="connsiteX2" fmla="*/ 20 w 393723"/>
              <a:gd name="connsiteY2" fmla="*/ 975123 h 976470"/>
              <a:gd name="connsiteX3" fmla="*/ 107970 w 393723"/>
              <a:gd name="connsiteY3" fmla="*/ 705248 h 976470"/>
              <a:gd name="connsiteX4" fmla="*/ 393720 w 393723"/>
              <a:gd name="connsiteY4" fmla="*/ 398 h 97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23" h="976470">
                <a:moveTo>
                  <a:pt x="393720" y="398"/>
                </a:moveTo>
                <a:cubicBezTo>
                  <a:pt x="394778" y="-15477"/>
                  <a:pt x="179937" y="447544"/>
                  <a:pt x="114320" y="609998"/>
                </a:cubicBezTo>
                <a:cubicBezTo>
                  <a:pt x="48703" y="772452"/>
                  <a:pt x="1078" y="959248"/>
                  <a:pt x="20" y="975123"/>
                </a:cubicBezTo>
                <a:cubicBezTo>
                  <a:pt x="-1038" y="990998"/>
                  <a:pt x="39178" y="864527"/>
                  <a:pt x="107970" y="705248"/>
                </a:cubicBezTo>
                <a:cubicBezTo>
                  <a:pt x="176762" y="545969"/>
                  <a:pt x="392662" y="16273"/>
                  <a:pt x="393720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: 図形 549">
            <a:extLst>
              <a:ext uri="{FF2B5EF4-FFF2-40B4-BE49-F238E27FC236}">
                <a16:creationId xmlns:a16="http://schemas.microsoft.com/office/drawing/2014/main" id="{B63EF767-D30B-4CD0-ADD0-53AAF480A557}"/>
              </a:ext>
            </a:extLst>
          </p:cNvPr>
          <p:cNvSpPr/>
          <p:nvPr/>
        </p:nvSpPr>
        <p:spPr>
          <a:xfrm>
            <a:off x="834837" y="11023029"/>
            <a:ext cx="145070" cy="1713226"/>
          </a:xfrm>
          <a:custGeom>
            <a:avLst/>
            <a:gdLst>
              <a:gd name="connsiteX0" fmla="*/ 133538 w 145070"/>
              <a:gd name="connsiteY0" fmla="*/ 19621 h 1713226"/>
              <a:gd name="connsiteX1" fmla="*/ 130363 w 145070"/>
              <a:gd name="connsiteY1" fmla="*/ 121221 h 1713226"/>
              <a:gd name="connsiteX2" fmla="*/ 60513 w 145070"/>
              <a:gd name="connsiteY2" fmla="*/ 562546 h 1713226"/>
              <a:gd name="connsiteX3" fmla="*/ 85913 w 145070"/>
              <a:gd name="connsiteY3" fmla="*/ 1108646 h 1713226"/>
              <a:gd name="connsiteX4" fmla="*/ 133538 w 145070"/>
              <a:gd name="connsiteY4" fmla="*/ 1692846 h 1713226"/>
              <a:gd name="connsiteX5" fmla="*/ 95438 w 145070"/>
              <a:gd name="connsiteY5" fmla="*/ 1546796 h 1713226"/>
              <a:gd name="connsiteX6" fmla="*/ 44638 w 145070"/>
              <a:gd name="connsiteY6" fmla="*/ 1222946 h 1713226"/>
              <a:gd name="connsiteX7" fmla="*/ 3363 w 145070"/>
              <a:gd name="connsiteY7" fmla="*/ 445071 h 1713226"/>
              <a:gd name="connsiteX8" fmla="*/ 133538 w 145070"/>
              <a:gd name="connsiteY8" fmla="*/ 19621 h 171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70" h="1713226">
                <a:moveTo>
                  <a:pt x="133538" y="19621"/>
                </a:moveTo>
                <a:cubicBezTo>
                  <a:pt x="154705" y="-34354"/>
                  <a:pt x="142534" y="30734"/>
                  <a:pt x="130363" y="121221"/>
                </a:cubicBezTo>
                <a:cubicBezTo>
                  <a:pt x="118192" y="211708"/>
                  <a:pt x="67921" y="397975"/>
                  <a:pt x="60513" y="562546"/>
                </a:cubicBezTo>
                <a:cubicBezTo>
                  <a:pt x="53105" y="727117"/>
                  <a:pt x="73742" y="920263"/>
                  <a:pt x="85913" y="1108646"/>
                </a:cubicBezTo>
                <a:cubicBezTo>
                  <a:pt x="98084" y="1297029"/>
                  <a:pt x="131951" y="1619821"/>
                  <a:pt x="133538" y="1692846"/>
                </a:cubicBezTo>
                <a:cubicBezTo>
                  <a:pt x="135125" y="1765871"/>
                  <a:pt x="110255" y="1625113"/>
                  <a:pt x="95438" y="1546796"/>
                </a:cubicBezTo>
                <a:cubicBezTo>
                  <a:pt x="80621" y="1468479"/>
                  <a:pt x="59984" y="1406567"/>
                  <a:pt x="44638" y="1222946"/>
                </a:cubicBezTo>
                <a:cubicBezTo>
                  <a:pt x="29292" y="1039325"/>
                  <a:pt x="-11983" y="643508"/>
                  <a:pt x="3363" y="445071"/>
                </a:cubicBezTo>
                <a:cubicBezTo>
                  <a:pt x="18709" y="246634"/>
                  <a:pt x="112371" y="73596"/>
                  <a:pt x="133538" y="19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: 図形 550">
            <a:extLst>
              <a:ext uri="{FF2B5EF4-FFF2-40B4-BE49-F238E27FC236}">
                <a16:creationId xmlns:a16="http://schemas.microsoft.com/office/drawing/2014/main" id="{A9F3DF9F-5D5B-47A2-8AAF-8FBF433E17C1}"/>
              </a:ext>
            </a:extLst>
          </p:cNvPr>
          <p:cNvSpPr/>
          <p:nvPr/>
        </p:nvSpPr>
        <p:spPr>
          <a:xfrm>
            <a:off x="1338243" y="10276697"/>
            <a:ext cx="638238" cy="788600"/>
          </a:xfrm>
          <a:custGeom>
            <a:avLst/>
            <a:gdLst>
              <a:gd name="connsiteX0" fmla="*/ 4782 w 638238"/>
              <a:gd name="connsiteY0" fmla="*/ 7128 h 788600"/>
              <a:gd name="connsiteX1" fmla="*/ 338157 w 638238"/>
              <a:gd name="connsiteY1" fmla="*/ 457978 h 788600"/>
              <a:gd name="connsiteX2" fmla="*/ 550882 w 638238"/>
              <a:gd name="connsiteY2" fmla="*/ 699278 h 788600"/>
              <a:gd name="connsiteX3" fmla="*/ 636607 w 638238"/>
              <a:gd name="connsiteY3" fmla="*/ 788178 h 788600"/>
              <a:gd name="connsiteX4" fmla="*/ 595332 w 638238"/>
              <a:gd name="connsiteY4" fmla="*/ 724678 h 788600"/>
              <a:gd name="connsiteX5" fmla="*/ 455632 w 638238"/>
              <a:gd name="connsiteY5" fmla="*/ 550053 h 788600"/>
              <a:gd name="connsiteX6" fmla="*/ 163532 w 638238"/>
              <a:gd name="connsiteY6" fmla="*/ 207153 h 788600"/>
              <a:gd name="connsiteX7" fmla="*/ 4782 w 638238"/>
              <a:gd name="connsiteY7" fmla="*/ 7128 h 78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238" h="788600">
                <a:moveTo>
                  <a:pt x="4782" y="7128"/>
                </a:moveTo>
                <a:cubicBezTo>
                  <a:pt x="33886" y="48932"/>
                  <a:pt x="247140" y="342620"/>
                  <a:pt x="338157" y="457978"/>
                </a:cubicBezTo>
                <a:cubicBezTo>
                  <a:pt x="429174" y="573336"/>
                  <a:pt x="501140" y="644245"/>
                  <a:pt x="550882" y="699278"/>
                </a:cubicBezTo>
                <a:cubicBezTo>
                  <a:pt x="600624" y="754311"/>
                  <a:pt x="629199" y="783945"/>
                  <a:pt x="636607" y="788178"/>
                </a:cubicBezTo>
                <a:cubicBezTo>
                  <a:pt x="644015" y="792411"/>
                  <a:pt x="625495" y="764366"/>
                  <a:pt x="595332" y="724678"/>
                </a:cubicBezTo>
                <a:cubicBezTo>
                  <a:pt x="565170" y="684991"/>
                  <a:pt x="527599" y="636307"/>
                  <a:pt x="455632" y="550053"/>
                </a:cubicBezTo>
                <a:cubicBezTo>
                  <a:pt x="383665" y="463799"/>
                  <a:pt x="241320" y="297111"/>
                  <a:pt x="163532" y="207153"/>
                </a:cubicBezTo>
                <a:cubicBezTo>
                  <a:pt x="85744" y="117195"/>
                  <a:pt x="-24322" y="-34676"/>
                  <a:pt x="4782" y="7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: 図形 551">
            <a:extLst>
              <a:ext uri="{FF2B5EF4-FFF2-40B4-BE49-F238E27FC236}">
                <a16:creationId xmlns:a16="http://schemas.microsoft.com/office/drawing/2014/main" id="{31CDB3C9-EFC1-4378-983D-2A60C9FB93EF}"/>
              </a:ext>
            </a:extLst>
          </p:cNvPr>
          <p:cNvSpPr/>
          <p:nvPr/>
        </p:nvSpPr>
        <p:spPr>
          <a:xfrm>
            <a:off x="1112330" y="10585073"/>
            <a:ext cx="691438" cy="829603"/>
          </a:xfrm>
          <a:custGeom>
            <a:avLst/>
            <a:gdLst>
              <a:gd name="connsiteX0" fmla="*/ 2095 w 691438"/>
              <a:gd name="connsiteY0" fmla="*/ 377 h 829603"/>
              <a:gd name="connsiteX1" fmla="*/ 78295 w 691438"/>
              <a:gd name="connsiteY1" fmla="*/ 171827 h 829603"/>
              <a:gd name="connsiteX2" fmla="*/ 275145 w 691438"/>
              <a:gd name="connsiteY2" fmla="*/ 362327 h 829603"/>
              <a:gd name="connsiteX3" fmla="*/ 678370 w 691438"/>
              <a:gd name="connsiteY3" fmla="*/ 816352 h 829603"/>
              <a:gd name="connsiteX4" fmla="*/ 573595 w 691438"/>
              <a:gd name="connsiteY4" fmla="*/ 683002 h 829603"/>
              <a:gd name="connsiteX5" fmla="*/ 379920 w 691438"/>
              <a:gd name="connsiteY5" fmla="*/ 422652 h 829603"/>
              <a:gd name="connsiteX6" fmla="*/ 151320 w 691438"/>
              <a:gd name="connsiteY6" fmla="*/ 219452 h 829603"/>
              <a:gd name="connsiteX7" fmla="*/ 2095 w 691438"/>
              <a:gd name="connsiteY7" fmla="*/ 377 h 82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38" h="829603">
                <a:moveTo>
                  <a:pt x="2095" y="377"/>
                </a:moveTo>
                <a:cubicBezTo>
                  <a:pt x="-10076" y="-7560"/>
                  <a:pt x="32787" y="111502"/>
                  <a:pt x="78295" y="171827"/>
                </a:cubicBezTo>
                <a:cubicBezTo>
                  <a:pt x="123803" y="232152"/>
                  <a:pt x="175133" y="254906"/>
                  <a:pt x="275145" y="362327"/>
                </a:cubicBezTo>
                <a:cubicBezTo>
                  <a:pt x="375157" y="469748"/>
                  <a:pt x="628628" y="762906"/>
                  <a:pt x="678370" y="816352"/>
                </a:cubicBezTo>
                <a:cubicBezTo>
                  <a:pt x="728112" y="869798"/>
                  <a:pt x="623337" y="748619"/>
                  <a:pt x="573595" y="683002"/>
                </a:cubicBezTo>
                <a:cubicBezTo>
                  <a:pt x="523853" y="617385"/>
                  <a:pt x="450299" y="499910"/>
                  <a:pt x="379920" y="422652"/>
                </a:cubicBezTo>
                <a:cubicBezTo>
                  <a:pt x="309541" y="345394"/>
                  <a:pt x="212174" y="285069"/>
                  <a:pt x="151320" y="219452"/>
                </a:cubicBezTo>
                <a:cubicBezTo>
                  <a:pt x="90466" y="153835"/>
                  <a:pt x="14266" y="8314"/>
                  <a:pt x="2095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: 図形 552">
            <a:extLst>
              <a:ext uri="{FF2B5EF4-FFF2-40B4-BE49-F238E27FC236}">
                <a16:creationId xmlns:a16="http://schemas.microsoft.com/office/drawing/2014/main" id="{0B79999B-864D-4194-BDC8-6E940BFB23F0}"/>
              </a:ext>
            </a:extLst>
          </p:cNvPr>
          <p:cNvSpPr/>
          <p:nvPr/>
        </p:nvSpPr>
        <p:spPr>
          <a:xfrm>
            <a:off x="1950806" y="11001177"/>
            <a:ext cx="482416" cy="801266"/>
          </a:xfrm>
          <a:custGeom>
            <a:avLst/>
            <a:gdLst>
              <a:gd name="connsiteX0" fmla="*/ 24044 w 482416"/>
              <a:gd name="connsiteY0" fmla="*/ 50998 h 801266"/>
              <a:gd name="connsiteX1" fmla="*/ 65319 w 482416"/>
              <a:gd name="connsiteY1" fmla="*/ 82748 h 801266"/>
              <a:gd name="connsiteX2" fmla="*/ 465369 w 482416"/>
              <a:gd name="connsiteY2" fmla="*/ 774898 h 801266"/>
              <a:gd name="connsiteX3" fmla="*/ 398694 w 482416"/>
              <a:gd name="connsiteY3" fmla="*/ 635198 h 801266"/>
              <a:gd name="connsiteX4" fmla="*/ 306619 w 482416"/>
              <a:gd name="connsiteY4" fmla="*/ 428823 h 801266"/>
              <a:gd name="connsiteX5" fmla="*/ 24044 w 482416"/>
              <a:gd name="connsiteY5" fmla="*/ 50998 h 80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416" h="801266">
                <a:moveTo>
                  <a:pt x="24044" y="50998"/>
                </a:moveTo>
                <a:cubicBezTo>
                  <a:pt x="-16173" y="-6681"/>
                  <a:pt x="-8235" y="-37902"/>
                  <a:pt x="65319" y="82748"/>
                </a:cubicBezTo>
                <a:cubicBezTo>
                  <a:pt x="138873" y="203398"/>
                  <a:pt x="409807" y="682823"/>
                  <a:pt x="465369" y="774898"/>
                </a:cubicBezTo>
                <a:cubicBezTo>
                  <a:pt x="520932" y="866973"/>
                  <a:pt x="425152" y="692877"/>
                  <a:pt x="398694" y="635198"/>
                </a:cubicBezTo>
                <a:cubicBezTo>
                  <a:pt x="372236" y="577519"/>
                  <a:pt x="369061" y="528836"/>
                  <a:pt x="306619" y="428823"/>
                </a:cubicBezTo>
                <a:cubicBezTo>
                  <a:pt x="244177" y="328811"/>
                  <a:pt x="64261" y="108677"/>
                  <a:pt x="24044" y="50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: 図形 553">
            <a:extLst>
              <a:ext uri="{FF2B5EF4-FFF2-40B4-BE49-F238E27FC236}">
                <a16:creationId xmlns:a16="http://schemas.microsoft.com/office/drawing/2014/main" id="{58D94EC0-FD14-400B-91B5-D5D78F13937E}"/>
              </a:ext>
            </a:extLst>
          </p:cNvPr>
          <p:cNvSpPr/>
          <p:nvPr/>
        </p:nvSpPr>
        <p:spPr>
          <a:xfrm>
            <a:off x="1748457" y="11376688"/>
            <a:ext cx="569646" cy="869709"/>
          </a:xfrm>
          <a:custGeom>
            <a:avLst/>
            <a:gdLst>
              <a:gd name="connsiteX0" fmla="*/ 968 w 569646"/>
              <a:gd name="connsiteY0" fmla="*/ 2512 h 869709"/>
              <a:gd name="connsiteX1" fmla="*/ 416893 w 569646"/>
              <a:gd name="connsiteY1" fmla="*/ 520037 h 869709"/>
              <a:gd name="connsiteX2" fmla="*/ 515318 w 569646"/>
              <a:gd name="connsiteY2" fmla="*/ 710537 h 869709"/>
              <a:gd name="connsiteX3" fmla="*/ 569293 w 569646"/>
              <a:gd name="connsiteY3" fmla="*/ 869287 h 869709"/>
              <a:gd name="connsiteX4" fmla="*/ 537543 w 569646"/>
              <a:gd name="connsiteY4" fmla="*/ 754987 h 869709"/>
              <a:gd name="connsiteX5" fmla="*/ 515318 w 569646"/>
              <a:gd name="connsiteY5" fmla="*/ 691487 h 869709"/>
              <a:gd name="connsiteX6" fmla="*/ 464518 w 569646"/>
              <a:gd name="connsiteY6" fmla="*/ 558137 h 869709"/>
              <a:gd name="connsiteX7" fmla="*/ 305768 w 569646"/>
              <a:gd name="connsiteY7" fmla="*/ 332712 h 869709"/>
              <a:gd name="connsiteX8" fmla="*/ 968 w 569646"/>
              <a:gd name="connsiteY8" fmla="*/ 2512 h 86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646" h="869709">
                <a:moveTo>
                  <a:pt x="968" y="2512"/>
                </a:moveTo>
                <a:cubicBezTo>
                  <a:pt x="19489" y="33733"/>
                  <a:pt x="331168" y="402033"/>
                  <a:pt x="416893" y="520037"/>
                </a:cubicBezTo>
                <a:cubicBezTo>
                  <a:pt x="502618" y="638041"/>
                  <a:pt x="489918" y="652329"/>
                  <a:pt x="515318" y="710537"/>
                </a:cubicBezTo>
                <a:cubicBezTo>
                  <a:pt x="540718" y="768745"/>
                  <a:pt x="565589" y="861879"/>
                  <a:pt x="569293" y="869287"/>
                </a:cubicBezTo>
                <a:cubicBezTo>
                  <a:pt x="572997" y="876695"/>
                  <a:pt x="546539" y="784620"/>
                  <a:pt x="537543" y="754987"/>
                </a:cubicBezTo>
                <a:cubicBezTo>
                  <a:pt x="528547" y="725354"/>
                  <a:pt x="527489" y="724295"/>
                  <a:pt x="515318" y="691487"/>
                </a:cubicBezTo>
                <a:cubicBezTo>
                  <a:pt x="503147" y="658679"/>
                  <a:pt x="499443" y="617933"/>
                  <a:pt x="464518" y="558137"/>
                </a:cubicBezTo>
                <a:cubicBezTo>
                  <a:pt x="429593" y="498341"/>
                  <a:pt x="376676" y="425845"/>
                  <a:pt x="305768" y="332712"/>
                </a:cubicBezTo>
                <a:cubicBezTo>
                  <a:pt x="234860" y="239579"/>
                  <a:pt x="-17553" y="-28709"/>
                  <a:pt x="968" y="2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: 図形 554">
            <a:extLst>
              <a:ext uri="{FF2B5EF4-FFF2-40B4-BE49-F238E27FC236}">
                <a16:creationId xmlns:a16="http://schemas.microsoft.com/office/drawing/2014/main" id="{0EE8488A-B690-4347-AAB8-B5FA0BF21449}"/>
              </a:ext>
            </a:extLst>
          </p:cNvPr>
          <p:cNvSpPr/>
          <p:nvPr/>
        </p:nvSpPr>
        <p:spPr>
          <a:xfrm>
            <a:off x="2425798" y="11799340"/>
            <a:ext cx="40492" cy="965864"/>
          </a:xfrm>
          <a:custGeom>
            <a:avLst/>
            <a:gdLst>
              <a:gd name="connsiteX0" fmla="*/ 21069 w 40492"/>
              <a:gd name="connsiteY0" fmla="*/ 1077 h 965864"/>
              <a:gd name="connsiteX1" fmla="*/ 40119 w 40492"/>
              <a:gd name="connsiteY1" fmla="*/ 432877 h 965864"/>
              <a:gd name="connsiteX2" fmla="*/ 2019 w 40492"/>
              <a:gd name="connsiteY2" fmla="*/ 942993 h 965864"/>
              <a:gd name="connsiteX3" fmla="*/ 6252 w 40492"/>
              <a:gd name="connsiteY3" fmla="*/ 845627 h 965864"/>
              <a:gd name="connsiteX4" fmla="*/ 14719 w 40492"/>
              <a:gd name="connsiteY4" fmla="*/ 559877 h 965864"/>
              <a:gd name="connsiteX5" fmla="*/ 21069 w 40492"/>
              <a:gd name="connsiteY5" fmla="*/ 1077 h 96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2" h="965864">
                <a:moveTo>
                  <a:pt x="21069" y="1077"/>
                </a:moveTo>
                <a:cubicBezTo>
                  <a:pt x="25302" y="-20090"/>
                  <a:pt x="43294" y="275891"/>
                  <a:pt x="40119" y="432877"/>
                </a:cubicBezTo>
                <a:cubicBezTo>
                  <a:pt x="36944" y="589863"/>
                  <a:pt x="7664" y="874201"/>
                  <a:pt x="2019" y="942993"/>
                </a:cubicBezTo>
                <a:cubicBezTo>
                  <a:pt x="-3626" y="1011785"/>
                  <a:pt x="4135" y="909480"/>
                  <a:pt x="6252" y="845627"/>
                </a:cubicBezTo>
                <a:cubicBezTo>
                  <a:pt x="8369" y="781774"/>
                  <a:pt x="15777" y="700635"/>
                  <a:pt x="14719" y="559877"/>
                </a:cubicBezTo>
                <a:cubicBezTo>
                  <a:pt x="13661" y="419119"/>
                  <a:pt x="16836" y="22244"/>
                  <a:pt x="21069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: 図形 555">
            <a:extLst>
              <a:ext uri="{FF2B5EF4-FFF2-40B4-BE49-F238E27FC236}">
                <a16:creationId xmlns:a16="http://schemas.microsoft.com/office/drawing/2014/main" id="{305F0BB3-AFFC-48EB-8D28-FCFCCAB9A41E}"/>
              </a:ext>
            </a:extLst>
          </p:cNvPr>
          <p:cNvSpPr/>
          <p:nvPr/>
        </p:nvSpPr>
        <p:spPr>
          <a:xfrm>
            <a:off x="2307167" y="12246523"/>
            <a:ext cx="34124" cy="530409"/>
          </a:xfrm>
          <a:custGeom>
            <a:avLst/>
            <a:gdLst>
              <a:gd name="connsiteX0" fmla="*/ 33866 w 34124"/>
              <a:gd name="connsiteY0" fmla="*/ 510 h 530409"/>
              <a:gd name="connsiteX1" fmla="*/ 14816 w 34124"/>
              <a:gd name="connsiteY1" fmla="*/ 504277 h 530409"/>
              <a:gd name="connsiteX2" fmla="*/ 0 w 34124"/>
              <a:gd name="connsiteY2" fmla="*/ 411144 h 530409"/>
              <a:gd name="connsiteX3" fmla="*/ 33866 w 34124"/>
              <a:gd name="connsiteY3" fmla="*/ 510 h 53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4" h="530409">
                <a:moveTo>
                  <a:pt x="33866" y="510"/>
                </a:moveTo>
                <a:cubicBezTo>
                  <a:pt x="36335" y="16032"/>
                  <a:pt x="20460" y="435838"/>
                  <a:pt x="14816" y="504277"/>
                </a:cubicBezTo>
                <a:cubicBezTo>
                  <a:pt x="9172" y="572716"/>
                  <a:pt x="0" y="494399"/>
                  <a:pt x="0" y="411144"/>
                </a:cubicBezTo>
                <a:cubicBezTo>
                  <a:pt x="0" y="327889"/>
                  <a:pt x="31397" y="-15012"/>
                  <a:pt x="33866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: 図形 556">
            <a:extLst>
              <a:ext uri="{FF2B5EF4-FFF2-40B4-BE49-F238E27FC236}">
                <a16:creationId xmlns:a16="http://schemas.microsoft.com/office/drawing/2014/main" id="{56B85621-83DE-46C3-9A77-84A105A0C2B1}"/>
              </a:ext>
            </a:extLst>
          </p:cNvPr>
          <p:cNvSpPr/>
          <p:nvPr/>
        </p:nvSpPr>
        <p:spPr>
          <a:xfrm>
            <a:off x="898632" y="11718764"/>
            <a:ext cx="759611" cy="1024866"/>
          </a:xfrm>
          <a:custGeom>
            <a:avLst/>
            <a:gdLst>
              <a:gd name="connsiteX0" fmla="*/ 3068 w 759611"/>
              <a:gd name="connsiteY0" fmla="*/ 1219 h 1024866"/>
              <a:gd name="connsiteX1" fmla="*/ 176635 w 759611"/>
              <a:gd name="connsiteY1" fmla="*/ 312369 h 1024866"/>
              <a:gd name="connsiteX2" fmla="*/ 477201 w 759611"/>
              <a:gd name="connsiteY2" fmla="*/ 682786 h 1024866"/>
              <a:gd name="connsiteX3" fmla="*/ 752368 w 759611"/>
              <a:gd name="connsiteY3" fmla="*/ 1019336 h 1024866"/>
              <a:gd name="connsiteX4" fmla="*/ 667701 w 759611"/>
              <a:gd name="connsiteY4" fmla="*/ 881753 h 1024866"/>
              <a:gd name="connsiteX5" fmla="*/ 538585 w 759611"/>
              <a:gd name="connsiteY5" fmla="*/ 744169 h 1024866"/>
              <a:gd name="connsiteX6" fmla="*/ 318451 w 759611"/>
              <a:gd name="connsiteY6" fmla="*/ 428786 h 1024866"/>
              <a:gd name="connsiteX7" fmla="*/ 3068 w 759611"/>
              <a:gd name="connsiteY7" fmla="*/ 1219 h 102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1" h="1024866">
                <a:moveTo>
                  <a:pt x="3068" y="1219"/>
                </a:moveTo>
                <a:cubicBezTo>
                  <a:pt x="-20568" y="-18184"/>
                  <a:pt x="97613" y="198775"/>
                  <a:pt x="176635" y="312369"/>
                </a:cubicBezTo>
                <a:cubicBezTo>
                  <a:pt x="255657" y="425963"/>
                  <a:pt x="477201" y="682786"/>
                  <a:pt x="477201" y="682786"/>
                </a:cubicBezTo>
                <a:cubicBezTo>
                  <a:pt x="573156" y="800614"/>
                  <a:pt x="720618" y="986175"/>
                  <a:pt x="752368" y="1019336"/>
                </a:cubicBezTo>
                <a:cubicBezTo>
                  <a:pt x="784118" y="1052497"/>
                  <a:pt x="703331" y="927614"/>
                  <a:pt x="667701" y="881753"/>
                </a:cubicBezTo>
                <a:cubicBezTo>
                  <a:pt x="632071" y="835892"/>
                  <a:pt x="596793" y="819664"/>
                  <a:pt x="538585" y="744169"/>
                </a:cubicBezTo>
                <a:cubicBezTo>
                  <a:pt x="480377" y="668675"/>
                  <a:pt x="406998" y="552258"/>
                  <a:pt x="318451" y="428786"/>
                </a:cubicBezTo>
                <a:cubicBezTo>
                  <a:pt x="229904" y="305314"/>
                  <a:pt x="26704" y="20622"/>
                  <a:pt x="3068" y="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: 図形 557">
            <a:extLst>
              <a:ext uri="{FF2B5EF4-FFF2-40B4-BE49-F238E27FC236}">
                <a16:creationId xmlns:a16="http://schemas.microsoft.com/office/drawing/2014/main" id="{2F39F6DC-209E-4330-90F5-0E4FFBEA345C}"/>
              </a:ext>
            </a:extLst>
          </p:cNvPr>
          <p:cNvSpPr/>
          <p:nvPr/>
        </p:nvSpPr>
        <p:spPr>
          <a:xfrm>
            <a:off x="935567" y="12439267"/>
            <a:ext cx="235006" cy="296763"/>
          </a:xfrm>
          <a:custGeom>
            <a:avLst/>
            <a:gdLst>
              <a:gd name="connsiteX0" fmla="*/ 0 w 235006"/>
              <a:gd name="connsiteY0" fmla="*/ 383 h 296763"/>
              <a:gd name="connsiteX1" fmla="*/ 141816 w 235006"/>
              <a:gd name="connsiteY1" fmla="*/ 218400 h 296763"/>
              <a:gd name="connsiteX2" fmla="*/ 232833 w 235006"/>
              <a:gd name="connsiteY2" fmla="*/ 296716 h 296763"/>
              <a:gd name="connsiteX3" fmla="*/ 201083 w 235006"/>
              <a:gd name="connsiteY3" fmla="*/ 228983 h 296763"/>
              <a:gd name="connsiteX4" fmla="*/ 139700 w 235006"/>
              <a:gd name="connsiteY4" fmla="*/ 167600 h 296763"/>
              <a:gd name="connsiteX5" fmla="*/ 0 w 235006"/>
              <a:gd name="connsiteY5" fmla="*/ 383 h 29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06" h="296763">
                <a:moveTo>
                  <a:pt x="0" y="383"/>
                </a:moveTo>
                <a:cubicBezTo>
                  <a:pt x="353" y="8850"/>
                  <a:pt x="103011" y="169011"/>
                  <a:pt x="141816" y="218400"/>
                </a:cubicBezTo>
                <a:cubicBezTo>
                  <a:pt x="180621" y="267789"/>
                  <a:pt x="222955" y="294952"/>
                  <a:pt x="232833" y="296716"/>
                </a:cubicBezTo>
                <a:cubicBezTo>
                  <a:pt x="242711" y="298480"/>
                  <a:pt x="216605" y="250502"/>
                  <a:pt x="201083" y="228983"/>
                </a:cubicBezTo>
                <a:cubicBezTo>
                  <a:pt x="185561" y="207464"/>
                  <a:pt x="173919" y="209228"/>
                  <a:pt x="139700" y="167600"/>
                </a:cubicBezTo>
                <a:cubicBezTo>
                  <a:pt x="105481" y="125972"/>
                  <a:pt x="-353" y="-8084"/>
                  <a:pt x="0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: 図形 558">
            <a:extLst>
              <a:ext uri="{FF2B5EF4-FFF2-40B4-BE49-F238E27FC236}">
                <a16:creationId xmlns:a16="http://schemas.microsoft.com/office/drawing/2014/main" id="{5714038F-AE3A-4A7A-8434-6B63EF40E36A}"/>
              </a:ext>
            </a:extLst>
          </p:cNvPr>
          <p:cNvSpPr/>
          <p:nvPr/>
        </p:nvSpPr>
        <p:spPr>
          <a:xfrm>
            <a:off x="5840695" y="7148409"/>
            <a:ext cx="265190" cy="816278"/>
          </a:xfrm>
          <a:custGeom>
            <a:avLst/>
            <a:gdLst>
              <a:gd name="connsiteX0" fmla="*/ 261655 w 265190"/>
              <a:gd name="connsiteY0" fmla="*/ 1691 h 816278"/>
              <a:gd name="connsiteX1" fmla="*/ 156880 w 265190"/>
              <a:gd name="connsiteY1" fmla="*/ 414441 h 816278"/>
              <a:gd name="connsiteX2" fmla="*/ 1305 w 265190"/>
              <a:gd name="connsiteY2" fmla="*/ 801791 h 816278"/>
              <a:gd name="connsiteX3" fmla="*/ 90205 w 265190"/>
              <a:gd name="connsiteY3" fmla="*/ 690666 h 816278"/>
              <a:gd name="connsiteX4" fmla="*/ 226730 w 265190"/>
              <a:gd name="connsiteY4" fmla="*/ 284266 h 816278"/>
              <a:gd name="connsiteX5" fmla="*/ 261655 w 265190"/>
              <a:gd name="connsiteY5" fmla="*/ 1691 h 8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90" h="816278">
                <a:moveTo>
                  <a:pt x="261655" y="1691"/>
                </a:moveTo>
                <a:cubicBezTo>
                  <a:pt x="250013" y="23387"/>
                  <a:pt x="200272" y="281091"/>
                  <a:pt x="156880" y="414441"/>
                </a:cubicBezTo>
                <a:cubicBezTo>
                  <a:pt x="113488" y="547791"/>
                  <a:pt x="12417" y="755754"/>
                  <a:pt x="1305" y="801791"/>
                </a:cubicBezTo>
                <a:cubicBezTo>
                  <a:pt x="-9807" y="847828"/>
                  <a:pt x="52634" y="776920"/>
                  <a:pt x="90205" y="690666"/>
                </a:cubicBezTo>
                <a:cubicBezTo>
                  <a:pt x="127776" y="604412"/>
                  <a:pt x="198684" y="396449"/>
                  <a:pt x="226730" y="284266"/>
                </a:cubicBezTo>
                <a:cubicBezTo>
                  <a:pt x="254776" y="172083"/>
                  <a:pt x="273297" y="-20005"/>
                  <a:pt x="261655" y="1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: 図形 559">
            <a:extLst>
              <a:ext uri="{FF2B5EF4-FFF2-40B4-BE49-F238E27FC236}">
                <a16:creationId xmlns:a16="http://schemas.microsoft.com/office/drawing/2014/main" id="{159A8C21-FA32-48A0-8F58-BF89AEE7178A}"/>
              </a:ext>
            </a:extLst>
          </p:cNvPr>
          <p:cNvSpPr/>
          <p:nvPr/>
        </p:nvSpPr>
        <p:spPr>
          <a:xfrm>
            <a:off x="5652896" y="7135504"/>
            <a:ext cx="221172" cy="859736"/>
          </a:xfrm>
          <a:custGeom>
            <a:avLst/>
            <a:gdLst>
              <a:gd name="connsiteX0" fmla="*/ 220854 w 221172"/>
              <a:gd name="connsiteY0" fmla="*/ 1896 h 859736"/>
              <a:gd name="connsiteX1" fmla="*/ 43054 w 221172"/>
              <a:gd name="connsiteY1" fmla="*/ 624196 h 859736"/>
              <a:gd name="connsiteX2" fmla="*/ 17654 w 221172"/>
              <a:gd name="connsiteY2" fmla="*/ 713096 h 859736"/>
              <a:gd name="connsiteX3" fmla="*/ 17654 w 221172"/>
              <a:gd name="connsiteY3" fmla="*/ 814696 h 859736"/>
              <a:gd name="connsiteX4" fmla="*/ 27179 w 221172"/>
              <a:gd name="connsiteY4" fmla="*/ 859146 h 859736"/>
              <a:gd name="connsiteX5" fmla="*/ 1779 w 221172"/>
              <a:gd name="connsiteY5" fmla="*/ 786121 h 859736"/>
              <a:gd name="connsiteX6" fmla="*/ 11304 w 221172"/>
              <a:gd name="connsiteY6" fmla="*/ 668646 h 859736"/>
              <a:gd name="connsiteX7" fmla="*/ 84329 w 221172"/>
              <a:gd name="connsiteY7" fmla="*/ 440046 h 859736"/>
              <a:gd name="connsiteX8" fmla="*/ 220854 w 221172"/>
              <a:gd name="connsiteY8" fmla="*/ 1896 h 85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72" h="859736">
                <a:moveTo>
                  <a:pt x="220854" y="1896"/>
                </a:moveTo>
                <a:cubicBezTo>
                  <a:pt x="213975" y="32588"/>
                  <a:pt x="43054" y="624196"/>
                  <a:pt x="43054" y="624196"/>
                </a:cubicBezTo>
                <a:cubicBezTo>
                  <a:pt x="9187" y="742729"/>
                  <a:pt x="21887" y="681346"/>
                  <a:pt x="17654" y="713096"/>
                </a:cubicBezTo>
                <a:cubicBezTo>
                  <a:pt x="13421" y="744846"/>
                  <a:pt x="16066" y="790354"/>
                  <a:pt x="17654" y="814696"/>
                </a:cubicBezTo>
                <a:cubicBezTo>
                  <a:pt x="19241" y="839038"/>
                  <a:pt x="29825" y="863908"/>
                  <a:pt x="27179" y="859146"/>
                </a:cubicBezTo>
                <a:cubicBezTo>
                  <a:pt x="24533" y="854384"/>
                  <a:pt x="4425" y="817871"/>
                  <a:pt x="1779" y="786121"/>
                </a:cubicBezTo>
                <a:cubicBezTo>
                  <a:pt x="-867" y="754371"/>
                  <a:pt x="-2454" y="726325"/>
                  <a:pt x="11304" y="668646"/>
                </a:cubicBezTo>
                <a:cubicBezTo>
                  <a:pt x="25062" y="610967"/>
                  <a:pt x="47287" y="558579"/>
                  <a:pt x="84329" y="440046"/>
                </a:cubicBezTo>
                <a:cubicBezTo>
                  <a:pt x="121371" y="321513"/>
                  <a:pt x="227733" y="-28796"/>
                  <a:pt x="220854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: 図形 560">
            <a:extLst>
              <a:ext uri="{FF2B5EF4-FFF2-40B4-BE49-F238E27FC236}">
                <a16:creationId xmlns:a16="http://schemas.microsoft.com/office/drawing/2014/main" id="{CDACE404-53C8-47B5-82E0-73FBA170604D}"/>
              </a:ext>
            </a:extLst>
          </p:cNvPr>
          <p:cNvSpPr/>
          <p:nvPr/>
        </p:nvSpPr>
        <p:spPr>
          <a:xfrm>
            <a:off x="5876689" y="7038546"/>
            <a:ext cx="219015" cy="99048"/>
          </a:xfrm>
          <a:custGeom>
            <a:avLst/>
            <a:gdLst>
              <a:gd name="connsiteX0" fmla="*/ 236 w 219015"/>
              <a:gd name="connsiteY0" fmla="*/ 98854 h 99048"/>
              <a:gd name="connsiteX1" fmla="*/ 114536 w 219015"/>
              <a:gd name="connsiteY1" fmla="*/ 25829 h 99048"/>
              <a:gd name="connsiteX2" fmla="*/ 155811 w 219015"/>
              <a:gd name="connsiteY2" fmla="*/ 32179 h 99048"/>
              <a:gd name="connsiteX3" fmla="*/ 217724 w 219015"/>
              <a:gd name="connsiteY3" fmla="*/ 95679 h 99048"/>
              <a:gd name="connsiteX4" fmla="*/ 193911 w 219015"/>
              <a:gd name="connsiteY4" fmla="*/ 40117 h 99048"/>
              <a:gd name="connsiteX5" fmla="*/ 147874 w 219015"/>
              <a:gd name="connsiteY5" fmla="*/ 429 h 99048"/>
              <a:gd name="connsiteX6" fmla="*/ 236 w 219015"/>
              <a:gd name="connsiteY6" fmla="*/ 98854 h 9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15" h="99048">
                <a:moveTo>
                  <a:pt x="236" y="98854"/>
                </a:moveTo>
                <a:cubicBezTo>
                  <a:pt x="-5320" y="103087"/>
                  <a:pt x="88607" y="36941"/>
                  <a:pt x="114536" y="25829"/>
                </a:cubicBezTo>
                <a:cubicBezTo>
                  <a:pt x="140465" y="14716"/>
                  <a:pt x="138613" y="20537"/>
                  <a:pt x="155811" y="32179"/>
                </a:cubicBezTo>
                <a:cubicBezTo>
                  <a:pt x="173009" y="43821"/>
                  <a:pt x="211374" y="94356"/>
                  <a:pt x="217724" y="95679"/>
                </a:cubicBezTo>
                <a:cubicBezTo>
                  <a:pt x="224074" y="97002"/>
                  <a:pt x="205553" y="55992"/>
                  <a:pt x="193911" y="40117"/>
                </a:cubicBezTo>
                <a:cubicBezTo>
                  <a:pt x="182269" y="24242"/>
                  <a:pt x="180418" y="-3804"/>
                  <a:pt x="147874" y="429"/>
                </a:cubicBezTo>
                <a:cubicBezTo>
                  <a:pt x="115330" y="4662"/>
                  <a:pt x="5792" y="94621"/>
                  <a:pt x="236" y="98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: 図形 561">
            <a:extLst>
              <a:ext uri="{FF2B5EF4-FFF2-40B4-BE49-F238E27FC236}">
                <a16:creationId xmlns:a16="http://schemas.microsoft.com/office/drawing/2014/main" id="{605FFF28-C9C9-4BB4-96AD-0D0FF7F044C5}"/>
              </a:ext>
            </a:extLst>
          </p:cNvPr>
          <p:cNvSpPr/>
          <p:nvPr/>
        </p:nvSpPr>
        <p:spPr>
          <a:xfrm>
            <a:off x="5727574" y="7273186"/>
            <a:ext cx="298523" cy="635862"/>
          </a:xfrm>
          <a:custGeom>
            <a:avLst/>
            <a:gdLst>
              <a:gd name="connsiteX0" fmla="*/ 296989 w 298523"/>
              <a:gd name="connsiteY0" fmla="*/ 3914 h 635862"/>
              <a:gd name="connsiteX1" fmla="*/ 216026 w 298523"/>
              <a:gd name="connsiteY1" fmla="*/ 265852 h 635862"/>
              <a:gd name="connsiteX2" fmla="*/ 152526 w 298523"/>
              <a:gd name="connsiteY2" fmla="*/ 499214 h 635862"/>
              <a:gd name="connsiteX3" fmla="*/ 112839 w 298523"/>
              <a:gd name="connsiteY3" fmla="*/ 599227 h 635862"/>
              <a:gd name="connsiteX4" fmla="*/ 84264 w 298523"/>
              <a:gd name="connsiteY4" fmla="*/ 624627 h 635862"/>
              <a:gd name="connsiteX5" fmla="*/ 52514 w 298523"/>
              <a:gd name="connsiteY5" fmla="*/ 634152 h 635862"/>
              <a:gd name="connsiteX6" fmla="*/ 126 w 298523"/>
              <a:gd name="connsiteY6" fmla="*/ 591289 h 635862"/>
              <a:gd name="connsiteX7" fmla="*/ 39814 w 298523"/>
              <a:gd name="connsiteY7" fmla="*/ 634152 h 635862"/>
              <a:gd name="connsiteX8" fmla="*/ 101726 w 298523"/>
              <a:gd name="connsiteY8" fmla="*/ 600814 h 635862"/>
              <a:gd name="connsiteX9" fmla="*/ 139826 w 298523"/>
              <a:gd name="connsiteY9" fmla="*/ 478577 h 635862"/>
              <a:gd name="connsiteX10" fmla="*/ 296989 w 298523"/>
              <a:gd name="connsiteY10" fmla="*/ 3914 h 63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523" h="635862">
                <a:moveTo>
                  <a:pt x="296989" y="3914"/>
                </a:moveTo>
                <a:cubicBezTo>
                  <a:pt x="309689" y="-31540"/>
                  <a:pt x="240103" y="183302"/>
                  <a:pt x="216026" y="265852"/>
                </a:cubicBezTo>
                <a:cubicBezTo>
                  <a:pt x="191949" y="348402"/>
                  <a:pt x="169724" y="443652"/>
                  <a:pt x="152526" y="499214"/>
                </a:cubicBezTo>
                <a:cubicBezTo>
                  <a:pt x="135328" y="554776"/>
                  <a:pt x="124216" y="578325"/>
                  <a:pt x="112839" y="599227"/>
                </a:cubicBezTo>
                <a:cubicBezTo>
                  <a:pt x="101462" y="620129"/>
                  <a:pt x="94318" y="618806"/>
                  <a:pt x="84264" y="624627"/>
                </a:cubicBezTo>
                <a:cubicBezTo>
                  <a:pt x="74210" y="630448"/>
                  <a:pt x="66537" y="639708"/>
                  <a:pt x="52514" y="634152"/>
                </a:cubicBezTo>
                <a:cubicBezTo>
                  <a:pt x="38491" y="628596"/>
                  <a:pt x="2243" y="591289"/>
                  <a:pt x="126" y="591289"/>
                </a:cubicBezTo>
                <a:cubicBezTo>
                  <a:pt x="-1991" y="591289"/>
                  <a:pt x="22881" y="632565"/>
                  <a:pt x="39814" y="634152"/>
                </a:cubicBezTo>
                <a:cubicBezTo>
                  <a:pt x="56747" y="635740"/>
                  <a:pt x="85057" y="626743"/>
                  <a:pt x="101726" y="600814"/>
                </a:cubicBezTo>
                <a:cubicBezTo>
                  <a:pt x="118395" y="574885"/>
                  <a:pt x="112045" y="578854"/>
                  <a:pt x="139826" y="478577"/>
                </a:cubicBezTo>
                <a:cubicBezTo>
                  <a:pt x="167607" y="378300"/>
                  <a:pt x="284289" y="39368"/>
                  <a:pt x="296989" y="3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: 図形 562">
            <a:extLst>
              <a:ext uri="{FF2B5EF4-FFF2-40B4-BE49-F238E27FC236}">
                <a16:creationId xmlns:a16="http://schemas.microsoft.com/office/drawing/2014/main" id="{4B88B8F2-351E-4729-AD68-030CA075369F}"/>
              </a:ext>
            </a:extLst>
          </p:cNvPr>
          <p:cNvSpPr/>
          <p:nvPr/>
        </p:nvSpPr>
        <p:spPr>
          <a:xfrm>
            <a:off x="5735448" y="7238701"/>
            <a:ext cx="162463" cy="596267"/>
          </a:xfrm>
          <a:custGeom>
            <a:avLst/>
            <a:gdLst>
              <a:gd name="connsiteX0" fmla="*/ 162115 w 162463"/>
              <a:gd name="connsiteY0" fmla="*/ 3474 h 596267"/>
              <a:gd name="connsiteX1" fmla="*/ 97027 w 162463"/>
              <a:gd name="connsiteY1" fmla="*/ 203499 h 596267"/>
              <a:gd name="connsiteX2" fmla="*/ 16065 w 162463"/>
              <a:gd name="connsiteY2" fmla="*/ 511474 h 596267"/>
              <a:gd name="connsiteX3" fmla="*/ 190 w 162463"/>
              <a:gd name="connsiteY3" fmla="*/ 595612 h 596267"/>
              <a:gd name="connsiteX4" fmla="*/ 11302 w 162463"/>
              <a:gd name="connsiteY4" fmla="*/ 536874 h 596267"/>
              <a:gd name="connsiteX5" fmla="*/ 63690 w 162463"/>
              <a:gd name="connsiteY5" fmla="*/ 313037 h 596267"/>
              <a:gd name="connsiteX6" fmla="*/ 120840 w 162463"/>
              <a:gd name="connsiteY6" fmla="*/ 93962 h 596267"/>
              <a:gd name="connsiteX7" fmla="*/ 162115 w 162463"/>
              <a:gd name="connsiteY7" fmla="*/ 3474 h 5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463" h="596267">
                <a:moveTo>
                  <a:pt x="162115" y="3474"/>
                </a:moveTo>
                <a:cubicBezTo>
                  <a:pt x="158146" y="21730"/>
                  <a:pt x="121369" y="118832"/>
                  <a:pt x="97027" y="203499"/>
                </a:cubicBezTo>
                <a:cubicBezTo>
                  <a:pt x="72685" y="288166"/>
                  <a:pt x="32204" y="446122"/>
                  <a:pt x="16065" y="511474"/>
                </a:cubicBezTo>
                <a:cubicBezTo>
                  <a:pt x="-74" y="576826"/>
                  <a:pt x="984" y="591379"/>
                  <a:pt x="190" y="595612"/>
                </a:cubicBezTo>
                <a:cubicBezTo>
                  <a:pt x="-604" y="599845"/>
                  <a:pt x="719" y="583970"/>
                  <a:pt x="11302" y="536874"/>
                </a:cubicBezTo>
                <a:cubicBezTo>
                  <a:pt x="21885" y="489778"/>
                  <a:pt x="45434" y="386856"/>
                  <a:pt x="63690" y="313037"/>
                </a:cubicBezTo>
                <a:cubicBezTo>
                  <a:pt x="81946" y="239218"/>
                  <a:pt x="106553" y="145556"/>
                  <a:pt x="120840" y="93962"/>
                </a:cubicBezTo>
                <a:cubicBezTo>
                  <a:pt x="135127" y="42368"/>
                  <a:pt x="166084" y="-14782"/>
                  <a:pt x="162115" y="3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: 図形 564">
            <a:extLst>
              <a:ext uri="{FF2B5EF4-FFF2-40B4-BE49-F238E27FC236}">
                <a16:creationId xmlns:a16="http://schemas.microsoft.com/office/drawing/2014/main" id="{D0F95F10-74E7-4790-AC9A-389420663796}"/>
              </a:ext>
            </a:extLst>
          </p:cNvPr>
          <p:cNvSpPr/>
          <p:nvPr/>
        </p:nvSpPr>
        <p:spPr>
          <a:xfrm>
            <a:off x="5884093" y="7174743"/>
            <a:ext cx="84268" cy="84947"/>
          </a:xfrm>
          <a:custGeom>
            <a:avLst/>
            <a:gdLst>
              <a:gd name="connsiteX0" fmla="*/ 770 w 84268"/>
              <a:gd name="connsiteY0" fmla="*/ 84895 h 84947"/>
              <a:gd name="connsiteX1" fmla="*/ 83320 w 84268"/>
              <a:gd name="connsiteY1" fmla="*/ 3932 h 84947"/>
              <a:gd name="connsiteX2" fmla="*/ 43632 w 84268"/>
              <a:gd name="connsiteY2" fmla="*/ 16632 h 84947"/>
              <a:gd name="connsiteX3" fmla="*/ 770 w 84268"/>
              <a:gd name="connsiteY3" fmla="*/ 84895 h 8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8" h="84947">
                <a:moveTo>
                  <a:pt x="770" y="84895"/>
                </a:moveTo>
                <a:cubicBezTo>
                  <a:pt x="7385" y="82778"/>
                  <a:pt x="76176" y="15309"/>
                  <a:pt x="83320" y="3932"/>
                </a:cubicBezTo>
                <a:cubicBezTo>
                  <a:pt x="90464" y="-7445"/>
                  <a:pt x="55274" y="8694"/>
                  <a:pt x="43632" y="16632"/>
                </a:cubicBezTo>
                <a:cubicBezTo>
                  <a:pt x="31990" y="24569"/>
                  <a:pt x="-5845" y="87012"/>
                  <a:pt x="770" y="84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: 図形 565">
            <a:extLst>
              <a:ext uri="{FF2B5EF4-FFF2-40B4-BE49-F238E27FC236}">
                <a16:creationId xmlns:a16="http://schemas.microsoft.com/office/drawing/2014/main" id="{D867AA39-23A9-431E-B433-E3569FF8E5F4}"/>
              </a:ext>
            </a:extLst>
          </p:cNvPr>
          <p:cNvSpPr/>
          <p:nvPr/>
        </p:nvSpPr>
        <p:spPr>
          <a:xfrm>
            <a:off x="5971811" y="7180262"/>
            <a:ext cx="50172" cy="131764"/>
          </a:xfrm>
          <a:custGeom>
            <a:avLst/>
            <a:gdLst>
              <a:gd name="connsiteX0" fmla="*/ 364 w 50172"/>
              <a:gd name="connsiteY0" fmla="*/ 1 h 131764"/>
              <a:gd name="connsiteX1" fmla="*/ 27352 w 50172"/>
              <a:gd name="connsiteY1" fmla="*/ 69851 h 131764"/>
              <a:gd name="connsiteX2" fmla="*/ 30527 w 50172"/>
              <a:gd name="connsiteY2" fmla="*/ 131763 h 131764"/>
              <a:gd name="connsiteX3" fmla="*/ 49577 w 50172"/>
              <a:gd name="connsiteY3" fmla="*/ 71438 h 131764"/>
              <a:gd name="connsiteX4" fmla="*/ 364 w 50172"/>
              <a:gd name="connsiteY4" fmla="*/ 1 h 13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2" h="131764">
                <a:moveTo>
                  <a:pt x="364" y="1"/>
                </a:moveTo>
                <a:cubicBezTo>
                  <a:pt x="-3340" y="-263"/>
                  <a:pt x="22325" y="47891"/>
                  <a:pt x="27352" y="69851"/>
                </a:cubicBezTo>
                <a:cubicBezTo>
                  <a:pt x="32379" y="91811"/>
                  <a:pt x="26823" y="131499"/>
                  <a:pt x="30527" y="131763"/>
                </a:cubicBezTo>
                <a:cubicBezTo>
                  <a:pt x="34231" y="132027"/>
                  <a:pt x="53810" y="91017"/>
                  <a:pt x="49577" y="71438"/>
                </a:cubicBezTo>
                <a:cubicBezTo>
                  <a:pt x="45344" y="51859"/>
                  <a:pt x="4068" y="265"/>
                  <a:pt x="36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: 図形 566">
            <a:extLst>
              <a:ext uri="{FF2B5EF4-FFF2-40B4-BE49-F238E27FC236}">
                <a16:creationId xmlns:a16="http://schemas.microsoft.com/office/drawing/2014/main" id="{231DB52D-5F47-4B80-8EFF-36AA24E9CE0D}"/>
              </a:ext>
            </a:extLst>
          </p:cNvPr>
          <p:cNvSpPr/>
          <p:nvPr/>
        </p:nvSpPr>
        <p:spPr>
          <a:xfrm>
            <a:off x="5752546" y="7948077"/>
            <a:ext cx="134215" cy="100340"/>
          </a:xfrm>
          <a:custGeom>
            <a:avLst/>
            <a:gdLst>
              <a:gd name="connsiteX0" fmla="*/ 133904 w 134215"/>
              <a:gd name="connsiteY0" fmla="*/ 536 h 100340"/>
              <a:gd name="connsiteX1" fmla="*/ 8492 w 134215"/>
              <a:gd name="connsiteY1" fmla="*/ 92611 h 100340"/>
              <a:gd name="connsiteX2" fmla="*/ 14842 w 134215"/>
              <a:gd name="connsiteY2" fmla="*/ 91023 h 100340"/>
              <a:gd name="connsiteX3" fmla="*/ 43417 w 134215"/>
              <a:gd name="connsiteY3" fmla="*/ 56098 h 100340"/>
              <a:gd name="connsiteX4" fmla="*/ 133904 w 134215"/>
              <a:gd name="connsiteY4" fmla="*/ 536 h 10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15" h="100340">
                <a:moveTo>
                  <a:pt x="133904" y="536"/>
                </a:moveTo>
                <a:cubicBezTo>
                  <a:pt x="128083" y="6621"/>
                  <a:pt x="28336" y="77530"/>
                  <a:pt x="8492" y="92611"/>
                </a:cubicBezTo>
                <a:cubicBezTo>
                  <a:pt x="-11352" y="107692"/>
                  <a:pt x="9021" y="97108"/>
                  <a:pt x="14842" y="91023"/>
                </a:cubicBezTo>
                <a:cubicBezTo>
                  <a:pt x="20663" y="84938"/>
                  <a:pt x="24632" y="70386"/>
                  <a:pt x="43417" y="56098"/>
                </a:cubicBezTo>
                <a:cubicBezTo>
                  <a:pt x="62202" y="41810"/>
                  <a:pt x="139725" y="-5549"/>
                  <a:pt x="133904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: 図形 567">
            <a:extLst>
              <a:ext uri="{FF2B5EF4-FFF2-40B4-BE49-F238E27FC236}">
                <a16:creationId xmlns:a16="http://schemas.microsoft.com/office/drawing/2014/main" id="{ED5779F5-085A-46E7-A20E-B7F1A9CD4655}"/>
              </a:ext>
            </a:extLst>
          </p:cNvPr>
          <p:cNvSpPr/>
          <p:nvPr/>
        </p:nvSpPr>
        <p:spPr>
          <a:xfrm>
            <a:off x="5071020" y="8032123"/>
            <a:ext cx="634754" cy="1006191"/>
          </a:xfrm>
          <a:custGeom>
            <a:avLst/>
            <a:gdLst>
              <a:gd name="connsiteX0" fmla="*/ 634455 w 634754"/>
              <a:gd name="connsiteY0" fmla="*/ 627 h 1006191"/>
              <a:gd name="connsiteX1" fmla="*/ 418555 w 634754"/>
              <a:gd name="connsiteY1" fmla="*/ 489577 h 1006191"/>
              <a:gd name="connsiteX2" fmla="*/ 15330 w 634754"/>
              <a:gd name="connsiteY2" fmla="*/ 984877 h 1006191"/>
              <a:gd name="connsiteX3" fmla="*/ 120105 w 634754"/>
              <a:gd name="connsiteY3" fmla="*/ 864227 h 1006191"/>
              <a:gd name="connsiteX4" fmla="*/ 456655 w 634754"/>
              <a:gd name="connsiteY4" fmla="*/ 397502 h 1006191"/>
              <a:gd name="connsiteX5" fmla="*/ 634455 w 634754"/>
              <a:gd name="connsiteY5" fmla="*/ 627 h 100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754" h="1006191">
                <a:moveTo>
                  <a:pt x="634455" y="627"/>
                </a:moveTo>
                <a:cubicBezTo>
                  <a:pt x="628105" y="15973"/>
                  <a:pt x="521742" y="325535"/>
                  <a:pt x="418555" y="489577"/>
                </a:cubicBezTo>
                <a:cubicBezTo>
                  <a:pt x="315368" y="653619"/>
                  <a:pt x="65072" y="922435"/>
                  <a:pt x="15330" y="984877"/>
                </a:cubicBezTo>
                <a:cubicBezTo>
                  <a:pt x="-34412" y="1047319"/>
                  <a:pt x="46551" y="962123"/>
                  <a:pt x="120105" y="864227"/>
                </a:cubicBezTo>
                <a:cubicBezTo>
                  <a:pt x="193659" y="766331"/>
                  <a:pt x="368284" y="539848"/>
                  <a:pt x="456655" y="397502"/>
                </a:cubicBezTo>
                <a:cubicBezTo>
                  <a:pt x="545026" y="255156"/>
                  <a:pt x="640805" y="-14719"/>
                  <a:pt x="634455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: 図形 568">
            <a:extLst>
              <a:ext uri="{FF2B5EF4-FFF2-40B4-BE49-F238E27FC236}">
                <a16:creationId xmlns:a16="http://schemas.microsoft.com/office/drawing/2014/main" id="{2DEEA30D-9FE1-4E79-8C98-ED4036F3C83D}"/>
              </a:ext>
            </a:extLst>
          </p:cNvPr>
          <p:cNvSpPr/>
          <p:nvPr/>
        </p:nvSpPr>
        <p:spPr>
          <a:xfrm>
            <a:off x="4983674" y="8046708"/>
            <a:ext cx="796831" cy="1138088"/>
          </a:xfrm>
          <a:custGeom>
            <a:avLst/>
            <a:gdLst>
              <a:gd name="connsiteX0" fmla="*/ 794826 w 796831"/>
              <a:gd name="connsiteY0" fmla="*/ 1917 h 1138088"/>
              <a:gd name="connsiteX1" fmla="*/ 556701 w 796831"/>
              <a:gd name="connsiteY1" fmla="*/ 503567 h 1138088"/>
              <a:gd name="connsiteX2" fmla="*/ 286826 w 796831"/>
              <a:gd name="connsiteY2" fmla="*/ 887742 h 1138088"/>
              <a:gd name="connsiteX3" fmla="*/ 4251 w 796831"/>
              <a:gd name="connsiteY3" fmla="*/ 1129042 h 1138088"/>
              <a:gd name="connsiteX4" fmla="*/ 137601 w 796831"/>
              <a:gd name="connsiteY4" fmla="*/ 1056017 h 1138088"/>
              <a:gd name="connsiteX5" fmla="*/ 417001 w 796831"/>
              <a:gd name="connsiteY5" fmla="*/ 767092 h 1138088"/>
              <a:gd name="connsiteX6" fmla="*/ 658301 w 796831"/>
              <a:gd name="connsiteY6" fmla="*/ 347992 h 1138088"/>
              <a:gd name="connsiteX7" fmla="*/ 794826 w 796831"/>
              <a:gd name="connsiteY7" fmla="*/ 1917 h 11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831" h="1138088">
                <a:moveTo>
                  <a:pt x="794826" y="1917"/>
                </a:moveTo>
                <a:cubicBezTo>
                  <a:pt x="777893" y="27846"/>
                  <a:pt x="641368" y="355930"/>
                  <a:pt x="556701" y="503567"/>
                </a:cubicBezTo>
                <a:cubicBezTo>
                  <a:pt x="472034" y="651204"/>
                  <a:pt x="378901" y="783496"/>
                  <a:pt x="286826" y="887742"/>
                </a:cubicBezTo>
                <a:cubicBezTo>
                  <a:pt x="194751" y="991988"/>
                  <a:pt x="29122" y="1100996"/>
                  <a:pt x="4251" y="1129042"/>
                </a:cubicBezTo>
                <a:cubicBezTo>
                  <a:pt x="-20620" y="1157088"/>
                  <a:pt x="68809" y="1116342"/>
                  <a:pt x="137601" y="1056017"/>
                </a:cubicBezTo>
                <a:cubicBezTo>
                  <a:pt x="206393" y="995692"/>
                  <a:pt x="330218" y="885096"/>
                  <a:pt x="417001" y="767092"/>
                </a:cubicBezTo>
                <a:cubicBezTo>
                  <a:pt x="503784" y="649088"/>
                  <a:pt x="599034" y="476579"/>
                  <a:pt x="658301" y="347992"/>
                </a:cubicBezTo>
                <a:cubicBezTo>
                  <a:pt x="717568" y="219405"/>
                  <a:pt x="811759" y="-24012"/>
                  <a:pt x="794826" y="1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: 図形 569">
            <a:extLst>
              <a:ext uri="{FF2B5EF4-FFF2-40B4-BE49-F238E27FC236}">
                <a16:creationId xmlns:a16="http://schemas.microsoft.com/office/drawing/2014/main" id="{B9567910-B70C-4E1B-8B74-B1508D81CCB2}"/>
              </a:ext>
            </a:extLst>
          </p:cNvPr>
          <p:cNvSpPr/>
          <p:nvPr/>
        </p:nvSpPr>
        <p:spPr>
          <a:xfrm>
            <a:off x="4586357" y="9053452"/>
            <a:ext cx="478744" cy="525295"/>
          </a:xfrm>
          <a:custGeom>
            <a:avLst/>
            <a:gdLst>
              <a:gd name="connsiteX0" fmla="*/ 476710 w 478744"/>
              <a:gd name="connsiteY0" fmla="*/ 1648 h 525295"/>
              <a:gd name="connsiteX1" fmla="*/ 290443 w 478744"/>
              <a:gd name="connsiteY1" fmla="*/ 177331 h 525295"/>
              <a:gd name="connsiteX2" fmla="*/ 13160 w 478744"/>
              <a:gd name="connsiteY2" fmla="*/ 511765 h 525295"/>
              <a:gd name="connsiteX3" fmla="*/ 57610 w 478744"/>
              <a:gd name="connsiteY3" fmla="*/ 441915 h 525295"/>
              <a:gd name="connsiteX4" fmla="*/ 171910 w 478744"/>
              <a:gd name="connsiteY4" fmla="*/ 274698 h 525295"/>
              <a:gd name="connsiteX5" fmla="*/ 476710 w 478744"/>
              <a:gd name="connsiteY5" fmla="*/ 1648 h 52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44" h="525295">
                <a:moveTo>
                  <a:pt x="476710" y="1648"/>
                </a:moveTo>
                <a:cubicBezTo>
                  <a:pt x="496466" y="-14580"/>
                  <a:pt x="367701" y="92312"/>
                  <a:pt x="290443" y="177331"/>
                </a:cubicBezTo>
                <a:cubicBezTo>
                  <a:pt x="213185" y="262350"/>
                  <a:pt x="51965" y="467668"/>
                  <a:pt x="13160" y="511765"/>
                </a:cubicBezTo>
                <a:cubicBezTo>
                  <a:pt x="-25645" y="555862"/>
                  <a:pt x="31152" y="481426"/>
                  <a:pt x="57610" y="441915"/>
                </a:cubicBezTo>
                <a:cubicBezTo>
                  <a:pt x="84068" y="402404"/>
                  <a:pt x="104177" y="344195"/>
                  <a:pt x="171910" y="274698"/>
                </a:cubicBezTo>
                <a:cubicBezTo>
                  <a:pt x="239643" y="205201"/>
                  <a:pt x="456954" y="17876"/>
                  <a:pt x="476710" y="1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: 図形 570">
            <a:extLst>
              <a:ext uri="{FF2B5EF4-FFF2-40B4-BE49-F238E27FC236}">
                <a16:creationId xmlns:a16="http://schemas.microsoft.com/office/drawing/2014/main" id="{2839EB18-36AF-49C5-B9C5-86A952E041BD}"/>
              </a:ext>
            </a:extLst>
          </p:cNvPr>
          <p:cNvSpPr/>
          <p:nvPr/>
        </p:nvSpPr>
        <p:spPr>
          <a:xfrm>
            <a:off x="4585583" y="9193318"/>
            <a:ext cx="414658" cy="460561"/>
          </a:xfrm>
          <a:custGeom>
            <a:avLst/>
            <a:gdLst>
              <a:gd name="connsiteX0" fmla="*/ 413984 w 414658"/>
              <a:gd name="connsiteY0" fmla="*/ 1482 h 460561"/>
              <a:gd name="connsiteX1" fmla="*/ 16050 w 414658"/>
              <a:gd name="connsiteY1" fmla="*/ 448099 h 460561"/>
              <a:gd name="connsiteX2" fmla="*/ 109184 w 414658"/>
              <a:gd name="connsiteY2" fmla="*/ 308399 h 460561"/>
              <a:gd name="connsiteX3" fmla="*/ 413984 w 414658"/>
              <a:gd name="connsiteY3" fmla="*/ 1482 h 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58" h="460561">
                <a:moveTo>
                  <a:pt x="413984" y="1482"/>
                </a:moveTo>
                <a:cubicBezTo>
                  <a:pt x="398462" y="24765"/>
                  <a:pt x="66850" y="396946"/>
                  <a:pt x="16050" y="448099"/>
                </a:cubicBezTo>
                <a:cubicBezTo>
                  <a:pt x="-34750" y="499252"/>
                  <a:pt x="45684" y="381071"/>
                  <a:pt x="109184" y="308399"/>
                </a:cubicBezTo>
                <a:cubicBezTo>
                  <a:pt x="172684" y="235727"/>
                  <a:pt x="429506" y="-21801"/>
                  <a:pt x="413984" y="1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: 図形 571">
            <a:extLst>
              <a:ext uri="{FF2B5EF4-FFF2-40B4-BE49-F238E27FC236}">
                <a16:creationId xmlns:a16="http://schemas.microsoft.com/office/drawing/2014/main" id="{0DAE4B26-3570-4F09-969D-249BD8F53AFA}"/>
              </a:ext>
            </a:extLst>
          </p:cNvPr>
          <p:cNvSpPr/>
          <p:nvPr/>
        </p:nvSpPr>
        <p:spPr>
          <a:xfrm>
            <a:off x="3958165" y="9588112"/>
            <a:ext cx="618939" cy="686404"/>
          </a:xfrm>
          <a:custGeom>
            <a:avLst/>
            <a:gdLst>
              <a:gd name="connsiteX0" fmla="*/ 618068 w 618939"/>
              <a:gd name="connsiteY0" fmla="*/ 388 h 686404"/>
              <a:gd name="connsiteX1" fmla="*/ 298452 w 618939"/>
              <a:gd name="connsiteY1" fmla="*/ 391971 h 686404"/>
              <a:gd name="connsiteX2" fmla="*/ 186268 w 618939"/>
              <a:gd name="connsiteY2" fmla="*/ 508388 h 686404"/>
              <a:gd name="connsiteX3" fmla="*/ 2 w 618939"/>
              <a:gd name="connsiteY3" fmla="*/ 686188 h 686404"/>
              <a:gd name="connsiteX4" fmla="*/ 190502 w 618939"/>
              <a:gd name="connsiteY4" fmla="*/ 470288 h 686404"/>
              <a:gd name="connsiteX5" fmla="*/ 618068 w 618939"/>
              <a:gd name="connsiteY5" fmla="*/ 388 h 68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939" h="686404">
                <a:moveTo>
                  <a:pt x="618068" y="388"/>
                </a:moveTo>
                <a:cubicBezTo>
                  <a:pt x="636060" y="-12665"/>
                  <a:pt x="370419" y="307304"/>
                  <a:pt x="298452" y="391971"/>
                </a:cubicBezTo>
                <a:cubicBezTo>
                  <a:pt x="226485" y="476638"/>
                  <a:pt x="236010" y="459352"/>
                  <a:pt x="186268" y="508388"/>
                </a:cubicBezTo>
                <a:cubicBezTo>
                  <a:pt x="136526" y="557424"/>
                  <a:pt x="-704" y="692538"/>
                  <a:pt x="2" y="686188"/>
                </a:cubicBezTo>
                <a:cubicBezTo>
                  <a:pt x="708" y="679838"/>
                  <a:pt x="87844" y="582824"/>
                  <a:pt x="190502" y="470288"/>
                </a:cubicBezTo>
                <a:cubicBezTo>
                  <a:pt x="293160" y="357752"/>
                  <a:pt x="600076" y="13441"/>
                  <a:pt x="618068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: 図形 572">
            <a:extLst>
              <a:ext uri="{FF2B5EF4-FFF2-40B4-BE49-F238E27FC236}">
                <a16:creationId xmlns:a16="http://schemas.microsoft.com/office/drawing/2014/main" id="{70772810-5462-4A95-9ACA-E6DC625A1F24}"/>
              </a:ext>
            </a:extLst>
          </p:cNvPr>
          <p:cNvSpPr/>
          <p:nvPr/>
        </p:nvSpPr>
        <p:spPr>
          <a:xfrm>
            <a:off x="3881222" y="9715351"/>
            <a:ext cx="667510" cy="682978"/>
          </a:xfrm>
          <a:custGeom>
            <a:avLst/>
            <a:gdLst>
              <a:gd name="connsiteX0" fmla="*/ 667495 w 667510"/>
              <a:gd name="connsiteY0" fmla="*/ 149 h 682978"/>
              <a:gd name="connsiteX1" fmla="*/ 407145 w 667510"/>
              <a:gd name="connsiteY1" fmla="*/ 302832 h 682978"/>
              <a:gd name="connsiteX2" fmla="*/ 9211 w 667510"/>
              <a:gd name="connsiteY2" fmla="*/ 671132 h 682978"/>
              <a:gd name="connsiteX3" fmla="*/ 148911 w 667510"/>
              <a:gd name="connsiteY3" fmla="*/ 569532 h 682978"/>
              <a:gd name="connsiteX4" fmla="*/ 396561 w 667510"/>
              <a:gd name="connsiteY4" fmla="*/ 340932 h 682978"/>
              <a:gd name="connsiteX5" fmla="*/ 667495 w 667510"/>
              <a:gd name="connsiteY5" fmla="*/ 149 h 68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510" h="682978">
                <a:moveTo>
                  <a:pt x="667495" y="149"/>
                </a:moveTo>
                <a:cubicBezTo>
                  <a:pt x="669259" y="-6201"/>
                  <a:pt x="516859" y="191001"/>
                  <a:pt x="407145" y="302832"/>
                </a:cubicBezTo>
                <a:cubicBezTo>
                  <a:pt x="297431" y="414663"/>
                  <a:pt x="52250" y="626682"/>
                  <a:pt x="9211" y="671132"/>
                </a:cubicBezTo>
                <a:cubicBezTo>
                  <a:pt x="-33828" y="715582"/>
                  <a:pt x="84353" y="624565"/>
                  <a:pt x="148911" y="569532"/>
                </a:cubicBezTo>
                <a:cubicBezTo>
                  <a:pt x="213469" y="514499"/>
                  <a:pt x="310130" y="437946"/>
                  <a:pt x="396561" y="340932"/>
                </a:cubicBezTo>
                <a:cubicBezTo>
                  <a:pt x="482992" y="243918"/>
                  <a:pt x="665731" y="6499"/>
                  <a:pt x="667495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: 図形 573">
            <a:extLst>
              <a:ext uri="{FF2B5EF4-FFF2-40B4-BE49-F238E27FC236}">
                <a16:creationId xmlns:a16="http://schemas.microsoft.com/office/drawing/2014/main" id="{E1C07145-3180-43CF-AA4C-867C0A280229}"/>
              </a:ext>
            </a:extLst>
          </p:cNvPr>
          <p:cNvSpPr/>
          <p:nvPr/>
        </p:nvSpPr>
        <p:spPr>
          <a:xfrm>
            <a:off x="3183767" y="10412451"/>
            <a:ext cx="696343" cy="703900"/>
          </a:xfrm>
          <a:custGeom>
            <a:avLst/>
            <a:gdLst>
              <a:gd name="connsiteX0" fmla="*/ 693966 w 696343"/>
              <a:gd name="connsiteY0" fmla="*/ 5782 h 703900"/>
              <a:gd name="connsiteX1" fmla="*/ 461133 w 696343"/>
              <a:gd name="connsiteY1" fmla="*/ 198399 h 703900"/>
              <a:gd name="connsiteX2" fmla="*/ 253700 w 696343"/>
              <a:gd name="connsiteY2" fmla="*/ 448166 h 703900"/>
              <a:gd name="connsiteX3" fmla="*/ 124583 w 696343"/>
              <a:gd name="connsiteY3" fmla="*/ 594216 h 703900"/>
              <a:gd name="connsiteX4" fmla="*/ 44150 w 696343"/>
              <a:gd name="connsiteY4" fmla="*/ 689466 h 703900"/>
              <a:gd name="connsiteX5" fmla="*/ 3933 w 696343"/>
              <a:gd name="connsiteY5" fmla="*/ 697932 h 703900"/>
              <a:gd name="connsiteX6" fmla="*/ 139400 w 696343"/>
              <a:gd name="connsiteY6" fmla="*/ 634432 h 703900"/>
              <a:gd name="connsiteX7" fmla="*/ 308733 w 696343"/>
              <a:gd name="connsiteY7" fmla="*/ 424882 h 703900"/>
              <a:gd name="connsiteX8" fmla="*/ 693966 w 696343"/>
              <a:gd name="connsiteY8" fmla="*/ 5782 h 70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343" h="703900">
                <a:moveTo>
                  <a:pt x="693966" y="5782"/>
                </a:moveTo>
                <a:cubicBezTo>
                  <a:pt x="719366" y="-31965"/>
                  <a:pt x="534511" y="124668"/>
                  <a:pt x="461133" y="198399"/>
                </a:cubicBezTo>
                <a:cubicBezTo>
                  <a:pt x="387755" y="272130"/>
                  <a:pt x="309792" y="382197"/>
                  <a:pt x="253700" y="448166"/>
                </a:cubicBezTo>
                <a:cubicBezTo>
                  <a:pt x="197608" y="514136"/>
                  <a:pt x="159508" y="553999"/>
                  <a:pt x="124583" y="594216"/>
                </a:cubicBezTo>
                <a:cubicBezTo>
                  <a:pt x="89658" y="634433"/>
                  <a:pt x="64258" y="672180"/>
                  <a:pt x="44150" y="689466"/>
                </a:cubicBezTo>
                <a:cubicBezTo>
                  <a:pt x="24042" y="706752"/>
                  <a:pt x="-11942" y="707104"/>
                  <a:pt x="3933" y="697932"/>
                </a:cubicBezTo>
                <a:cubicBezTo>
                  <a:pt x="19808" y="688760"/>
                  <a:pt x="88600" y="679940"/>
                  <a:pt x="139400" y="634432"/>
                </a:cubicBezTo>
                <a:cubicBezTo>
                  <a:pt x="190200" y="588924"/>
                  <a:pt x="211014" y="532479"/>
                  <a:pt x="308733" y="424882"/>
                </a:cubicBezTo>
                <a:cubicBezTo>
                  <a:pt x="406452" y="317285"/>
                  <a:pt x="668566" y="43529"/>
                  <a:pt x="693966" y="5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: 図形 574">
            <a:extLst>
              <a:ext uri="{FF2B5EF4-FFF2-40B4-BE49-F238E27FC236}">
                <a16:creationId xmlns:a16="http://schemas.microsoft.com/office/drawing/2014/main" id="{6A9A88CE-7929-46D9-89C8-EFB6F69E0990}"/>
              </a:ext>
            </a:extLst>
          </p:cNvPr>
          <p:cNvSpPr/>
          <p:nvPr/>
        </p:nvSpPr>
        <p:spPr>
          <a:xfrm>
            <a:off x="3168228" y="10280635"/>
            <a:ext cx="796290" cy="833610"/>
          </a:xfrm>
          <a:custGeom>
            <a:avLst/>
            <a:gdLst>
              <a:gd name="connsiteX0" fmla="*/ 796289 w 796290"/>
              <a:gd name="connsiteY0" fmla="*/ 15 h 833610"/>
              <a:gd name="connsiteX1" fmla="*/ 413172 w 796290"/>
              <a:gd name="connsiteY1" fmla="*/ 332332 h 833610"/>
              <a:gd name="connsiteX2" fmla="*/ 165522 w 796290"/>
              <a:gd name="connsiteY2" fmla="*/ 590565 h 833610"/>
              <a:gd name="connsiteX3" fmla="*/ 4655 w 796290"/>
              <a:gd name="connsiteY3" fmla="*/ 825515 h 833610"/>
              <a:gd name="connsiteX4" fmla="*/ 53339 w 796290"/>
              <a:gd name="connsiteY4" fmla="*/ 762015 h 833610"/>
              <a:gd name="connsiteX5" fmla="*/ 157055 w 796290"/>
              <a:gd name="connsiteY5" fmla="*/ 592682 h 833610"/>
              <a:gd name="connsiteX6" fmla="*/ 408939 w 796290"/>
              <a:gd name="connsiteY6" fmla="*/ 319632 h 833610"/>
              <a:gd name="connsiteX7" fmla="*/ 796289 w 796290"/>
              <a:gd name="connsiteY7" fmla="*/ 15 h 83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290" h="833610">
                <a:moveTo>
                  <a:pt x="796289" y="15"/>
                </a:moveTo>
                <a:cubicBezTo>
                  <a:pt x="796995" y="2132"/>
                  <a:pt x="518300" y="233907"/>
                  <a:pt x="413172" y="332332"/>
                </a:cubicBezTo>
                <a:cubicBezTo>
                  <a:pt x="308044" y="430757"/>
                  <a:pt x="233608" y="508368"/>
                  <a:pt x="165522" y="590565"/>
                </a:cubicBezTo>
                <a:cubicBezTo>
                  <a:pt x="97436" y="672762"/>
                  <a:pt x="23352" y="796940"/>
                  <a:pt x="4655" y="825515"/>
                </a:cubicBezTo>
                <a:cubicBezTo>
                  <a:pt x="-14042" y="854090"/>
                  <a:pt x="27939" y="800820"/>
                  <a:pt x="53339" y="762015"/>
                </a:cubicBezTo>
                <a:cubicBezTo>
                  <a:pt x="78739" y="723210"/>
                  <a:pt x="97788" y="666413"/>
                  <a:pt x="157055" y="592682"/>
                </a:cubicBezTo>
                <a:cubicBezTo>
                  <a:pt x="216322" y="518952"/>
                  <a:pt x="303458" y="419115"/>
                  <a:pt x="408939" y="319632"/>
                </a:cubicBezTo>
                <a:cubicBezTo>
                  <a:pt x="514420" y="220149"/>
                  <a:pt x="795583" y="-2102"/>
                  <a:pt x="79628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: 図形 576">
            <a:extLst>
              <a:ext uri="{FF2B5EF4-FFF2-40B4-BE49-F238E27FC236}">
                <a16:creationId xmlns:a16="http://schemas.microsoft.com/office/drawing/2014/main" id="{F85C3DA1-1D15-4C3E-A0FE-D6562F70CE4F}"/>
              </a:ext>
            </a:extLst>
          </p:cNvPr>
          <p:cNvSpPr/>
          <p:nvPr/>
        </p:nvSpPr>
        <p:spPr>
          <a:xfrm>
            <a:off x="2954071" y="9182098"/>
            <a:ext cx="723558" cy="1604311"/>
          </a:xfrm>
          <a:custGeom>
            <a:avLst/>
            <a:gdLst>
              <a:gd name="connsiteX0" fmla="*/ 722579 w 723558"/>
              <a:gd name="connsiteY0" fmla="*/ 2 h 1604311"/>
              <a:gd name="connsiteX1" fmla="*/ 551129 w 723558"/>
              <a:gd name="connsiteY1" fmla="*/ 555627 h 1604311"/>
              <a:gd name="connsiteX2" fmla="*/ 300304 w 723558"/>
              <a:gd name="connsiteY2" fmla="*/ 1082677 h 1604311"/>
              <a:gd name="connsiteX3" fmla="*/ 11379 w 723558"/>
              <a:gd name="connsiteY3" fmla="*/ 1581152 h 1604311"/>
              <a:gd name="connsiteX4" fmla="*/ 71704 w 723558"/>
              <a:gd name="connsiteY4" fmla="*/ 1485902 h 1604311"/>
              <a:gd name="connsiteX5" fmla="*/ 198704 w 723558"/>
              <a:gd name="connsiteY5" fmla="*/ 1168402 h 1604311"/>
              <a:gd name="connsiteX6" fmla="*/ 474929 w 723558"/>
              <a:gd name="connsiteY6" fmla="*/ 561977 h 1604311"/>
              <a:gd name="connsiteX7" fmla="*/ 722579 w 723558"/>
              <a:gd name="connsiteY7" fmla="*/ 2 h 16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558" h="1604311">
                <a:moveTo>
                  <a:pt x="722579" y="2"/>
                </a:moveTo>
                <a:cubicBezTo>
                  <a:pt x="735279" y="-1056"/>
                  <a:pt x="621508" y="375181"/>
                  <a:pt x="551129" y="555627"/>
                </a:cubicBezTo>
                <a:cubicBezTo>
                  <a:pt x="480750" y="736073"/>
                  <a:pt x="390262" y="911756"/>
                  <a:pt x="300304" y="1082677"/>
                </a:cubicBezTo>
                <a:cubicBezTo>
                  <a:pt x="210346" y="1253598"/>
                  <a:pt x="49479" y="1513948"/>
                  <a:pt x="11379" y="1581152"/>
                </a:cubicBezTo>
                <a:cubicBezTo>
                  <a:pt x="-26721" y="1648356"/>
                  <a:pt x="40483" y="1554694"/>
                  <a:pt x="71704" y="1485902"/>
                </a:cubicBezTo>
                <a:cubicBezTo>
                  <a:pt x="102925" y="1417110"/>
                  <a:pt x="131500" y="1322389"/>
                  <a:pt x="198704" y="1168402"/>
                </a:cubicBezTo>
                <a:cubicBezTo>
                  <a:pt x="265908" y="1014415"/>
                  <a:pt x="388675" y="754594"/>
                  <a:pt x="474929" y="561977"/>
                </a:cubicBezTo>
                <a:cubicBezTo>
                  <a:pt x="561183" y="369360"/>
                  <a:pt x="709879" y="1060"/>
                  <a:pt x="72257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: 図形 577">
            <a:extLst>
              <a:ext uri="{FF2B5EF4-FFF2-40B4-BE49-F238E27FC236}">
                <a16:creationId xmlns:a16="http://schemas.microsoft.com/office/drawing/2014/main" id="{EC06175C-1CBA-4C8D-A135-B0E9D1764FF3}"/>
              </a:ext>
            </a:extLst>
          </p:cNvPr>
          <p:cNvSpPr/>
          <p:nvPr/>
        </p:nvSpPr>
        <p:spPr>
          <a:xfrm>
            <a:off x="3022600" y="9107040"/>
            <a:ext cx="679517" cy="1532385"/>
          </a:xfrm>
          <a:custGeom>
            <a:avLst/>
            <a:gdLst>
              <a:gd name="connsiteX0" fmla="*/ 638175 w 679517"/>
              <a:gd name="connsiteY0" fmla="*/ 5210 h 1532385"/>
              <a:gd name="connsiteX1" fmla="*/ 676275 w 679517"/>
              <a:gd name="connsiteY1" fmla="*/ 170310 h 1532385"/>
              <a:gd name="connsiteX2" fmla="*/ 647700 w 679517"/>
              <a:gd name="connsiteY2" fmla="*/ 411610 h 1532385"/>
              <a:gd name="connsiteX3" fmla="*/ 593725 w 679517"/>
              <a:gd name="connsiteY3" fmla="*/ 735460 h 1532385"/>
              <a:gd name="connsiteX4" fmla="*/ 530225 w 679517"/>
              <a:gd name="connsiteY4" fmla="*/ 862460 h 1532385"/>
              <a:gd name="connsiteX5" fmla="*/ 212725 w 679517"/>
              <a:gd name="connsiteY5" fmla="*/ 1351410 h 1532385"/>
              <a:gd name="connsiteX6" fmla="*/ 155575 w 679517"/>
              <a:gd name="connsiteY6" fmla="*/ 1421260 h 1532385"/>
              <a:gd name="connsiteX7" fmla="*/ 85725 w 679517"/>
              <a:gd name="connsiteY7" fmla="*/ 1468885 h 1532385"/>
              <a:gd name="connsiteX8" fmla="*/ 0 w 679517"/>
              <a:gd name="connsiteY8" fmla="*/ 1532385 h 1532385"/>
              <a:gd name="connsiteX9" fmla="*/ 158750 w 679517"/>
              <a:gd name="connsiteY9" fmla="*/ 1408560 h 1532385"/>
              <a:gd name="connsiteX10" fmla="*/ 441325 w 679517"/>
              <a:gd name="connsiteY10" fmla="*/ 945010 h 1532385"/>
              <a:gd name="connsiteX11" fmla="*/ 600075 w 679517"/>
              <a:gd name="connsiteY11" fmla="*/ 681485 h 1532385"/>
              <a:gd name="connsiteX12" fmla="*/ 638175 w 679517"/>
              <a:gd name="connsiteY12" fmla="*/ 430660 h 1532385"/>
              <a:gd name="connsiteX13" fmla="*/ 679450 w 679517"/>
              <a:gd name="connsiteY13" fmla="*/ 154435 h 1532385"/>
              <a:gd name="connsiteX14" fmla="*/ 647700 w 679517"/>
              <a:gd name="connsiteY14" fmla="*/ 367160 h 1532385"/>
              <a:gd name="connsiteX15" fmla="*/ 638175 w 679517"/>
              <a:gd name="connsiteY15" fmla="*/ 5210 h 15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9517" h="1532385">
                <a:moveTo>
                  <a:pt x="638175" y="5210"/>
                </a:moveTo>
                <a:cubicBezTo>
                  <a:pt x="642938" y="-27598"/>
                  <a:pt x="674688" y="102577"/>
                  <a:pt x="676275" y="170310"/>
                </a:cubicBezTo>
                <a:cubicBezTo>
                  <a:pt x="677862" y="238043"/>
                  <a:pt x="661458" y="317418"/>
                  <a:pt x="647700" y="411610"/>
                </a:cubicBezTo>
                <a:cubicBezTo>
                  <a:pt x="633942" y="505802"/>
                  <a:pt x="613304" y="660318"/>
                  <a:pt x="593725" y="735460"/>
                </a:cubicBezTo>
                <a:cubicBezTo>
                  <a:pt x="574146" y="810602"/>
                  <a:pt x="593725" y="759802"/>
                  <a:pt x="530225" y="862460"/>
                </a:cubicBezTo>
                <a:cubicBezTo>
                  <a:pt x="466725" y="965118"/>
                  <a:pt x="275167" y="1258277"/>
                  <a:pt x="212725" y="1351410"/>
                </a:cubicBezTo>
                <a:cubicBezTo>
                  <a:pt x="150283" y="1444543"/>
                  <a:pt x="176742" y="1401681"/>
                  <a:pt x="155575" y="1421260"/>
                </a:cubicBezTo>
                <a:cubicBezTo>
                  <a:pt x="134408" y="1440839"/>
                  <a:pt x="111654" y="1450364"/>
                  <a:pt x="85725" y="1468885"/>
                </a:cubicBezTo>
                <a:cubicBezTo>
                  <a:pt x="59796" y="1487406"/>
                  <a:pt x="0" y="1532385"/>
                  <a:pt x="0" y="1532385"/>
                </a:cubicBezTo>
                <a:cubicBezTo>
                  <a:pt x="12171" y="1522331"/>
                  <a:pt x="85196" y="1506456"/>
                  <a:pt x="158750" y="1408560"/>
                </a:cubicBezTo>
                <a:cubicBezTo>
                  <a:pt x="232304" y="1310664"/>
                  <a:pt x="367771" y="1066189"/>
                  <a:pt x="441325" y="945010"/>
                </a:cubicBezTo>
                <a:cubicBezTo>
                  <a:pt x="514879" y="823831"/>
                  <a:pt x="567267" y="767210"/>
                  <a:pt x="600075" y="681485"/>
                </a:cubicBezTo>
                <a:cubicBezTo>
                  <a:pt x="632883" y="595760"/>
                  <a:pt x="624946" y="518502"/>
                  <a:pt x="638175" y="430660"/>
                </a:cubicBezTo>
                <a:cubicBezTo>
                  <a:pt x="651404" y="342818"/>
                  <a:pt x="677863" y="165018"/>
                  <a:pt x="679450" y="154435"/>
                </a:cubicBezTo>
                <a:cubicBezTo>
                  <a:pt x="681038" y="143852"/>
                  <a:pt x="654050" y="387797"/>
                  <a:pt x="647700" y="367160"/>
                </a:cubicBezTo>
                <a:cubicBezTo>
                  <a:pt x="641350" y="346523"/>
                  <a:pt x="633412" y="38018"/>
                  <a:pt x="638175" y="5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: 図形 578">
            <a:extLst>
              <a:ext uri="{FF2B5EF4-FFF2-40B4-BE49-F238E27FC236}">
                <a16:creationId xmlns:a16="http://schemas.microsoft.com/office/drawing/2014/main" id="{ADF1FE00-7E2E-418D-97BB-B3BE18A62745}"/>
              </a:ext>
            </a:extLst>
          </p:cNvPr>
          <p:cNvSpPr/>
          <p:nvPr/>
        </p:nvSpPr>
        <p:spPr>
          <a:xfrm>
            <a:off x="3503652" y="10444343"/>
            <a:ext cx="1201162" cy="681867"/>
          </a:xfrm>
          <a:custGeom>
            <a:avLst/>
            <a:gdLst>
              <a:gd name="connsiteX0" fmla="*/ 4723 w 1201162"/>
              <a:gd name="connsiteY0" fmla="*/ 677682 h 681867"/>
              <a:gd name="connsiteX1" fmla="*/ 493673 w 1201162"/>
              <a:gd name="connsiteY1" fmla="*/ 398282 h 681867"/>
              <a:gd name="connsiteX2" fmla="*/ 915948 w 1201162"/>
              <a:gd name="connsiteY2" fmla="*/ 166507 h 681867"/>
              <a:gd name="connsiteX3" fmla="*/ 1198523 w 1201162"/>
              <a:gd name="connsiteY3" fmla="*/ 4582 h 681867"/>
              <a:gd name="connsiteX4" fmla="*/ 1042948 w 1201162"/>
              <a:gd name="connsiteY4" fmla="*/ 55382 h 681867"/>
              <a:gd name="connsiteX5" fmla="*/ 804823 w 1201162"/>
              <a:gd name="connsiteY5" fmla="*/ 169682 h 681867"/>
              <a:gd name="connsiteX6" fmla="*/ 4723 w 1201162"/>
              <a:gd name="connsiteY6" fmla="*/ 677682 h 68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162" h="681867">
                <a:moveTo>
                  <a:pt x="4723" y="677682"/>
                </a:moveTo>
                <a:cubicBezTo>
                  <a:pt x="-47135" y="715782"/>
                  <a:pt x="341802" y="483478"/>
                  <a:pt x="493673" y="398282"/>
                </a:cubicBezTo>
                <a:cubicBezTo>
                  <a:pt x="645544" y="313086"/>
                  <a:pt x="798473" y="232124"/>
                  <a:pt x="915948" y="166507"/>
                </a:cubicBezTo>
                <a:cubicBezTo>
                  <a:pt x="1033423" y="100890"/>
                  <a:pt x="1177356" y="23103"/>
                  <a:pt x="1198523" y="4582"/>
                </a:cubicBezTo>
                <a:cubicBezTo>
                  <a:pt x="1219690" y="-13939"/>
                  <a:pt x="1108565" y="27865"/>
                  <a:pt x="1042948" y="55382"/>
                </a:cubicBezTo>
                <a:cubicBezTo>
                  <a:pt x="977331" y="82899"/>
                  <a:pt x="978390" y="69670"/>
                  <a:pt x="804823" y="169682"/>
                </a:cubicBezTo>
                <a:cubicBezTo>
                  <a:pt x="631256" y="269694"/>
                  <a:pt x="56581" y="639582"/>
                  <a:pt x="4723" y="677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: 図形 579">
            <a:extLst>
              <a:ext uri="{FF2B5EF4-FFF2-40B4-BE49-F238E27FC236}">
                <a16:creationId xmlns:a16="http://schemas.microsoft.com/office/drawing/2014/main" id="{E9C4C215-9760-4E64-985C-1075FFA80268}"/>
              </a:ext>
            </a:extLst>
          </p:cNvPr>
          <p:cNvSpPr/>
          <p:nvPr/>
        </p:nvSpPr>
        <p:spPr>
          <a:xfrm>
            <a:off x="3526813" y="10413328"/>
            <a:ext cx="1201519" cy="688948"/>
          </a:xfrm>
          <a:custGeom>
            <a:avLst/>
            <a:gdLst>
              <a:gd name="connsiteX0" fmla="*/ 1172187 w 1201519"/>
              <a:gd name="connsiteY0" fmla="*/ 7022 h 688948"/>
              <a:gd name="connsiteX1" fmla="*/ 1127737 w 1201519"/>
              <a:gd name="connsiteY1" fmla="*/ 38772 h 688948"/>
              <a:gd name="connsiteX2" fmla="*/ 724512 w 1201519"/>
              <a:gd name="connsiteY2" fmla="*/ 156247 h 688948"/>
              <a:gd name="connsiteX3" fmla="*/ 565762 w 1201519"/>
              <a:gd name="connsiteY3" fmla="*/ 251497 h 688948"/>
              <a:gd name="connsiteX4" fmla="*/ 181587 w 1201519"/>
              <a:gd name="connsiteY4" fmla="*/ 527722 h 688948"/>
              <a:gd name="connsiteX5" fmla="*/ 612 w 1201519"/>
              <a:gd name="connsiteY5" fmla="*/ 686472 h 688948"/>
              <a:gd name="connsiteX6" fmla="*/ 140312 w 1201519"/>
              <a:gd name="connsiteY6" fmla="*/ 600747 h 688948"/>
              <a:gd name="connsiteX7" fmla="*/ 572112 w 1201519"/>
              <a:gd name="connsiteY7" fmla="*/ 299122 h 688948"/>
              <a:gd name="connsiteX8" fmla="*/ 803887 w 1201519"/>
              <a:gd name="connsiteY8" fmla="*/ 159422 h 688948"/>
              <a:gd name="connsiteX9" fmla="*/ 1172187 w 1201519"/>
              <a:gd name="connsiteY9" fmla="*/ 7022 h 68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1519" h="688948">
                <a:moveTo>
                  <a:pt x="1172187" y="7022"/>
                </a:moveTo>
                <a:cubicBezTo>
                  <a:pt x="1226162" y="-13086"/>
                  <a:pt x="1202350" y="13901"/>
                  <a:pt x="1127737" y="38772"/>
                </a:cubicBezTo>
                <a:cubicBezTo>
                  <a:pt x="1053124" y="63643"/>
                  <a:pt x="818174" y="120793"/>
                  <a:pt x="724512" y="156247"/>
                </a:cubicBezTo>
                <a:cubicBezTo>
                  <a:pt x="630850" y="191701"/>
                  <a:pt x="656249" y="189585"/>
                  <a:pt x="565762" y="251497"/>
                </a:cubicBezTo>
                <a:cubicBezTo>
                  <a:pt x="475275" y="313409"/>
                  <a:pt x="275779" y="455226"/>
                  <a:pt x="181587" y="527722"/>
                </a:cubicBezTo>
                <a:cubicBezTo>
                  <a:pt x="87395" y="600218"/>
                  <a:pt x="7491" y="674301"/>
                  <a:pt x="612" y="686472"/>
                </a:cubicBezTo>
                <a:cubicBezTo>
                  <a:pt x="-6267" y="698643"/>
                  <a:pt x="45062" y="665305"/>
                  <a:pt x="140312" y="600747"/>
                </a:cubicBezTo>
                <a:cubicBezTo>
                  <a:pt x="235562" y="536189"/>
                  <a:pt x="461516" y="372676"/>
                  <a:pt x="572112" y="299122"/>
                </a:cubicBezTo>
                <a:cubicBezTo>
                  <a:pt x="682708" y="225568"/>
                  <a:pt x="708637" y="202285"/>
                  <a:pt x="803887" y="159422"/>
                </a:cubicBezTo>
                <a:cubicBezTo>
                  <a:pt x="899137" y="116559"/>
                  <a:pt x="1118212" y="27130"/>
                  <a:pt x="1172187" y="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: 図形 580">
            <a:extLst>
              <a:ext uri="{FF2B5EF4-FFF2-40B4-BE49-F238E27FC236}">
                <a16:creationId xmlns:a16="http://schemas.microsoft.com/office/drawing/2014/main" id="{07730B36-1212-4A23-8DFD-BCC9AC518F17}"/>
              </a:ext>
            </a:extLst>
          </p:cNvPr>
          <p:cNvSpPr/>
          <p:nvPr/>
        </p:nvSpPr>
        <p:spPr>
          <a:xfrm>
            <a:off x="5312485" y="2204528"/>
            <a:ext cx="43740" cy="551157"/>
          </a:xfrm>
          <a:custGeom>
            <a:avLst/>
            <a:gdLst>
              <a:gd name="connsiteX0" fmla="*/ 43740 w 43740"/>
              <a:gd name="connsiteY0" fmla="*/ 8447 h 551157"/>
              <a:gd name="connsiteX1" fmla="*/ 2465 w 43740"/>
              <a:gd name="connsiteY1" fmla="*/ 522797 h 551157"/>
              <a:gd name="connsiteX2" fmla="*/ 11990 w 43740"/>
              <a:gd name="connsiteY2" fmla="*/ 456122 h 551157"/>
              <a:gd name="connsiteX3" fmla="*/ 2465 w 43740"/>
              <a:gd name="connsiteY3" fmla="*/ 217997 h 551157"/>
              <a:gd name="connsiteX4" fmla="*/ 43740 w 43740"/>
              <a:gd name="connsiteY4" fmla="*/ 8447 h 55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40" h="551157">
                <a:moveTo>
                  <a:pt x="43740" y="8447"/>
                </a:moveTo>
                <a:cubicBezTo>
                  <a:pt x="43740" y="59247"/>
                  <a:pt x="7757" y="448185"/>
                  <a:pt x="2465" y="522797"/>
                </a:cubicBezTo>
                <a:cubicBezTo>
                  <a:pt x="-2827" y="597409"/>
                  <a:pt x="11990" y="506922"/>
                  <a:pt x="11990" y="456122"/>
                </a:cubicBezTo>
                <a:cubicBezTo>
                  <a:pt x="11990" y="405322"/>
                  <a:pt x="-6531" y="286260"/>
                  <a:pt x="2465" y="217997"/>
                </a:cubicBezTo>
                <a:cubicBezTo>
                  <a:pt x="11461" y="149735"/>
                  <a:pt x="43740" y="-42353"/>
                  <a:pt x="43740" y="8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: 図形 581">
            <a:extLst>
              <a:ext uri="{FF2B5EF4-FFF2-40B4-BE49-F238E27FC236}">
                <a16:creationId xmlns:a16="http://schemas.microsoft.com/office/drawing/2014/main" id="{E8F904D9-30EE-4E31-AD94-919A837F8CB3}"/>
              </a:ext>
            </a:extLst>
          </p:cNvPr>
          <p:cNvSpPr/>
          <p:nvPr/>
        </p:nvSpPr>
        <p:spPr>
          <a:xfrm>
            <a:off x="5128943" y="2637346"/>
            <a:ext cx="166340" cy="225633"/>
          </a:xfrm>
          <a:custGeom>
            <a:avLst/>
            <a:gdLst>
              <a:gd name="connsiteX0" fmla="*/ 165370 w 166340"/>
              <a:gd name="connsiteY0" fmla="*/ 37592 h 225633"/>
              <a:gd name="connsiteX1" fmla="*/ 66945 w 166340"/>
              <a:gd name="connsiteY1" fmla="*/ 82042 h 225633"/>
              <a:gd name="connsiteX2" fmla="*/ 38370 w 166340"/>
              <a:gd name="connsiteY2" fmla="*/ 126492 h 225633"/>
              <a:gd name="connsiteX3" fmla="*/ 14557 w 166340"/>
              <a:gd name="connsiteY3" fmla="*/ 224917 h 225633"/>
              <a:gd name="connsiteX4" fmla="*/ 11382 w 166340"/>
              <a:gd name="connsiteY4" fmla="*/ 167767 h 225633"/>
              <a:gd name="connsiteX5" fmla="*/ 1857 w 166340"/>
              <a:gd name="connsiteY5" fmla="*/ 107442 h 225633"/>
              <a:gd name="connsiteX6" fmla="*/ 52657 w 166340"/>
              <a:gd name="connsiteY6" fmla="*/ 36004 h 225633"/>
              <a:gd name="connsiteX7" fmla="*/ 114570 w 166340"/>
              <a:gd name="connsiteY7" fmla="*/ 1079 h 225633"/>
              <a:gd name="connsiteX8" fmla="*/ 165370 w 166340"/>
              <a:gd name="connsiteY8" fmla="*/ 37592 h 2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40" h="225633">
                <a:moveTo>
                  <a:pt x="165370" y="37592"/>
                </a:moveTo>
                <a:cubicBezTo>
                  <a:pt x="157433" y="51086"/>
                  <a:pt x="88112" y="67225"/>
                  <a:pt x="66945" y="82042"/>
                </a:cubicBezTo>
                <a:cubicBezTo>
                  <a:pt x="45778" y="96859"/>
                  <a:pt x="47101" y="102680"/>
                  <a:pt x="38370" y="126492"/>
                </a:cubicBezTo>
                <a:cubicBezTo>
                  <a:pt x="29639" y="150304"/>
                  <a:pt x="19055" y="218038"/>
                  <a:pt x="14557" y="224917"/>
                </a:cubicBezTo>
                <a:cubicBezTo>
                  <a:pt x="10059" y="231796"/>
                  <a:pt x="13499" y="187346"/>
                  <a:pt x="11382" y="167767"/>
                </a:cubicBezTo>
                <a:cubicBezTo>
                  <a:pt x="9265" y="148188"/>
                  <a:pt x="-5022" y="129402"/>
                  <a:pt x="1857" y="107442"/>
                </a:cubicBezTo>
                <a:cubicBezTo>
                  <a:pt x="8736" y="85482"/>
                  <a:pt x="33872" y="53731"/>
                  <a:pt x="52657" y="36004"/>
                </a:cubicBezTo>
                <a:cubicBezTo>
                  <a:pt x="71442" y="18277"/>
                  <a:pt x="98695" y="8223"/>
                  <a:pt x="114570" y="1079"/>
                </a:cubicBezTo>
                <a:cubicBezTo>
                  <a:pt x="130445" y="-6065"/>
                  <a:pt x="173307" y="24098"/>
                  <a:pt x="165370" y="37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: 図形 582">
            <a:extLst>
              <a:ext uri="{FF2B5EF4-FFF2-40B4-BE49-F238E27FC236}">
                <a16:creationId xmlns:a16="http://schemas.microsoft.com/office/drawing/2014/main" id="{7EA458DD-DBFA-456F-B039-D8CEB68F3859}"/>
              </a:ext>
            </a:extLst>
          </p:cNvPr>
          <p:cNvSpPr/>
          <p:nvPr/>
        </p:nvSpPr>
        <p:spPr>
          <a:xfrm>
            <a:off x="4514675" y="3355129"/>
            <a:ext cx="178007" cy="355380"/>
          </a:xfrm>
          <a:custGeom>
            <a:avLst/>
            <a:gdLst>
              <a:gd name="connsiteX0" fmla="*/ 177975 w 178007"/>
              <a:gd name="connsiteY0" fmla="*/ 38946 h 355380"/>
              <a:gd name="connsiteX1" fmla="*/ 89075 w 178007"/>
              <a:gd name="connsiteY1" fmla="*/ 83396 h 355380"/>
              <a:gd name="connsiteX2" fmla="*/ 52563 w 178007"/>
              <a:gd name="connsiteY2" fmla="*/ 156421 h 355380"/>
              <a:gd name="connsiteX3" fmla="*/ 39863 w 178007"/>
              <a:gd name="connsiteY3" fmla="*/ 270721 h 355380"/>
              <a:gd name="connsiteX4" fmla="*/ 62088 w 178007"/>
              <a:gd name="connsiteY4" fmla="*/ 354859 h 355380"/>
              <a:gd name="connsiteX5" fmla="*/ 44625 w 178007"/>
              <a:gd name="connsiteY5" fmla="*/ 299296 h 355380"/>
              <a:gd name="connsiteX6" fmla="*/ 175 w 178007"/>
              <a:gd name="connsiteY6" fmla="*/ 164359 h 355380"/>
              <a:gd name="connsiteX7" fmla="*/ 31925 w 178007"/>
              <a:gd name="connsiteY7" fmla="*/ 89746 h 355380"/>
              <a:gd name="connsiteX8" fmla="*/ 98600 w 178007"/>
              <a:gd name="connsiteY8" fmla="*/ 2434 h 355380"/>
              <a:gd name="connsiteX9" fmla="*/ 177975 w 178007"/>
              <a:gd name="connsiteY9" fmla="*/ 38946 h 3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007" h="355380">
                <a:moveTo>
                  <a:pt x="177975" y="38946"/>
                </a:moveTo>
                <a:cubicBezTo>
                  <a:pt x="176388" y="52440"/>
                  <a:pt x="109977" y="63817"/>
                  <a:pt x="89075" y="83396"/>
                </a:cubicBezTo>
                <a:cubicBezTo>
                  <a:pt x="68173" y="102975"/>
                  <a:pt x="60765" y="125200"/>
                  <a:pt x="52563" y="156421"/>
                </a:cubicBezTo>
                <a:cubicBezTo>
                  <a:pt x="44361" y="187642"/>
                  <a:pt x="38275" y="237648"/>
                  <a:pt x="39863" y="270721"/>
                </a:cubicBezTo>
                <a:cubicBezTo>
                  <a:pt x="41450" y="303794"/>
                  <a:pt x="61294" y="350097"/>
                  <a:pt x="62088" y="354859"/>
                </a:cubicBezTo>
                <a:cubicBezTo>
                  <a:pt x="62882" y="359621"/>
                  <a:pt x="54944" y="331046"/>
                  <a:pt x="44625" y="299296"/>
                </a:cubicBezTo>
                <a:cubicBezTo>
                  <a:pt x="34306" y="267546"/>
                  <a:pt x="2292" y="199284"/>
                  <a:pt x="175" y="164359"/>
                </a:cubicBezTo>
                <a:cubicBezTo>
                  <a:pt x="-1942" y="129434"/>
                  <a:pt x="15521" y="116733"/>
                  <a:pt x="31925" y="89746"/>
                </a:cubicBezTo>
                <a:cubicBezTo>
                  <a:pt x="48329" y="62759"/>
                  <a:pt x="75052" y="14340"/>
                  <a:pt x="98600" y="2434"/>
                </a:cubicBezTo>
                <a:cubicBezTo>
                  <a:pt x="122148" y="-9472"/>
                  <a:pt x="179562" y="25452"/>
                  <a:pt x="177975" y="38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: 図形 583">
            <a:extLst>
              <a:ext uri="{FF2B5EF4-FFF2-40B4-BE49-F238E27FC236}">
                <a16:creationId xmlns:a16="http://schemas.microsoft.com/office/drawing/2014/main" id="{3B2BE729-9BD5-4861-BEB5-EEFD5EDBA96B}"/>
              </a:ext>
            </a:extLst>
          </p:cNvPr>
          <p:cNvSpPr/>
          <p:nvPr/>
        </p:nvSpPr>
        <p:spPr>
          <a:xfrm>
            <a:off x="4687857" y="3387561"/>
            <a:ext cx="78941" cy="171695"/>
          </a:xfrm>
          <a:custGeom>
            <a:avLst/>
            <a:gdLst>
              <a:gd name="connsiteX0" fmla="*/ 31 w 78941"/>
              <a:gd name="connsiteY0" fmla="*/ 164 h 171695"/>
              <a:gd name="connsiteX1" fmla="*/ 52418 w 78941"/>
              <a:gd name="connsiteY1" fmla="*/ 119227 h 171695"/>
              <a:gd name="connsiteX2" fmla="*/ 77818 w 78941"/>
              <a:gd name="connsiteY2" fmla="*/ 171614 h 171695"/>
              <a:gd name="connsiteX3" fmla="*/ 73056 w 78941"/>
              <a:gd name="connsiteY3" fmla="*/ 130339 h 171695"/>
              <a:gd name="connsiteX4" fmla="*/ 60356 w 78941"/>
              <a:gd name="connsiteY4" fmla="*/ 93827 h 171695"/>
              <a:gd name="connsiteX5" fmla="*/ 31 w 78941"/>
              <a:gd name="connsiteY5" fmla="*/ 164 h 1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41" h="171695">
                <a:moveTo>
                  <a:pt x="31" y="164"/>
                </a:moveTo>
                <a:cubicBezTo>
                  <a:pt x="-1292" y="4397"/>
                  <a:pt x="39454" y="90652"/>
                  <a:pt x="52418" y="119227"/>
                </a:cubicBezTo>
                <a:cubicBezTo>
                  <a:pt x="65383" y="147802"/>
                  <a:pt x="74378" y="169762"/>
                  <a:pt x="77818" y="171614"/>
                </a:cubicBezTo>
                <a:cubicBezTo>
                  <a:pt x="81258" y="173466"/>
                  <a:pt x="75966" y="143304"/>
                  <a:pt x="73056" y="130339"/>
                </a:cubicBezTo>
                <a:cubicBezTo>
                  <a:pt x="70146" y="117374"/>
                  <a:pt x="69352" y="113142"/>
                  <a:pt x="60356" y="93827"/>
                </a:cubicBezTo>
                <a:cubicBezTo>
                  <a:pt x="51360" y="74513"/>
                  <a:pt x="1354" y="-4069"/>
                  <a:pt x="31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: 図形 584">
            <a:extLst>
              <a:ext uri="{FF2B5EF4-FFF2-40B4-BE49-F238E27FC236}">
                <a16:creationId xmlns:a16="http://schemas.microsoft.com/office/drawing/2014/main" id="{7E41F0B0-E4A5-476A-8BAF-7CCBCADE5115}"/>
              </a:ext>
            </a:extLst>
          </p:cNvPr>
          <p:cNvSpPr/>
          <p:nvPr/>
        </p:nvSpPr>
        <p:spPr>
          <a:xfrm>
            <a:off x="4586748" y="3394776"/>
            <a:ext cx="173572" cy="229912"/>
          </a:xfrm>
          <a:custGeom>
            <a:avLst/>
            <a:gdLst>
              <a:gd name="connsiteX0" fmla="*/ 99552 w 173572"/>
              <a:gd name="connsiteY0" fmla="*/ 887 h 229912"/>
              <a:gd name="connsiteX1" fmla="*/ 164640 w 173572"/>
              <a:gd name="connsiteY1" fmla="*/ 113599 h 229912"/>
              <a:gd name="connsiteX2" fmla="*/ 170990 w 173572"/>
              <a:gd name="connsiteY2" fmla="*/ 145349 h 229912"/>
              <a:gd name="connsiteX3" fmla="*/ 145590 w 173572"/>
              <a:gd name="connsiteY3" fmla="*/ 224724 h 229912"/>
              <a:gd name="connsiteX4" fmla="*/ 117015 w 173572"/>
              <a:gd name="connsiteY4" fmla="*/ 215199 h 229912"/>
              <a:gd name="connsiteX5" fmla="*/ 37640 w 173572"/>
              <a:gd name="connsiteY5" fmla="*/ 158049 h 229912"/>
              <a:gd name="connsiteX6" fmla="*/ 1127 w 173572"/>
              <a:gd name="connsiteY6" fmla="*/ 64387 h 229912"/>
              <a:gd name="connsiteX7" fmla="*/ 99552 w 173572"/>
              <a:gd name="connsiteY7" fmla="*/ 887 h 2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72" h="229912">
                <a:moveTo>
                  <a:pt x="99552" y="887"/>
                </a:moveTo>
                <a:cubicBezTo>
                  <a:pt x="126804" y="9089"/>
                  <a:pt x="152734" y="89522"/>
                  <a:pt x="164640" y="113599"/>
                </a:cubicBezTo>
                <a:cubicBezTo>
                  <a:pt x="176546" y="137676"/>
                  <a:pt x="174165" y="126828"/>
                  <a:pt x="170990" y="145349"/>
                </a:cubicBezTo>
                <a:cubicBezTo>
                  <a:pt x="167815" y="163870"/>
                  <a:pt x="154586" y="213082"/>
                  <a:pt x="145590" y="224724"/>
                </a:cubicBezTo>
                <a:cubicBezTo>
                  <a:pt x="136594" y="236366"/>
                  <a:pt x="135006" y="226311"/>
                  <a:pt x="117015" y="215199"/>
                </a:cubicBezTo>
                <a:cubicBezTo>
                  <a:pt x="99024" y="204087"/>
                  <a:pt x="56955" y="183184"/>
                  <a:pt x="37640" y="158049"/>
                </a:cubicBezTo>
                <a:cubicBezTo>
                  <a:pt x="18325" y="132914"/>
                  <a:pt x="-5487" y="85289"/>
                  <a:pt x="1127" y="64387"/>
                </a:cubicBezTo>
                <a:cubicBezTo>
                  <a:pt x="7741" y="43485"/>
                  <a:pt x="72300" y="-7315"/>
                  <a:pt x="99552" y="88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: 図形 585">
            <a:extLst>
              <a:ext uri="{FF2B5EF4-FFF2-40B4-BE49-F238E27FC236}">
                <a16:creationId xmlns:a16="http://schemas.microsoft.com/office/drawing/2014/main" id="{EDB5AC72-F77B-4140-83B8-6B98EA93B9DD}"/>
              </a:ext>
            </a:extLst>
          </p:cNvPr>
          <p:cNvSpPr/>
          <p:nvPr/>
        </p:nvSpPr>
        <p:spPr>
          <a:xfrm>
            <a:off x="4589448" y="3417875"/>
            <a:ext cx="74627" cy="97439"/>
          </a:xfrm>
          <a:custGeom>
            <a:avLst/>
            <a:gdLst>
              <a:gd name="connsiteX0" fmla="*/ 41290 w 74627"/>
              <a:gd name="connsiteY0" fmla="*/ 13 h 97439"/>
              <a:gd name="connsiteX1" fmla="*/ 74627 w 74627"/>
              <a:gd name="connsiteY1" fmla="*/ 49225 h 97439"/>
              <a:gd name="connsiteX2" fmla="*/ 41290 w 74627"/>
              <a:gd name="connsiteY2" fmla="*/ 93675 h 97439"/>
              <a:gd name="connsiteX3" fmla="*/ 23827 w 74627"/>
              <a:gd name="connsiteY3" fmla="*/ 90500 h 97439"/>
              <a:gd name="connsiteX4" fmla="*/ 15 w 74627"/>
              <a:gd name="connsiteY4" fmla="*/ 53988 h 97439"/>
              <a:gd name="connsiteX5" fmla="*/ 41290 w 74627"/>
              <a:gd name="connsiteY5" fmla="*/ 13 h 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7" h="97439">
                <a:moveTo>
                  <a:pt x="41290" y="13"/>
                </a:moveTo>
                <a:cubicBezTo>
                  <a:pt x="53725" y="-781"/>
                  <a:pt x="74627" y="33615"/>
                  <a:pt x="74627" y="49225"/>
                </a:cubicBezTo>
                <a:cubicBezTo>
                  <a:pt x="74627" y="64835"/>
                  <a:pt x="49757" y="86796"/>
                  <a:pt x="41290" y="93675"/>
                </a:cubicBezTo>
                <a:cubicBezTo>
                  <a:pt x="32823" y="100554"/>
                  <a:pt x="30706" y="97114"/>
                  <a:pt x="23827" y="90500"/>
                </a:cubicBezTo>
                <a:cubicBezTo>
                  <a:pt x="16948" y="83886"/>
                  <a:pt x="809" y="66423"/>
                  <a:pt x="15" y="53988"/>
                </a:cubicBezTo>
                <a:cubicBezTo>
                  <a:pt x="-779" y="41553"/>
                  <a:pt x="28855" y="807"/>
                  <a:pt x="41290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: 図形 510">
            <a:extLst>
              <a:ext uri="{FF2B5EF4-FFF2-40B4-BE49-F238E27FC236}">
                <a16:creationId xmlns:a16="http://schemas.microsoft.com/office/drawing/2014/main" id="{4B86DC90-C97E-4129-8D40-2E5C59E7BA55}"/>
              </a:ext>
            </a:extLst>
          </p:cNvPr>
          <p:cNvSpPr/>
          <p:nvPr/>
        </p:nvSpPr>
        <p:spPr>
          <a:xfrm>
            <a:off x="878227" y="3957373"/>
            <a:ext cx="350863" cy="433713"/>
          </a:xfrm>
          <a:custGeom>
            <a:avLst/>
            <a:gdLst>
              <a:gd name="connsiteX0" fmla="*/ 186986 w 350863"/>
              <a:gd name="connsiteY0" fmla="*/ 265 h 433713"/>
              <a:gd name="connsiteX1" fmla="*/ 218736 w 350863"/>
              <a:gd name="connsiteY1" fmla="*/ 65352 h 433713"/>
              <a:gd name="connsiteX2" fmla="*/ 163173 w 350863"/>
              <a:gd name="connsiteY2" fmla="*/ 93927 h 433713"/>
              <a:gd name="connsiteX3" fmla="*/ 18711 w 350863"/>
              <a:gd name="connsiteY3" fmla="*/ 306652 h 433713"/>
              <a:gd name="connsiteX4" fmla="*/ 9186 w 350863"/>
              <a:gd name="connsiteY4" fmla="*/ 386027 h 433713"/>
              <a:gd name="connsiteX5" fmla="*/ 86973 w 350863"/>
              <a:gd name="connsiteY5" fmla="*/ 433652 h 433713"/>
              <a:gd name="connsiteX6" fmla="*/ 133011 w 350863"/>
              <a:gd name="connsiteY6" fmla="*/ 393965 h 433713"/>
              <a:gd name="connsiteX7" fmla="*/ 260011 w 350863"/>
              <a:gd name="connsiteY7" fmla="*/ 309827 h 433713"/>
              <a:gd name="connsiteX8" fmla="*/ 333036 w 350863"/>
              <a:gd name="connsiteY8" fmla="*/ 284427 h 433713"/>
              <a:gd name="connsiteX9" fmla="*/ 348911 w 350863"/>
              <a:gd name="connsiteY9" fmla="*/ 220927 h 433713"/>
              <a:gd name="connsiteX10" fmla="*/ 299698 w 350863"/>
              <a:gd name="connsiteY10" fmla="*/ 262202 h 433713"/>
              <a:gd name="connsiteX11" fmla="*/ 233023 w 350863"/>
              <a:gd name="connsiteY11" fmla="*/ 317765 h 433713"/>
              <a:gd name="connsiteX12" fmla="*/ 63161 w 350863"/>
              <a:gd name="connsiteY12" fmla="*/ 400315 h 433713"/>
              <a:gd name="connsiteX13" fmla="*/ 63161 w 350863"/>
              <a:gd name="connsiteY13" fmla="*/ 290777 h 433713"/>
              <a:gd name="connsiteX14" fmla="*/ 133011 w 350863"/>
              <a:gd name="connsiteY14" fmla="*/ 166952 h 433713"/>
              <a:gd name="connsiteX15" fmla="*/ 269536 w 350863"/>
              <a:gd name="connsiteY15" fmla="*/ 92340 h 433713"/>
              <a:gd name="connsiteX16" fmla="*/ 186986 w 350863"/>
              <a:gd name="connsiteY16" fmla="*/ 265 h 4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863" h="433713">
                <a:moveTo>
                  <a:pt x="186986" y="265"/>
                </a:moveTo>
                <a:cubicBezTo>
                  <a:pt x="178519" y="-4233"/>
                  <a:pt x="222705" y="49742"/>
                  <a:pt x="218736" y="65352"/>
                </a:cubicBezTo>
                <a:cubicBezTo>
                  <a:pt x="214767" y="80962"/>
                  <a:pt x="196510" y="53710"/>
                  <a:pt x="163173" y="93927"/>
                </a:cubicBezTo>
                <a:cubicBezTo>
                  <a:pt x="129836" y="134144"/>
                  <a:pt x="44375" y="257969"/>
                  <a:pt x="18711" y="306652"/>
                </a:cubicBezTo>
                <a:cubicBezTo>
                  <a:pt x="-6953" y="355335"/>
                  <a:pt x="-2191" y="364860"/>
                  <a:pt x="9186" y="386027"/>
                </a:cubicBezTo>
                <a:cubicBezTo>
                  <a:pt x="20563" y="407194"/>
                  <a:pt x="66335" y="432329"/>
                  <a:pt x="86973" y="433652"/>
                </a:cubicBezTo>
                <a:cubicBezTo>
                  <a:pt x="107610" y="434975"/>
                  <a:pt x="104171" y="414602"/>
                  <a:pt x="133011" y="393965"/>
                </a:cubicBezTo>
                <a:cubicBezTo>
                  <a:pt x="161851" y="373328"/>
                  <a:pt x="226673" y="328083"/>
                  <a:pt x="260011" y="309827"/>
                </a:cubicBezTo>
                <a:cubicBezTo>
                  <a:pt x="293349" y="291571"/>
                  <a:pt x="318219" y="299244"/>
                  <a:pt x="333036" y="284427"/>
                </a:cubicBezTo>
                <a:cubicBezTo>
                  <a:pt x="347853" y="269610"/>
                  <a:pt x="354467" y="224631"/>
                  <a:pt x="348911" y="220927"/>
                </a:cubicBezTo>
                <a:cubicBezTo>
                  <a:pt x="343355" y="217223"/>
                  <a:pt x="319013" y="246062"/>
                  <a:pt x="299698" y="262202"/>
                </a:cubicBezTo>
                <a:cubicBezTo>
                  <a:pt x="280383" y="278342"/>
                  <a:pt x="272446" y="294746"/>
                  <a:pt x="233023" y="317765"/>
                </a:cubicBezTo>
                <a:cubicBezTo>
                  <a:pt x="193600" y="340784"/>
                  <a:pt x="91471" y="404813"/>
                  <a:pt x="63161" y="400315"/>
                </a:cubicBezTo>
                <a:cubicBezTo>
                  <a:pt x="34851" y="395817"/>
                  <a:pt x="51519" y="329671"/>
                  <a:pt x="63161" y="290777"/>
                </a:cubicBezTo>
                <a:cubicBezTo>
                  <a:pt x="74803" y="251883"/>
                  <a:pt x="98615" y="200025"/>
                  <a:pt x="133011" y="166952"/>
                </a:cubicBezTo>
                <a:cubicBezTo>
                  <a:pt x="167407" y="133879"/>
                  <a:pt x="255513" y="115888"/>
                  <a:pt x="269536" y="92340"/>
                </a:cubicBezTo>
                <a:cubicBezTo>
                  <a:pt x="283559" y="68792"/>
                  <a:pt x="195453" y="4763"/>
                  <a:pt x="186986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3D706077-7CE7-4E32-B550-BFA686F2B1F9}"/>
              </a:ext>
            </a:extLst>
          </p:cNvPr>
          <p:cNvSpPr/>
          <p:nvPr/>
        </p:nvSpPr>
        <p:spPr>
          <a:xfrm>
            <a:off x="690082" y="4085559"/>
            <a:ext cx="650564" cy="326526"/>
          </a:xfrm>
          <a:custGeom>
            <a:avLst/>
            <a:gdLst>
              <a:gd name="connsiteX0" fmla="*/ 481 w 650564"/>
              <a:gd name="connsiteY0" fmla="*/ 310229 h 326526"/>
              <a:gd name="connsiteX1" fmla="*/ 94143 w 650564"/>
              <a:gd name="connsiteY1" fmla="*/ 324516 h 326526"/>
              <a:gd name="connsiteX2" fmla="*/ 125893 w 650564"/>
              <a:gd name="connsiteY2" fmla="*/ 278479 h 326526"/>
              <a:gd name="connsiteX3" fmla="*/ 221143 w 650564"/>
              <a:gd name="connsiteY3" fmla="*/ 213391 h 326526"/>
              <a:gd name="connsiteX4" fmla="*/ 432281 w 650564"/>
              <a:gd name="connsiteY4" fmla="*/ 89566 h 326526"/>
              <a:gd name="connsiteX5" fmla="*/ 532293 w 650564"/>
              <a:gd name="connsiteY5" fmla="*/ 51466 h 326526"/>
              <a:gd name="connsiteX6" fmla="*/ 637068 w 650564"/>
              <a:gd name="connsiteY6" fmla="*/ 37179 h 326526"/>
              <a:gd name="connsiteX7" fmla="*/ 637068 w 650564"/>
              <a:gd name="connsiteY7" fmla="*/ 666 h 326526"/>
              <a:gd name="connsiteX8" fmla="*/ 525943 w 650564"/>
              <a:gd name="connsiteY8" fmla="*/ 14954 h 326526"/>
              <a:gd name="connsiteX9" fmla="*/ 495781 w 650564"/>
              <a:gd name="connsiteY9" fmla="*/ 32416 h 326526"/>
              <a:gd name="connsiteX10" fmla="*/ 424343 w 650564"/>
              <a:gd name="connsiteY10" fmla="*/ 78454 h 326526"/>
              <a:gd name="connsiteX11" fmla="*/ 224318 w 650564"/>
              <a:gd name="connsiteY11" fmla="*/ 191166 h 326526"/>
              <a:gd name="connsiteX12" fmla="*/ 138593 w 650564"/>
              <a:gd name="connsiteY12" fmla="*/ 238791 h 326526"/>
              <a:gd name="connsiteX13" fmla="*/ 481 w 650564"/>
              <a:gd name="connsiteY13" fmla="*/ 310229 h 32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64" h="326526">
                <a:moveTo>
                  <a:pt x="481" y="310229"/>
                </a:moveTo>
                <a:cubicBezTo>
                  <a:pt x="-6927" y="324516"/>
                  <a:pt x="73241" y="329808"/>
                  <a:pt x="94143" y="324516"/>
                </a:cubicBezTo>
                <a:cubicBezTo>
                  <a:pt x="115045" y="319224"/>
                  <a:pt x="104726" y="297000"/>
                  <a:pt x="125893" y="278479"/>
                </a:cubicBezTo>
                <a:cubicBezTo>
                  <a:pt x="147060" y="259958"/>
                  <a:pt x="170078" y="244876"/>
                  <a:pt x="221143" y="213391"/>
                </a:cubicBezTo>
                <a:cubicBezTo>
                  <a:pt x="272208" y="181906"/>
                  <a:pt x="380423" y="116553"/>
                  <a:pt x="432281" y="89566"/>
                </a:cubicBezTo>
                <a:cubicBezTo>
                  <a:pt x="484139" y="62579"/>
                  <a:pt x="498162" y="60197"/>
                  <a:pt x="532293" y="51466"/>
                </a:cubicBezTo>
                <a:cubicBezTo>
                  <a:pt x="566424" y="42735"/>
                  <a:pt x="619606" y="45646"/>
                  <a:pt x="637068" y="37179"/>
                </a:cubicBezTo>
                <a:cubicBezTo>
                  <a:pt x="654530" y="28712"/>
                  <a:pt x="655589" y="4370"/>
                  <a:pt x="637068" y="666"/>
                </a:cubicBezTo>
                <a:cubicBezTo>
                  <a:pt x="618547" y="-3038"/>
                  <a:pt x="549491" y="9662"/>
                  <a:pt x="525943" y="14954"/>
                </a:cubicBezTo>
                <a:cubicBezTo>
                  <a:pt x="502395" y="20246"/>
                  <a:pt x="512714" y="21833"/>
                  <a:pt x="495781" y="32416"/>
                </a:cubicBezTo>
                <a:cubicBezTo>
                  <a:pt x="478848" y="42999"/>
                  <a:pt x="469587" y="51996"/>
                  <a:pt x="424343" y="78454"/>
                </a:cubicBezTo>
                <a:cubicBezTo>
                  <a:pt x="379099" y="104912"/>
                  <a:pt x="224318" y="191166"/>
                  <a:pt x="224318" y="191166"/>
                </a:cubicBezTo>
                <a:cubicBezTo>
                  <a:pt x="176693" y="217889"/>
                  <a:pt x="173783" y="220799"/>
                  <a:pt x="138593" y="238791"/>
                </a:cubicBezTo>
                <a:cubicBezTo>
                  <a:pt x="103404" y="256783"/>
                  <a:pt x="7889" y="295942"/>
                  <a:pt x="481" y="310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: 図形 517">
            <a:extLst>
              <a:ext uri="{FF2B5EF4-FFF2-40B4-BE49-F238E27FC236}">
                <a16:creationId xmlns:a16="http://schemas.microsoft.com/office/drawing/2014/main" id="{F07E4DBE-832D-4CCA-B7A0-8D91C219D56F}"/>
              </a:ext>
            </a:extLst>
          </p:cNvPr>
          <p:cNvSpPr/>
          <p:nvPr/>
        </p:nvSpPr>
        <p:spPr>
          <a:xfrm>
            <a:off x="1106034" y="4176818"/>
            <a:ext cx="176415" cy="230246"/>
          </a:xfrm>
          <a:custGeom>
            <a:avLst/>
            <a:gdLst>
              <a:gd name="connsiteX0" fmla="*/ 29029 w 176415"/>
              <a:gd name="connsiteY0" fmla="*/ 3070 h 230246"/>
              <a:gd name="connsiteX1" fmla="*/ 6804 w 176415"/>
              <a:gd name="connsiteY1" fmla="*/ 63395 h 230246"/>
              <a:gd name="connsiteX2" fmla="*/ 6804 w 176415"/>
              <a:gd name="connsiteY2" fmla="*/ 157058 h 230246"/>
              <a:gd name="connsiteX3" fmla="*/ 3629 w 176415"/>
              <a:gd name="connsiteY3" fmla="*/ 190395 h 230246"/>
              <a:gd name="connsiteX4" fmla="*/ 63954 w 176415"/>
              <a:gd name="connsiteY4" fmla="*/ 230083 h 230246"/>
              <a:gd name="connsiteX5" fmla="*/ 87766 w 176415"/>
              <a:gd name="connsiteY5" fmla="*/ 174520 h 230246"/>
              <a:gd name="connsiteX6" fmla="*/ 173491 w 176415"/>
              <a:gd name="connsiteY6" fmla="*/ 9420 h 230246"/>
              <a:gd name="connsiteX7" fmla="*/ 151266 w 176415"/>
              <a:gd name="connsiteY7" fmla="*/ 28470 h 230246"/>
              <a:gd name="connsiteX8" fmla="*/ 100466 w 176415"/>
              <a:gd name="connsiteY8" fmla="*/ 96733 h 230246"/>
              <a:gd name="connsiteX9" fmla="*/ 57604 w 176415"/>
              <a:gd name="connsiteY9" fmla="*/ 179283 h 230246"/>
              <a:gd name="connsiteX10" fmla="*/ 48079 w 176415"/>
              <a:gd name="connsiteY10" fmla="*/ 122133 h 230246"/>
              <a:gd name="connsiteX11" fmla="*/ 29029 w 176415"/>
              <a:gd name="connsiteY11" fmla="*/ 3070 h 23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415" h="230246">
                <a:moveTo>
                  <a:pt x="29029" y="3070"/>
                </a:moveTo>
                <a:cubicBezTo>
                  <a:pt x="22150" y="-6720"/>
                  <a:pt x="10508" y="37730"/>
                  <a:pt x="6804" y="63395"/>
                </a:cubicBezTo>
                <a:cubicBezTo>
                  <a:pt x="3100" y="89060"/>
                  <a:pt x="7333" y="135891"/>
                  <a:pt x="6804" y="157058"/>
                </a:cubicBezTo>
                <a:cubicBezTo>
                  <a:pt x="6275" y="178225"/>
                  <a:pt x="-5896" y="178224"/>
                  <a:pt x="3629" y="190395"/>
                </a:cubicBezTo>
                <a:cubicBezTo>
                  <a:pt x="13154" y="202566"/>
                  <a:pt x="49931" y="232729"/>
                  <a:pt x="63954" y="230083"/>
                </a:cubicBezTo>
                <a:cubicBezTo>
                  <a:pt x="77977" y="227437"/>
                  <a:pt x="69510" y="211297"/>
                  <a:pt x="87766" y="174520"/>
                </a:cubicBezTo>
                <a:cubicBezTo>
                  <a:pt x="106022" y="137743"/>
                  <a:pt x="162908" y="33762"/>
                  <a:pt x="173491" y="9420"/>
                </a:cubicBezTo>
                <a:cubicBezTo>
                  <a:pt x="184074" y="-14922"/>
                  <a:pt x="163437" y="13918"/>
                  <a:pt x="151266" y="28470"/>
                </a:cubicBezTo>
                <a:cubicBezTo>
                  <a:pt x="139095" y="43022"/>
                  <a:pt x="116076" y="71598"/>
                  <a:pt x="100466" y="96733"/>
                </a:cubicBezTo>
                <a:cubicBezTo>
                  <a:pt x="84856" y="121869"/>
                  <a:pt x="66335" y="175050"/>
                  <a:pt x="57604" y="179283"/>
                </a:cubicBezTo>
                <a:cubicBezTo>
                  <a:pt x="48873" y="183516"/>
                  <a:pt x="49402" y="148062"/>
                  <a:pt x="48079" y="122133"/>
                </a:cubicBezTo>
                <a:cubicBezTo>
                  <a:pt x="46756" y="96204"/>
                  <a:pt x="35908" y="12860"/>
                  <a:pt x="29029" y="3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: 図形 529">
            <a:extLst>
              <a:ext uri="{FF2B5EF4-FFF2-40B4-BE49-F238E27FC236}">
                <a16:creationId xmlns:a16="http://schemas.microsoft.com/office/drawing/2014/main" id="{0CB4416D-7431-462B-BF5F-775E332D2039}"/>
              </a:ext>
            </a:extLst>
          </p:cNvPr>
          <p:cNvSpPr/>
          <p:nvPr/>
        </p:nvSpPr>
        <p:spPr>
          <a:xfrm>
            <a:off x="1204673" y="4176587"/>
            <a:ext cx="107508" cy="219281"/>
          </a:xfrm>
          <a:custGeom>
            <a:avLst/>
            <a:gdLst>
              <a:gd name="connsiteX0" fmla="*/ 240 w 107508"/>
              <a:gd name="connsiteY0" fmla="*/ 216026 h 219281"/>
              <a:gd name="connsiteX1" fmla="*/ 92315 w 107508"/>
              <a:gd name="connsiteY1" fmla="*/ 9651 h 219281"/>
              <a:gd name="connsiteX2" fmla="*/ 98665 w 107508"/>
              <a:gd name="connsiteY2" fmla="*/ 41401 h 219281"/>
              <a:gd name="connsiteX3" fmla="*/ 106602 w 107508"/>
              <a:gd name="connsiteY3" fmla="*/ 108076 h 219281"/>
              <a:gd name="connsiteX4" fmla="*/ 105015 w 107508"/>
              <a:gd name="connsiteY4" fmla="*/ 173163 h 219281"/>
              <a:gd name="connsiteX5" fmla="*/ 85965 w 107508"/>
              <a:gd name="connsiteY5" fmla="*/ 127126 h 219281"/>
              <a:gd name="connsiteX6" fmla="*/ 84377 w 107508"/>
              <a:gd name="connsiteY6" fmla="*/ 68388 h 219281"/>
              <a:gd name="connsiteX7" fmla="*/ 65327 w 107508"/>
              <a:gd name="connsiteY7" fmla="*/ 131888 h 219281"/>
              <a:gd name="connsiteX8" fmla="*/ 240 w 107508"/>
              <a:gd name="connsiteY8" fmla="*/ 216026 h 21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08" h="219281">
                <a:moveTo>
                  <a:pt x="240" y="216026"/>
                </a:moveTo>
                <a:cubicBezTo>
                  <a:pt x="4738" y="195653"/>
                  <a:pt x="75911" y="38755"/>
                  <a:pt x="92315" y="9651"/>
                </a:cubicBezTo>
                <a:cubicBezTo>
                  <a:pt x="108719" y="-19453"/>
                  <a:pt x="96284" y="24997"/>
                  <a:pt x="98665" y="41401"/>
                </a:cubicBezTo>
                <a:cubicBezTo>
                  <a:pt x="101046" y="57805"/>
                  <a:pt x="105544" y="86116"/>
                  <a:pt x="106602" y="108076"/>
                </a:cubicBezTo>
                <a:cubicBezTo>
                  <a:pt x="107660" y="130036"/>
                  <a:pt x="108455" y="169988"/>
                  <a:pt x="105015" y="173163"/>
                </a:cubicBezTo>
                <a:cubicBezTo>
                  <a:pt x="101575" y="176338"/>
                  <a:pt x="89405" y="144588"/>
                  <a:pt x="85965" y="127126"/>
                </a:cubicBezTo>
                <a:cubicBezTo>
                  <a:pt x="82525" y="109663"/>
                  <a:pt x="87817" y="67594"/>
                  <a:pt x="84377" y="68388"/>
                </a:cubicBezTo>
                <a:cubicBezTo>
                  <a:pt x="80937" y="69182"/>
                  <a:pt x="74852" y="108340"/>
                  <a:pt x="65327" y="131888"/>
                </a:cubicBezTo>
                <a:cubicBezTo>
                  <a:pt x="55802" y="155436"/>
                  <a:pt x="-4258" y="236399"/>
                  <a:pt x="240" y="216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: 図形 548">
            <a:extLst>
              <a:ext uri="{FF2B5EF4-FFF2-40B4-BE49-F238E27FC236}">
                <a16:creationId xmlns:a16="http://schemas.microsoft.com/office/drawing/2014/main" id="{CB686C7A-BE06-4AF5-ADE3-04BD62DCBF40}"/>
              </a:ext>
            </a:extLst>
          </p:cNvPr>
          <p:cNvSpPr/>
          <p:nvPr/>
        </p:nvSpPr>
        <p:spPr>
          <a:xfrm>
            <a:off x="1309592" y="4102013"/>
            <a:ext cx="45568" cy="263822"/>
          </a:xfrm>
          <a:custGeom>
            <a:avLst/>
            <a:gdLst>
              <a:gd name="connsiteX0" fmla="*/ 44546 w 45568"/>
              <a:gd name="connsiteY0" fmla="*/ 87 h 263822"/>
              <a:gd name="connsiteX1" fmla="*/ 25496 w 45568"/>
              <a:gd name="connsiteY1" fmla="*/ 93750 h 263822"/>
              <a:gd name="connsiteX2" fmla="*/ 11208 w 45568"/>
              <a:gd name="connsiteY2" fmla="*/ 158837 h 263822"/>
              <a:gd name="connsiteX3" fmla="*/ 96 w 45568"/>
              <a:gd name="connsiteY3" fmla="*/ 230275 h 263822"/>
              <a:gd name="connsiteX4" fmla="*/ 17558 w 45568"/>
              <a:gd name="connsiteY4" fmla="*/ 263612 h 263822"/>
              <a:gd name="connsiteX5" fmla="*/ 25496 w 45568"/>
              <a:gd name="connsiteY5" fmla="*/ 215987 h 263822"/>
              <a:gd name="connsiteX6" fmla="*/ 39783 w 45568"/>
              <a:gd name="connsiteY6" fmla="*/ 111212 h 263822"/>
              <a:gd name="connsiteX7" fmla="*/ 44546 w 45568"/>
              <a:gd name="connsiteY7" fmla="*/ 87 h 2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68" h="263822">
                <a:moveTo>
                  <a:pt x="44546" y="87"/>
                </a:moveTo>
                <a:cubicBezTo>
                  <a:pt x="42165" y="-2823"/>
                  <a:pt x="31052" y="67292"/>
                  <a:pt x="25496" y="93750"/>
                </a:cubicBezTo>
                <a:cubicBezTo>
                  <a:pt x="19940" y="120208"/>
                  <a:pt x="15441" y="136083"/>
                  <a:pt x="11208" y="158837"/>
                </a:cubicBezTo>
                <a:cubicBezTo>
                  <a:pt x="6975" y="181591"/>
                  <a:pt x="-962" y="212813"/>
                  <a:pt x="96" y="230275"/>
                </a:cubicBezTo>
                <a:cubicBezTo>
                  <a:pt x="1154" y="247737"/>
                  <a:pt x="13325" y="265993"/>
                  <a:pt x="17558" y="263612"/>
                </a:cubicBezTo>
                <a:cubicBezTo>
                  <a:pt x="21791" y="261231"/>
                  <a:pt x="21792" y="241387"/>
                  <a:pt x="25496" y="215987"/>
                </a:cubicBezTo>
                <a:cubicBezTo>
                  <a:pt x="29200" y="190587"/>
                  <a:pt x="34491" y="143491"/>
                  <a:pt x="39783" y="111212"/>
                </a:cubicBezTo>
                <a:cubicBezTo>
                  <a:pt x="45075" y="78933"/>
                  <a:pt x="46927" y="2997"/>
                  <a:pt x="44546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: 図形 563">
            <a:extLst>
              <a:ext uri="{FF2B5EF4-FFF2-40B4-BE49-F238E27FC236}">
                <a16:creationId xmlns:a16="http://schemas.microsoft.com/office/drawing/2014/main" id="{EF10E0BC-99C3-478A-ACD1-0B3A1BA8A393}"/>
              </a:ext>
            </a:extLst>
          </p:cNvPr>
          <p:cNvSpPr/>
          <p:nvPr/>
        </p:nvSpPr>
        <p:spPr>
          <a:xfrm>
            <a:off x="1350754" y="4098426"/>
            <a:ext cx="164780" cy="287104"/>
          </a:xfrm>
          <a:custGeom>
            <a:avLst/>
            <a:gdLst>
              <a:gd name="connsiteX0" fmla="*/ 6559 w 164780"/>
              <a:gd name="connsiteY0" fmla="*/ 14787 h 287104"/>
              <a:gd name="connsiteX1" fmla="*/ 35134 w 164780"/>
              <a:gd name="connsiteY1" fmla="*/ 100512 h 287104"/>
              <a:gd name="connsiteX2" fmla="*/ 44659 w 164780"/>
              <a:gd name="connsiteY2" fmla="*/ 187824 h 287104"/>
              <a:gd name="connsiteX3" fmla="*/ 74821 w 164780"/>
              <a:gd name="connsiteY3" fmla="*/ 119562 h 287104"/>
              <a:gd name="connsiteX4" fmla="*/ 116096 w 164780"/>
              <a:gd name="connsiteY4" fmla="*/ 2087 h 287104"/>
              <a:gd name="connsiteX5" fmla="*/ 163721 w 164780"/>
              <a:gd name="connsiteY5" fmla="*/ 44949 h 287104"/>
              <a:gd name="connsiteX6" fmla="*/ 144671 w 164780"/>
              <a:gd name="connsiteY6" fmla="*/ 52887 h 287104"/>
              <a:gd name="connsiteX7" fmla="*/ 93871 w 164780"/>
              <a:gd name="connsiteY7" fmla="*/ 133849 h 287104"/>
              <a:gd name="connsiteX8" fmla="*/ 60534 w 164780"/>
              <a:gd name="connsiteY8" fmla="*/ 268787 h 287104"/>
              <a:gd name="connsiteX9" fmla="*/ 27196 w 164780"/>
              <a:gd name="connsiteY9" fmla="*/ 273549 h 287104"/>
              <a:gd name="connsiteX10" fmla="*/ 9734 w 164780"/>
              <a:gd name="connsiteY10" fmla="*/ 154487 h 287104"/>
              <a:gd name="connsiteX11" fmla="*/ 6559 w 164780"/>
              <a:gd name="connsiteY11" fmla="*/ 76699 h 287104"/>
              <a:gd name="connsiteX12" fmla="*/ 209 w 164780"/>
              <a:gd name="connsiteY12" fmla="*/ 114799 h 287104"/>
              <a:gd name="connsiteX13" fmla="*/ 6559 w 164780"/>
              <a:gd name="connsiteY13" fmla="*/ 14787 h 2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780" h="287104">
                <a:moveTo>
                  <a:pt x="6559" y="14787"/>
                </a:moveTo>
                <a:cubicBezTo>
                  <a:pt x="12380" y="12406"/>
                  <a:pt x="28784" y="71673"/>
                  <a:pt x="35134" y="100512"/>
                </a:cubicBezTo>
                <a:cubicBezTo>
                  <a:pt x="41484" y="129351"/>
                  <a:pt x="38044" y="184649"/>
                  <a:pt x="44659" y="187824"/>
                </a:cubicBezTo>
                <a:cubicBezTo>
                  <a:pt x="51274" y="190999"/>
                  <a:pt x="62915" y="150518"/>
                  <a:pt x="74821" y="119562"/>
                </a:cubicBezTo>
                <a:cubicBezTo>
                  <a:pt x="86727" y="88606"/>
                  <a:pt x="101279" y="14522"/>
                  <a:pt x="116096" y="2087"/>
                </a:cubicBezTo>
                <a:cubicBezTo>
                  <a:pt x="130913" y="-10348"/>
                  <a:pt x="158958" y="36482"/>
                  <a:pt x="163721" y="44949"/>
                </a:cubicBezTo>
                <a:cubicBezTo>
                  <a:pt x="168484" y="53416"/>
                  <a:pt x="156313" y="38071"/>
                  <a:pt x="144671" y="52887"/>
                </a:cubicBezTo>
                <a:cubicBezTo>
                  <a:pt x="133029" y="67703"/>
                  <a:pt x="107894" y="97866"/>
                  <a:pt x="93871" y="133849"/>
                </a:cubicBezTo>
                <a:cubicBezTo>
                  <a:pt x="79848" y="169832"/>
                  <a:pt x="71646" y="245504"/>
                  <a:pt x="60534" y="268787"/>
                </a:cubicBezTo>
                <a:cubicBezTo>
                  <a:pt x="49422" y="292070"/>
                  <a:pt x="35663" y="292599"/>
                  <a:pt x="27196" y="273549"/>
                </a:cubicBezTo>
                <a:cubicBezTo>
                  <a:pt x="18729" y="254499"/>
                  <a:pt x="13174" y="187295"/>
                  <a:pt x="9734" y="154487"/>
                </a:cubicBezTo>
                <a:cubicBezTo>
                  <a:pt x="6294" y="121679"/>
                  <a:pt x="8146" y="83314"/>
                  <a:pt x="6559" y="76699"/>
                </a:cubicBezTo>
                <a:cubicBezTo>
                  <a:pt x="4972" y="70084"/>
                  <a:pt x="1003" y="121414"/>
                  <a:pt x="209" y="114799"/>
                </a:cubicBezTo>
                <a:cubicBezTo>
                  <a:pt x="-585" y="108184"/>
                  <a:pt x="738" y="17168"/>
                  <a:pt x="6559" y="14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: 図形 575">
            <a:extLst>
              <a:ext uri="{FF2B5EF4-FFF2-40B4-BE49-F238E27FC236}">
                <a16:creationId xmlns:a16="http://schemas.microsoft.com/office/drawing/2014/main" id="{3C14323F-7C6A-4684-A742-92D3F94729FA}"/>
              </a:ext>
            </a:extLst>
          </p:cNvPr>
          <p:cNvSpPr/>
          <p:nvPr/>
        </p:nvSpPr>
        <p:spPr>
          <a:xfrm>
            <a:off x="1442390" y="4025567"/>
            <a:ext cx="311835" cy="367377"/>
          </a:xfrm>
          <a:custGeom>
            <a:avLst/>
            <a:gdLst>
              <a:gd name="connsiteX0" fmla="*/ 311798 w 311835"/>
              <a:gd name="connsiteY0" fmla="*/ 74946 h 367377"/>
              <a:gd name="connsiteX1" fmla="*/ 219723 w 311835"/>
              <a:gd name="connsiteY1" fmla="*/ 49546 h 367377"/>
              <a:gd name="connsiteX2" fmla="*/ 151460 w 311835"/>
              <a:gd name="connsiteY2" fmla="*/ 93996 h 367377"/>
              <a:gd name="connsiteX3" fmla="*/ 73673 w 311835"/>
              <a:gd name="connsiteY3" fmla="*/ 190833 h 367377"/>
              <a:gd name="connsiteX4" fmla="*/ 48273 w 311835"/>
              <a:gd name="connsiteY4" fmla="*/ 252746 h 367377"/>
              <a:gd name="connsiteX5" fmla="*/ 43510 w 311835"/>
              <a:gd name="connsiteY5" fmla="*/ 321008 h 367377"/>
              <a:gd name="connsiteX6" fmla="*/ 89548 w 311835"/>
              <a:gd name="connsiteY6" fmla="*/ 316246 h 367377"/>
              <a:gd name="connsiteX7" fmla="*/ 148285 w 311835"/>
              <a:gd name="connsiteY7" fmla="*/ 281321 h 367377"/>
              <a:gd name="connsiteX8" fmla="*/ 232423 w 311835"/>
              <a:gd name="connsiteY8" fmla="*/ 217821 h 367377"/>
              <a:gd name="connsiteX9" fmla="*/ 170510 w 311835"/>
              <a:gd name="connsiteY9" fmla="*/ 257508 h 367377"/>
              <a:gd name="connsiteX10" fmla="*/ 46685 w 311835"/>
              <a:gd name="connsiteY10" fmla="*/ 363871 h 367377"/>
              <a:gd name="connsiteX11" fmla="*/ 2235 w 311835"/>
              <a:gd name="connsiteY11" fmla="*/ 332121 h 367377"/>
              <a:gd name="connsiteX12" fmla="*/ 16523 w 311835"/>
              <a:gd name="connsiteY12" fmla="*/ 236871 h 367377"/>
              <a:gd name="connsiteX13" fmla="*/ 100660 w 311835"/>
              <a:gd name="connsiteY13" fmla="*/ 78121 h 367377"/>
              <a:gd name="connsiteX14" fmla="*/ 208610 w 311835"/>
              <a:gd name="connsiteY14" fmla="*/ 333 h 367377"/>
              <a:gd name="connsiteX15" fmla="*/ 311798 w 311835"/>
              <a:gd name="connsiteY15" fmla="*/ 74946 h 3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835" h="367377">
                <a:moveTo>
                  <a:pt x="311798" y="74946"/>
                </a:moveTo>
                <a:cubicBezTo>
                  <a:pt x="313650" y="83148"/>
                  <a:pt x="246446" y="46371"/>
                  <a:pt x="219723" y="49546"/>
                </a:cubicBezTo>
                <a:cubicBezTo>
                  <a:pt x="193000" y="52721"/>
                  <a:pt x="175802" y="70448"/>
                  <a:pt x="151460" y="93996"/>
                </a:cubicBezTo>
                <a:cubicBezTo>
                  <a:pt x="127118" y="117544"/>
                  <a:pt x="90871" y="164375"/>
                  <a:pt x="73673" y="190833"/>
                </a:cubicBezTo>
                <a:cubicBezTo>
                  <a:pt x="56475" y="217291"/>
                  <a:pt x="53300" y="231050"/>
                  <a:pt x="48273" y="252746"/>
                </a:cubicBezTo>
                <a:cubicBezTo>
                  <a:pt x="43246" y="274442"/>
                  <a:pt x="36631" y="310425"/>
                  <a:pt x="43510" y="321008"/>
                </a:cubicBezTo>
                <a:cubicBezTo>
                  <a:pt x="50389" y="331591"/>
                  <a:pt x="72085" y="322861"/>
                  <a:pt x="89548" y="316246"/>
                </a:cubicBezTo>
                <a:cubicBezTo>
                  <a:pt x="107010" y="309632"/>
                  <a:pt x="124473" y="297725"/>
                  <a:pt x="148285" y="281321"/>
                </a:cubicBezTo>
                <a:cubicBezTo>
                  <a:pt x="172097" y="264917"/>
                  <a:pt x="228719" y="221790"/>
                  <a:pt x="232423" y="217821"/>
                </a:cubicBezTo>
                <a:cubicBezTo>
                  <a:pt x="236127" y="213852"/>
                  <a:pt x="201466" y="233166"/>
                  <a:pt x="170510" y="257508"/>
                </a:cubicBezTo>
                <a:cubicBezTo>
                  <a:pt x="139554" y="281850"/>
                  <a:pt x="74731" y="351436"/>
                  <a:pt x="46685" y="363871"/>
                </a:cubicBezTo>
                <a:cubicBezTo>
                  <a:pt x="18639" y="376306"/>
                  <a:pt x="7262" y="353288"/>
                  <a:pt x="2235" y="332121"/>
                </a:cubicBezTo>
                <a:cubicBezTo>
                  <a:pt x="-2792" y="310954"/>
                  <a:pt x="119" y="279204"/>
                  <a:pt x="16523" y="236871"/>
                </a:cubicBezTo>
                <a:cubicBezTo>
                  <a:pt x="32927" y="194538"/>
                  <a:pt x="68646" y="117544"/>
                  <a:pt x="100660" y="78121"/>
                </a:cubicBezTo>
                <a:cubicBezTo>
                  <a:pt x="132674" y="38698"/>
                  <a:pt x="171039" y="6154"/>
                  <a:pt x="208610" y="333"/>
                </a:cubicBezTo>
                <a:cubicBezTo>
                  <a:pt x="246181" y="-5488"/>
                  <a:pt x="309946" y="66744"/>
                  <a:pt x="311798" y="74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: 図形 586">
            <a:extLst>
              <a:ext uri="{FF2B5EF4-FFF2-40B4-BE49-F238E27FC236}">
                <a16:creationId xmlns:a16="http://schemas.microsoft.com/office/drawing/2014/main" id="{D98AD444-1CD9-45FF-83BE-CCCF566EDABE}"/>
              </a:ext>
            </a:extLst>
          </p:cNvPr>
          <p:cNvSpPr/>
          <p:nvPr/>
        </p:nvSpPr>
        <p:spPr>
          <a:xfrm>
            <a:off x="1476452" y="4179757"/>
            <a:ext cx="233511" cy="118578"/>
          </a:xfrm>
          <a:custGeom>
            <a:avLst/>
            <a:gdLst>
              <a:gd name="connsiteX0" fmla="*/ 188836 w 233511"/>
              <a:gd name="connsiteY0" fmla="*/ 63631 h 118578"/>
              <a:gd name="connsiteX1" fmla="*/ 99936 w 233511"/>
              <a:gd name="connsiteY1" fmla="*/ 38231 h 118578"/>
              <a:gd name="connsiteX2" fmla="*/ 41198 w 233511"/>
              <a:gd name="connsiteY2" fmla="*/ 71568 h 118578"/>
              <a:gd name="connsiteX3" fmla="*/ 134861 w 233511"/>
              <a:gd name="connsiteY3" fmla="*/ 46168 h 118578"/>
              <a:gd name="connsiteX4" fmla="*/ 50723 w 233511"/>
              <a:gd name="connsiteY4" fmla="*/ 89031 h 118578"/>
              <a:gd name="connsiteX5" fmla="*/ 3098 w 233511"/>
              <a:gd name="connsiteY5" fmla="*/ 79506 h 118578"/>
              <a:gd name="connsiteX6" fmla="*/ 138036 w 233511"/>
              <a:gd name="connsiteY6" fmla="*/ 17593 h 118578"/>
              <a:gd name="connsiteX7" fmla="*/ 184073 w 233511"/>
              <a:gd name="connsiteY7" fmla="*/ 131 h 118578"/>
              <a:gd name="connsiteX8" fmla="*/ 233286 w 233511"/>
              <a:gd name="connsiteY8" fmla="*/ 23943 h 118578"/>
              <a:gd name="connsiteX9" fmla="*/ 163436 w 233511"/>
              <a:gd name="connsiteY9" fmla="*/ 117606 h 118578"/>
              <a:gd name="connsiteX10" fmla="*/ 188836 w 233511"/>
              <a:gd name="connsiteY10" fmla="*/ 63631 h 11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511" h="118578">
                <a:moveTo>
                  <a:pt x="188836" y="63631"/>
                </a:moveTo>
                <a:cubicBezTo>
                  <a:pt x="178253" y="50402"/>
                  <a:pt x="124542" y="36908"/>
                  <a:pt x="99936" y="38231"/>
                </a:cubicBezTo>
                <a:cubicBezTo>
                  <a:pt x="75330" y="39554"/>
                  <a:pt x="35377" y="70245"/>
                  <a:pt x="41198" y="71568"/>
                </a:cubicBezTo>
                <a:cubicBezTo>
                  <a:pt x="47019" y="72891"/>
                  <a:pt x="133274" y="43258"/>
                  <a:pt x="134861" y="46168"/>
                </a:cubicBezTo>
                <a:cubicBezTo>
                  <a:pt x="136448" y="49078"/>
                  <a:pt x="72683" y="83475"/>
                  <a:pt x="50723" y="89031"/>
                </a:cubicBezTo>
                <a:cubicBezTo>
                  <a:pt x="28763" y="94587"/>
                  <a:pt x="-11454" y="91412"/>
                  <a:pt x="3098" y="79506"/>
                </a:cubicBezTo>
                <a:cubicBezTo>
                  <a:pt x="17650" y="67600"/>
                  <a:pt x="107874" y="30822"/>
                  <a:pt x="138036" y="17593"/>
                </a:cubicBezTo>
                <a:cubicBezTo>
                  <a:pt x="168198" y="4364"/>
                  <a:pt x="168198" y="-927"/>
                  <a:pt x="184073" y="131"/>
                </a:cubicBezTo>
                <a:cubicBezTo>
                  <a:pt x="199948" y="1189"/>
                  <a:pt x="236725" y="4364"/>
                  <a:pt x="233286" y="23943"/>
                </a:cubicBezTo>
                <a:cubicBezTo>
                  <a:pt x="229847" y="43522"/>
                  <a:pt x="172961" y="109139"/>
                  <a:pt x="163436" y="117606"/>
                </a:cubicBezTo>
                <a:cubicBezTo>
                  <a:pt x="153911" y="126073"/>
                  <a:pt x="199419" y="76860"/>
                  <a:pt x="188836" y="63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: 図形 587">
            <a:extLst>
              <a:ext uri="{FF2B5EF4-FFF2-40B4-BE49-F238E27FC236}">
                <a16:creationId xmlns:a16="http://schemas.microsoft.com/office/drawing/2014/main" id="{C509E1DB-798B-483F-9507-858050999C0C}"/>
              </a:ext>
            </a:extLst>
          </p:cNvPr>
          <p:cNvSpPr/>
          <p:nvPr/>
        </p:nvSpPr>
        <p:spPr>
          <a:xfrm>
            <a:off x="1614194" y="4153695"/>
            <a:ext cx="257587" cy="231027"/>
          </a:xfrm>
          <a:custGeom>
            <a:avLst/>
            <a:gdLst>
              <a:gd name="connsiteX0" fmla="*/ 193969 w 257587"/>
              <a:gd name="connsiteY0" fmla="*/ 3968 h 231027"/>
              <a:gd name="connsiteX1" fmla="*/ 28869 w 257587"/>
              <a:gd name="connsiteY1" fmla="*/ 116680 h 231027"/>
              <a:gd name="connsiteX2" fmla="*/ 5056 w 257587"/>
              <a:gd name="connsiteY2" fmla="*/ 186530 h 231027"/>
              <a:gd name="connsiteX3" fmla="*/ 86019 w 257587"/>
              <a:gd name="connsiteY3" fmla="*/ 230980 h 231027"/>
              <a:gd name="connsiteX4" fmla="*/ 235244 w 257587"/>
              <a:gd name="connsiteY4" fmla="*/ 178593 h 231027"/>
              <a:gd name="connsiteX5" fmla="*/ 186031 w 257587"/>
              <a:gd name="connsiteY5" fmla="*/ 192880 h 231027"/>
              <a:gd name="connsiteX6" fmla="*/ 68556 w 257587"/>
              <a:gd name="connsiteY6" fmla="*/ 197643 h 231027"/>
              <a:gd name="connsiteX7" fmla="*/ 54269 w 257587"/>
              <a:gd name="connsiteY7" fmla="*/ 170655 h 231027"/>
              <a:gd name="connsiteX8" fmla="*/ 120944 w 257587"/>
              <a:gd name="connsiteY8" fmla="*/ 83343 h 231027"/>
              <a:gd name="connsiteX9" fmla="*/ 255881 w 257587"/>
              <a:gd name="connsiteY9" fmla="*/ 29368 h 231027"/>
              <a:gd name="connsiteX10" fmla="*/ 193969 w 257587"/>
              <a:gd name="connsiteY10" fmla="*/ 3968 h 23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587" h="231027">
                <a:moveTo>
                  <a:pt x="193969" y="3968"/>
                </a:moveTo>
                <a:cubicBezTo>
                  <a:pt x="156134" y="18520"/>
                  <a:pt x="60354" y="86253"/>
                  <a:pt x="28869" y="116680"/>
                </a:cubicBezTo>
                <a:cubicBezTo>
                  <a:pt x="-2616" y="147107"/>
                  <a:pt x="-4469" y="167480"/>
                  <a:pt x="5056" y="186530"/>
                </a:cubicBezTo>
                <a:cubicBezTo>
                  <a:pt x="14581" y="205580"/>
                  <a:pt x="47654" y="232303"/>
                  <a:pt x="86019" y="230980"/>
                </a:cubicBezTo>
                <a:cubicBezTo>
                  <a:pt x="124384" y="229657"/>
                  <a:pt x="235244" y="178593"/>
                  <a:pt x="235244" y="178593"/>
                </a:cubicBezTo>
                <a:cubicBezTo>
                  <a:pt x="251913" y="172243"/>
                  <a:pt x="213812" y="189705"/>
                  <a:pt x="186031" y="192880"/>
                </a:cubicBezTo>
                <a:cubicBezTo>
                  <a:pt x="158250" y="196055"/>
                  <a:pt x="90516" y="201347"/>
                  <a:pt x="68556" y="197643"/>
                </a:cubicBezTo>
                <a:cubicBezTo>
                  <a:pt x="46596" y="193939"/>
                  <a:pt x="45538" y="189705"/>
                  <a:pt x="54269" y="170655"/>
                </a:cubicBezTo>
                <a:cubicBezTo>
                  <a:pt x="63000" y="151605"/>
                  <a:pt x="87342" y="106891"/>
                  <a:pt x="120944" y="83343"/>
                </a:cubicBezTo>
                <a:cubicBezTo>
                  <a:pt x="154546" y="59795"/>
                  <a:pt x="246092" y="39951"/>
                  <a:pt x="255881" y="29368"/>
                </a:cubicBezTo>
                <a:cubicBezTo>
                  <a:pt x="265670" y="18785"/>
                  <a:pt x="231804" y="-10584"/>
                  <a:pt x="193969" y="3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: 図形 588">
            <a:extLst>
              <a:ext uri="{FF2B5EF4-FFF2-40B4-BE49-F238E27FC236}">
                <a16:creationId xmlns:a16="http://schemas.microsoft.com/office/drawing/2014/main" id="{FE6FA01B-0018-430E-911A-8C701BCC31DF}"/>
              </a:ext>
            </a:extLst>
          </p:cNvPr>
          <p:cNvSpPr/>
          <p:nvPr/>
        </p:nvSpPr>
        <p:spPr>
          <a:xfrm>
            <a:off x="1570874" y="4263854"/>
            <a:ext cx="271762" cy="133016"/>
          </a:xfrm>
          <a:custGeom>
            <a:avLst/>
            <a:gdLst>
              <a:gd name="connsiteX0" fmla="*/ 751 w 271762"/>
              <a:gd name="connsiteY0" fmla="*/ 131934 h 133016"/>
              <a:gd name="connsiteX1" fmla="*/ 127751 w 271762"/>
              <a:gd name="connsiteY1" fmla="*/ 71609 h 133016"/>
              <a:gd name="connsiteX2" fmla="*/ 262689 w 271762"/>
              <a:gd name="connsiteY2" fmla="*/ 12871 h 133016"/>
              <a:gd name="connsiteX3" fmla="*/ 251576 w 271762"/>
              <a:gd name="connsiteY3" fmla="*/ 171 h 133016"/>
              <a:gd name="connsiteX4" fmla="*/ 188076 w 271762"/>
              <a:gd name="connsiteY4" fmla="*/ 17634 h 133016"/>
              <a:gd name="connsiteX5" fmla="*/ 751 w 271762"/>
              <a:gd name="connsiteY5" fmla="*/ 131934 h 13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62" h="133016">
                <a:moveTo>
                  <a:pt x="751" y="131934"/>
                </a:moveTo>
                <a:cubicBezTo>
                  <a:pt x="-9303" y="140930"/>
                  <a:pt x="84095" y="91453"/>
                  <a:pt x="127751" y="71609"/>
                </a:cubicBezTo>
                <a:cubicBezTo>
                  <a:pt x="171407" y="51765"/>
                  <a:pt x="242052" y="24777"/>
                  <a:pt x="262689" y="12871"/>
                </a:cubicBezTo>
                <a:cubicBezTo>
                  <a:pt x="283326" y="965"/>
                  <a:pt x="264011" y="-623"/>
                  <a:pt x="251576" y="171"/>
                </a:cubicBezTo>
                <a:cubicBezTo>
                  <a:pt x="239141" y="965"/>
                  <a:pt x="229351" y="-2739"/>
                  <a:pt x="188076" y="17634"/>
                </a:cubicBezTo>
                <a:cubicBezTo>
                  <a:pt x="146801" y="38007"/>
                  <a:pt x="10805" y="122938"/>
                  <a:pt x="751" y="131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: 図形 589">
            <a:extLst>
              <a:ext uri="{FF2B5EF4-FFF2-40B4-BE49-F238E27FC236}">
                <a16:creationId xmlns:a16="http://schemas.microsoft.com/office/drawing/2014/main" id="{6BC3D480-65FA-448F-A189-2D112607CEA6}"/>
              </a:ext>
            </a:extLst>
          </p:cNvPr>
          <p:cNvSpPr/>
          <p:nvPr/>
        </p:nvSpPr>
        <p:spPr>
          <a:xfrm>
            <a:off x="1776089" y="3892607"/>
            <a:ext cx="216003" cy="503490"/>
          </a:xfrm>
          <a:custGeom>
            <a:avLst/>
            <a:gdLst>
              <a:gd name="connsiteX0" fmla="*/ 124149 w 216003"/>
              <a:gd name="connsiteY0" fmla="*/ 3118 h 503490"/>
              <a:gd name="connsiteX1" fmla="*/ 113036 w 216003"/>
              <a:gd name="connsiteY1" fmla="*/ 136468 h 503490"/>
              <a:gd name="connsiteX2" fmla="*/ 62236 w 216003"/>
              <a:gd name="connsiteY2" fmla="*/ 299981 h 503490"/>
              <a:gd name="connsiteX3" fmla="*/ 43186 w 216003"/>
              <a:gd name="connsiteY3" fmla="*/ 450793 h 503490"/>
              <a:gd name="connsiteX4" fmla="*/ 28899 w 216003"/>
              <a:gd name="connsiteY4" fmla="*/ 479368 h 503490"/>
              <a:gd name="connsiteX5" fmla="*/ 324 w 216003"/>
              <a:gd name="connsiteY5" fmla="*/ 500006 h 503490"/>
              <a:gd name="connsiteX6" fmla="*/ 49536 w 216003"/>
              <a:gd name="connsiteY6" fmla="*/ 496831 h 503490"/>
              <a:gd name="connsiteX7" fmla="*/ 209874 w 216003"/>
              <a:gd name="connsiteY7" fmla="*/ 436506 h 503490"/>
              <a:gd name="connsiteX8" fmla="*/ 170186 w 216003"/>
              <a:gd name="connsiteY8" fmla="*/ 428568 h 503490"/>
              <a:gd name="connsiteX9" fmla="*/ 52711 w 216003"/>
              <a:gd name="connsiteY9" fmla="*/ 465081 h 503490"/>
              <a:gd name="connsiteX10" fmla="*/ 63824 w 216003"/>
              <a:gd name="connsiteY10" fmla="*/ 380943 h 503490"/>
              <a:gd name="connsiteX11" fmla="*/ 138436 w 216003"/>
              <a:gd name="connsiteY11" fmla="*/ 163456 h 503490"/>
              <a:gd name="connsiteX12" fmla="*/ 182886 w 216003"/>
              <a:gd name="connsiteY12" fmla="*/ 50743 h 503490"/>
              <a:gd name="connsiteX13" fmla="*/ 124149 w 216003"/>
              <a:gd name="connsiteY13" fmla="*/ 3118 h 50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003" h="503490">
                <a:moveTo>
                  <a:pt x="124149" y="3118"/>
                </a:moveTo>
                <a:cubicBezTo>
                  <a:pt x="112507" y="17405"/>
                  <a:pt x="123355" y="86991"/>
                  <a:pt x="113036" y="136468"/>
                </a:cubicBezTo>
                <a:cubicBezTo>
                  <a:pt x="102717" y="185945"/>
                  <a:pt x="73878" y="247594"/>
                  <a:pt x="62236" y="299981"/>
                </a:cubicBezTo>
                <a:cubicBezTo>
                  <a:pt x="50594" y="352368"/>
                  <a:pt x="48742" y="420895"/>
                  <a:pt x="43186" y="450793"/>
                </a:cubicBezTo>
                <a:cubicBezTo>
                  <a:pt x="37630" y="480691"/>
                  <a:pt x="36043" y="471166"/>
                  <a:pt x="28899" y="479368"/>
                </a:cubicBezTo>
                <a:cubicBezTo>
                  <a:pt x="21755" y="487570"/>
                  <a:pt x="-3116" y="497096"/>
                  <a:pt x="324" y="500006"/>
                </a:cubicBezTo>
                <a:cubicBezTo>
                  <a:pt x="3763" y="502917"/>
                  <a:pt x="14611" y="507414"/>
                  <a:pt x="49536" y="496831"/>
                </a:cubicBezTo>
                <a:cubicBezTo>
                  <a:pt x="84461" y="486248"/>
                  <a:pt x="189766" y="447883"/>
                  <a:pt x="209874" y="436506"/>
                </a:cubicBezTo>
                <a:cubicBezTo>
                  <a:pt x="229982" y="425129"/>
                  <a:pt x="196380" y="423806"/>
                  <a:pt x="170186" y="428568"/>
                </a:cubicBezTo>
                <a:cubicBezTo>
                  <a:pt x="143992" y="433330"/>
                  <a:pt x="70438" y="473018"/>
                  <a:pt x="52711" y="465081"/>
                </a:cubicBezTo>
                <a:cubicBezTo>
                  <a:pt x="34984" y="457144"/>
                  <a:pt x="49537" y="431214"/>
                  <a:pt x="63824" y="380943"/>
                </a:cubicBezTo>
                <a:cubicBezTo>
                  <a:pt x="78111" y="330672"/>
                  <a:pt x="118592" y="218489"/>
                  <a:pt x="138436" y="163456"/>
                </a:cubicBezTo>
                <a:cubicBezTo>
                  <a:pt x="158280" y="108423"/>
                  <a:pt x="181034" y="74555"/>
                  <a:pt x="182886" y="50743"/>
                </a:cubicBezTo>
                <a:cubicBezTo>
                  <a:pt x="184738" y="26931"/>
                  <a:pt x="135791" y="-11169"/>
                  <a:pt x="124149" y="3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: 図形 590">
            <a:extLst>
              <a:ext uri="{FF2B5EF4-FFF2-40B4-BE49-F238E27FC236}">
                <a16:creationId xmlns:a16="http://schemas.microsoft.com/office/drawing/2014/main" id="{80DA840F-C4B0-44F3-8D47-58123414C14C}"/>
              </a:ext>
            </a:extLst>
          </p:cNvPr>
          <p:cNvSpPr/>
          <p:nvPr/>
        </p:nvSpPr>
        <p:spPr>
          <a:xfrm>
            <a:off x="1901825" y="4103603"/>
            <a:ext cx="80090" cy="282784"/>
          </a:xfrm>
          <a:custGeom>
            <a:avLst/>
            <a:gdLst>
              <a:gd name="connsiteX0" fmla="*/ 79375 w 80090"/>
              <a:gd name="connsiteY0" fmla="*/ 85 h 282784"/>
              <a:gd name="connsiteX1" fmla="*/ 15875 w 80090"/>
              <a:gd name="connsiteY1" fmla="*/ 138197 h 282784"/>
              <a:gd name="connsiteX2" fmla="*/ 0 w 80090"/>
              <a:gd name="connsiteY2" fmla="*/ 241385 h 282784"/>
              <a:gd name="connsiteX3" fmla="*/ 15875 w 80090"/>
              <a:gd name="connsiteY3" fmla="*/ 282660 h 282784"/>
              <a:gd name="connsiteX4" fmla="*/ 23813 w 80090"/>
              <a:gd name="connsiteY4" fmla="*/ 230272 h 282784"/>
              <a:gd name="connsiteX5" fmla="*/ 47625 w 80090"/>
              <a:gd name="connsiteY5" fmla="*/ 158835 h 282784"/>
              <a:gd name="connsiteX6" fmla="*/ 79375 w 80090"/>
              <a:gd name="connsiteY6" fmla="*/ 85 h 28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90" h="282784">
                <a:moveTo>
                  <a:pt x="79375" y="85"/>
                </a:moveTo>
                <a:cubicBezTo>
                  <a:pt x="74083" y="-3355"/>
                  <a:pt x="29104" y="97980"/>
                  <a:pt x="15875" y="138197"/>
                </a:cubicBezTo>
                <a:cubicBezTo>
                  <a:pt x="2646" y="178414"/>
                  <a:pt x="0" y="217308"/>
                  <a:pt x="0" y="241385"/>
                </a:cubicBezTo>
                <a:cubicBezTo>
                  <a:pt x="0" y="265462"/>
                  <a:pt x="11906" y="284512"/>
                  <a:pt x="15875" y="282660"/>
                </a:cubicBezTo>
                <a:cubicBezTo>
                  <a:pt x="19844" y="280808"/>
                  <a:pt x="18521" y="250909"/>
                  <a:pt x="23813" y="230272"/>
                </a:cubicBezTo>
                <a:cubicBezTo>
                  <a:pt x="29105" y="209635"/>
                  <a:pt x="35983" y="190056"/>
                  <a:pt x="47625" y="158835"/>
                </a:cubicBezTo>
                <a:cubicBezTo>
                  <a:pt x="59267" y="127614"/>
                  <a:pt x="84667" y="3525"/>
                  <a:pt x="79375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: 図形 591">
            <a:extLst>
              <a:ext uri="{FF2B5EF4-FFF2-40B4-BE49-F238E27FC236}">
                <a16:creationId xmlns:a16="http://schemas.microsoft.com/office/drawing/2014/main" id="{3487D121-0A15-4042-9457-A435C29EAAC1}"/>
              </a:ext>
            </a:extLst>
          </p:cNvPr>
          <p:cNvSpPr/>
          <p:nvPr/>
        </p:nvSpPr>
        <p:spPr>
          <a:xfrm>
            <a:off x="1977743" y="4104307"/>
            <a:ext cx="84420" cy="272129"/>
          </a:xfrm>
          <a:custGeom>
            <a:avLst/>
            <a:gdLst>
              <a:gd name="connsiteX0" fmla="*/ 84420 w 84420"/>
              <a:gd name="connsiteY0" fmla="*/ 968 h 272129"/>
              <a:gd name="connsiteX1" fmla="*/ 14570 w 84420"/>
              <a:gd name="connsiteY1" fmla="*/ 89868 h 272129"/>
              <a:gd name="connsiteX2" fmla="*/ 282 w 84420"/>
              <a:gd name="connsiteY2" fmla="*/ 169243 h 272129"/>
              <a:gd name="connsiteX3" fmla="*/ 20920 w 84420"/>
              <a:gd name="connsiteY3" fmla="*/ 270843 h 272129"/>
              <a:gd name="connsiteX4" fmla="*/ 11395 w 84420"/>
              <a:gd name="connsiteY4" fmla="*/ 221631 h 272129"/>
              <a:gd name="connsiteX5" fmla="*/ 16157 w 84420"/>
              <a:gd name="connsiteY5" fmla="*/ 150193 h 272129"/>
              <a:gd name="connsiteX6" fmla="*/ 84420 w 84420"/>
              <a:gd name="connsiteY6" fmla="*/ 968 h 27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20" h="272129">
                <a:moveTo>
                  <a:pt x="84420" y="968"/>
                </a:moveTo>
                <a:cubicBezTo>
                  <a:pt x="84156" y="-9086"/>
                  <a:pt x="28593" y="61822"/>
                  <a:pt x="14570" y="89868"/>
                </a:cubicBezTo>
                <a:cubicBezTo>
                  <a:pt x="547" y="117914"/>
                  <a:pt x="-776" y="139081"/>
                  <a:pt x="282" y="169243"/>
                </a:cubicBezTo>
                <a:cubicBezTo>
                  <a:pt x="1340" y="199405"/>
                  <a:pt x="19068" y="262112"/>
                  <a:pt x="20920" y="270843"/>
                </a:cubicBezTo>
                <a:cubicBezTo>
                  <a:pt x="22772" y="279574"/>
                  <a:pt x="12189" y="241739"/>
                  <a:pt x="11395" y="221631"/>
                </a:cubicBezTo>
                <a:cubicBezTo>
                  <a:pt x="10601" y="201523"/>
                  <a:pt x="6897" y="182472"/>
                  <a:pt x="16157" y="150193"/>
                </a:cubicBezTo>
                <a:cubicBezTo>
                  <a:pt x="25417" y="117914"/>
                  <a:pt x="84684" y="11022"/>
                  <a:pt x="84420" y="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: 図形 592">
            <a:extLst>
              <a:ext uri="{FF2B5EF4-FFF2-40B4-BE49-F238E27FC236}">
                <a16:creationId xmlns:a16="http://schemas.microsoft.com/office/drawing/2014/main" id="{B41A00DF-2074-47B9-BB27-C7C7960C2B3C}"/>
              </a:ext>
            </a:extLst>
          </p:cNvPr>
          <p:cNvSpPr/>
          <p:nvPr/>
        </p:nvSpPr>
        <p:spPr>
          <a:xfrm>
            <a:off x="1970050" y="4095738"/>
            <a:ext cx="130853" cy="277004"/>
          </a:xfrm>
          <a:custGeom>
            <a:avLst/>
            <a:gdLst>
              <a:gd name="connsiteX0" fmla="*/ 90525 w 130853"/>
              <a:gd name="connsiteY0" fmla="*/ 12 h 277004"/>
              <a:gd name="connsiteX1" fmla="*/ 130213 w 130853"/>
              <a:gd name="connsiteY1" fmla="*/ 92087 h 277004"/>
              <a:gd name="connsiteX2" fmla="*/ 112750 w 130853"/>
              <a:gd name="connsiteY2" fmla="*/ 152412 h 277004"/>
              <a:gd name="connsiteX3" fmla="*/ 82588 w 130853"/>
              <a:gd name="connsiteY3" fmla="*/ 228612 h 277004"/>
              <a:gd name="connsiteX4" fmla="*/ 39725 w 130853"/>
              <a:gd name="connsiteY4" fmla="*/ 274650 h 277004"/>
              <a:gd name="connsiteX5" fmla="*/ 11150 w 130853"/>
              <a:gd name="connsiteY5" fmla="*/ 265125 h 277004"/>
              <a:gd name="connsiteX6" fmla="*/ 38 w 130853"/>
              <a:gd name="connsiteY6" fmla="*/ 220675 h 277004"/>
              <a:gd name="connsiteX7" fmla="*/ 14325 w 130853"/>
              <a:gd name="connsiteY7" fmla="*/ 246075 h 277004"/>
              <a:gd name="connsiteX8" fmla="*/ 63538 w 130853"/>
              <a:gd name="connsiteY8" fmla="*/ 228612 h 277004"/>
              <a:gd name="connsiteX9" fmla="*/ 119100 w 130853"/>
              <a:gd name="connsiteY9" fmla="*/ 98437 h 277004"/>
              <a:gd name="connsiteX10" fmla="*/ 90525 w 130853"/>
              <a:gd name="connsiteY10" fmla="*/ 12 h 27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853" h="277004">
                <a:moveTo>
                  <a:pt x="90525" y="12"/>
                </a:moveTo>
                <a:cubicBezTo>
                  <a:pt x="92377" y="-1046"/>
                  <a:pt x="126509" y="66687"/>
                  <a:pt x="130213" y="92087"/>
                </a:cubicBezTo>
                <a:cubicBezTo>
                  <a:pt x="133917" y="117487"/>
                  <a:pt x="120688" y="129658"/>
                  <a:pt x="112750" y="152412"/>
                </a:cubicBezTo>
                <a:cubicBezTo>
                  <a:pt x="104813" y="175166"/>
                  <a:pt x="94759" y="208239"/>
                  <a:pt x="82588" y="228612"/>
                </a:cubicBezTo>
                <a:cubicBezTo>
                  <a:pt x="70417" y="248985"/>
                  <a:pt x="51631" y="268565"/>
                  <a:pt x="39725" y="274650"/>
                </a:cubicBezTo>
                <a:cubicBezTo>
                  <a:pt x="27819" y="280735"/>
                  <a:pt x="17765" y="274121"/>
                  <a:pt x="11150" y="265125"/>
                </a:cubicBezTo>
                <a:cubicBezTo>
                  <a:pt x="4535" y="256129"/>
                  <a:pt x="-491" y="223850"/>
                  <a:pt x="38" y="220675"/>
                </a:cubicBezTo>
                <a:cubicBezTo>
                  <a:pt x="567" y="217500"/>
                  <a:pt x="3742" y="244752"/>
                  <a:pt x="14325" y="246075"/>
                </a:cubicBezTo>
                <a:cubicBezTo>
                  <a:pt x="24908" y="247398"/>
                  <a:pt x="46076" y="253218"/>
                  <a:pt x="63538" y="228612"/>
                </a:cubicBezTo>
                <a:cubicBezTo>
                  <a:pt x="81000" y="204006"/>
                  <a:pt x="115396" y="132304"/>
                  <a:pt x="119100" y="98437"/>
                </a:cubicBezTo>
                <a:cubicBezTo>
                  <a:pt x="122804" y="64570"/>
                  <a:pt x="88673" y="1070"/>
                  <a:pt x="9052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: 図形 593">
            <a:extLst>
              <a:ext uri="{FF2B5EF4-FFF2-40B4-BE49-F238E27FC236}">
                <a16:creationId xmlns:a16="http://schemas.microsoft.com/office/drawing/2014/main" id="{EA455F02-1885-4F79-8C75-3CE432E7AFF4}"/>
              </a:ext>
            </a:extLst>
          </p:cNvPr>
          <p:cNvSpPr/>
          <p:nvPr/>
        </p:nvSpPr>
        <p:spPr>
          <a:xfrm>
            <a:off x="2087085" y="4072491"/>
            <a:ext cx="84621" cy="297061"/>
          </a:xfrm>
          <a:custGeom>
            <a:avLst/>
            <a:gdLst>
              <a:gd name="connsiteX0" fmla="*/ 48103 w 84621"/>
              <a:gd name="connsiteY0" fmla="*/ 1034 h 297061"/>
              <a:gd name="connsiteX1" fmla="*/ 46515 w 84621"/>
              <a:gd name="connsiteY1" fmla="*/ 78822 h 297061"/>
              <a:gd name="connsiteX2" fmla="*/ 19528 w 84621"/>
              <a:gd name="connsiteY2" fmla="*/ 135972 h 297061"/>
              <a:gd name="connsiteX3" fmla="*/ 16353 w 84621"/>
              <a:gd name="connsiteY3" fmla="*/ 156609 h 297061"/>
              <a:gd name="connsiteX4" fmla="*/ 478 w 84621"/>
              <a:gd name="connsiteY4" fmla="*/ 294722 h 297061"/>
              <a:gd name="connsiteX5" fmla="*/ 36990 w 84621"/>
              <a:gd name="connsiteY5" fmla="*/ 235984 h 297061"/>
              <a:gd name="connsiteX6" fmla="*/ 48103 w 84621"/>
              <a:gd name="connsiteY6" fmla="*/ 139147 h 297061"/>
              <a:gd name="connsiteX7" fmla="*/ 84615 w 84621"/>
              <a:gd name="connsiteY7" fmla="*/ 40722 h 297061"/>
              <a:gd name="connsiteX8" fmla="*/ 48103 w 84621"/>
              <a:gd name="connsiteY8" fmla="*/ 1034 h 29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1" h="297061">
                <a:moveTo>
                  <a:pt x="48103" y="1034"/>
                </a:moveTo>
                <a:cubicBezTo>
                  <a:pt x="41753" y="7384"/>
                  <a:pt x="51277" y="56332"/>
                  <a:pt x="46515" y="78822"/>
                </a:cubicBezTo>
                <a:cubicBezTo>
                  <a:pt x="41753" y="101312"/>
                  <a:pt x="24555" y="123007"/>
                  <a:pt x="19528" y="135972"/>
                </a:cubicBezTo>
                <a:cubicBezTo>
                  <a:pt x="14501" y="148937"/>
                  <a:pt x="19528" y="130151"/>
                  <a:pt x="16353" y="156609"/>
                </a:cubicBezTo>
                <a:cubicBezTo>
                  <a:pt x="13178" y="183067"/>
                  <a:pt x="-2962" y="281493"/>
                  <a:pt x="478" y="294722"/>
                </a:cubicBezTo>
                <a:cubicBezTo>
                  <a:pt x="3918" y="307951"/>
                  <a:pt x="29053" y="261913"/>
                  <a:pt x="36990" y="235984"/>
                </a:cubicBezTo>
                <a:cubicBezTo>
                  <a:pt x="44927" y="210055"/>
                  <a:pt x="40165" y="171691"/>
                  <a:pt x="48103" y="139147"/>
                </a:cubicBezTo>
                <a:cubicBezTo>
                  <a:pt x="56041" y="106603"/>
                  <a:pt x="84086" y="62682"/>
                  <a:pt x="84615" y="40722"/>
                </a:cubicBezTo>
                <a:cubicBezTo>
                  <a:pt x="85144" y="18762"/>
                  <a:pt x="54453" y="-5316"/>
                  <a:pt x="48103" y="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: 図形 594">
            <a:extLst>
              <a:ext uri="{FF2B5EF4-FFF2-40B4-BE49-F238E27FC236}">
                <a16:creationId xmlns:a16="http://schemas.microsoft.com/office/drawing/2014/main" id="{031710FD-9825-4731-8956-3009F43D2EBE}"/>
              </a:ext>
            </a:extLst>
          </p:cNvPr>
          <p:cNvSpPr/>
          <p:nvPr/>
        </p:nvSpPr>
        <p:spPr>
          <a:xfrm>
            <a:off x="2155931" y="4010404"/>
            <a:ext cx="171383" cy="374682"/>
          </a:xfrm>
          <a:custGeom>
            <a:avLst/>
            <a:gdLst>
              <a:gd name="connsiteX0" fmla="*/ 3069 w 171383"/>
              <a:gd name="connsiteY0" fmla="*/ 91696 h 374682"/>
              <a:gd name="connsiteX1" fmla="*/ 9419 w 171383"/>
              <a:gd name="connsiteY1" fmla="*/ 286959 h 374682"/>
              <a:gd name="connsiteX2" fmla="*/ 60219 w 171383"/>
              <a:gd name="connsiteY2" fmla="*/ 372684 h 374682"/>
              <a:gd name="connsiteX3" fmla="*/ 58632 w 171383"/>
              <a:gd name="connsiteY3" fmla="*/ 340934 h 374682"/>
              <a:gd name="connsiteX4" fmla="*/ 82444 w 171383"/>
              <a:gd name="connsiteY4" fmla="*/ 267909 h 374682"/>
              <a:gd name="connsiteX5" fmla="*/ 84032 w 171383"/>
              <a:gd name="connsiteY5" fmla="*/ 236159 h 374682"/>
              <a:gd name="connsiteX6" fmla="*/ 84032 w 171383"/>
              <a:gd name="connsiteY6" fmla="*/ 210759 h 374682"/>
              <a:gd name="connsiteX7" fmla="*/ 168169 w 171383"/>
              <a:gd name="connsiteY7" fmla="*/ 20259 h 374682"/>
              <a:gd name="connsiteX8" fmla="*/ 150707 w 171383"/>
              <a:gd name="connsiteY8" fmla="*/ 13909 h 374682"/>
              <a:gd name="connsiteX9" fmla="*/ 120544 w 171383"/>
              <a:gd name="connsiteY9" fmla="*/ 94871 h 374682"/>
              <a:gd name="connsiteX10" fmla="*/ 64982 w 171383"/>
              <a:gd name="connsiteY10" fmla="*/ 218696 h 374682"/>
              <a:gd name="connsiteX11" fmla="*/ 61807 w 171383"/>
              <a:gd name="connsiteY11" fmla="*/ 248859 h 374682"/>
              <a:gd name="connsiteX12" fmla="*/ 63394 w 171383"/>
              <a:gd name="connsiteY12" fmla="*/ 302834 h 374682"/>
              <a:gd name="connsiteX13" fmla="*/ 52282 w 171383"/>
              <a:gd name="connsiteY13" fmla="*/ 309184 h 374682"/>
              <a:gd name="connsiteX14" fmla="*/ 44344 w 171383"/>
              <a:gd name="connsiteY14" fmla="*/ 229809 h 374682"/>
              <a:gd name="connsiteX15" fmla="*/ 3069 w 171383"/>
              <a:gd name="connsiteY15" fmla="*/ 91696 h 3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383" h="374682">
                <a:moveTo>
                  <a:pt x="3069" y="91696"/>
                </a:moveTo>
                <a:cubicBezTo>
                  <a:pt x="-2752" y="101221"/>
                  <a:pt x="-106" y="240128"/>
                  <a:pt x="9419" y="286959"/>
                </a:cubicBezTo>
                <a:cubicBezTo>
                  <a:pt x="18944" y="333790"/>
                  <a:pt x="52017" y="363688"/>
                  <a:pt x="60219" y="372684"/>
                </a:cubicBezTo>
                <a:cubicBezTo>
                  <a:pt x="68421" y="381680"/>
                  <a:pt x="54928" y="358396"/>
                  <a:pt x="58632" y="340934"/>
                </a:cubicBezTo>
                <a:cubicBezTo>
                  <a:pt x="62336" y="323472"/>
                  <a:pt x="78211" y="285371"/>
                  <a:pt x="82444" y="267909"/>
                </a:cubicBezTo>
                <a:cubicBezTo>
                  <a:pt x="86677" y="250447"/>
                  <a:pt x="83767" y="245684"/>
                  <a:pt x="84032" y="236159"/>
                </a:cubicBezTo>
                <a:cubicBezTo>
                  <a:pt x="84297" y="226634"/>
                  <a:pt x="70009" y="246742"/>
                  <a:pt x="84032" y="210759"/>
                </a:cubicBezTo>
                <a:cubicBezTo>
                  <a:pt x="98055" y="174776"/>
                  <a:pt x="157057" y="53067"/>
                  <a:pt x="168169" y="20259"/>
                </a:cubicBezTo>
                <a:cubicBezTo>
                  <a:pt x="179282" y="-12549"/>
                  <a:pt x="158644" y="1474"/>
                  <a:pt x="150707" y="13909"/>
                </a:cubicBezTo>
                <a:cubicBezTo>
                  <a:pt x="142770" y="26344"/>
                  <a:pt x="134831" y="60740"/>
                  <a:pt x="120544" y="94871"/>
                </a:cubicBezTo>
                <a:cubicBezTo>
                  <a:pt x="106257" y="129002"/>
                  <a:pt x="74772" y="193031"/>
                  <a:pt x="64982" y="218696"/>
                </a:cubicBezTo>
                <a:cubicBezTo>
                  <a:pt x="55193" y="244361"/>
                  <a:pt x="62072" y="234836"/>
                  <a:pt x="61807" y="248859"/>
                </a:cubicBezTo>
                <a:cubicBezTo>
                  <a:pt x="61542" y="262882"/>
                  <a:pt x="64981" y="292780"/>
                  <a:pt x="63394" y="302834"/>
                </a:cubicBezTo>
                <a:cubicBezTo>
                  <a:pt x="61807" y="312888"/>
                  <a:pt x="55457" y="321355"/>
                  <a:pt x="52282" y="309184"/>
                </a:cubicBezTo>
                <a:cubicBezTo>
                  <a:pt x="49107" y="297013"/>
                  <a:pt x="48577" y="266851"/>
                  <a:pt x="44344" y="229809"/>
                </a:cubicBezTo>
                <a:cubicBezTo>
                  <a:pt x="40111" y="192767"/>
                  <a:pt x="8890" y="82171"/>
                  <a:pt x="3069" y="91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: 図形 595">
            <a:extLst>
              <a:ext uri="{FF2B5EF4-FFF2-40B4-BE49-F238E27FC236}">
                <a16:creationId xmlns:a16="http://schemas.microsoft.com/office/drawing/2014/main" id="{89475E0C-DF2D-4324-B61F-BD3D7AE89926}"/>
              </a:ext>
            </a:extLst>
          </p:cNvPr>
          <p:cNvSpPr/>
          <p:nvPr/>
        </p:nvSpPr>
        <p:spPr>
          <a:xfrm>
            <a:off x="2275199" y="4122726"/>
            <a:ext cx="57136" cy="53288"/>
          </a:xfrm>
          <a:custGeom>
            <a:avLst/>
            <a:gdLst>
              <a:gd name="connsiteX0" fmla="*/ 1276 w 57136"/>
              <a:gd name="connsiteY0" fmla="*/ 12 h 53288"/>
              <a:gd name="connsiteX1" fmla="*/ 56839 w 57136"/>
              <a:gd name="connsiteY1" fmla="*/ 46049 h 53288"/>
              <a:gd name="connsiteX2" fmla="*/ 21914 w 57136"/>
              <a:gd name="connsiteY2" fmla="*/ 50812 h 53288"/>
              <a:gd name="connsiteX3" fmla="*/ 1276 w 57136"/>
              <a:gd name="connsiteY3" fmla="*/ 12 h 5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6" h="53288">
                <a:moveTo>
                  <a:pt x="1276" y="12"/>
                </a:moveTo>
                <a:cubicBezTo>
                  <a:pt x="7097" y="-782"/>
                  <a:pt x="53399" y="37582"/>
                  <a:pt x="56839" y="46049"/>
                </a:cubicBezTo>
                <a:cubicBezTo>
                  <a:pt x="60279" y="54516"/>
                  <a:pt x="33026" y="54781"/>
                  <a:pt x="21914" y="50812"/>
                </a:cubicBezTo>
                <a:cubicBezTo>
                  <a:pt x="10802" y="46843"/>
                  <a:pt x="-4545" y="806"/>
                  <a:pt x="127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: 図形 597">
            <a:extLst>
              <a:ext uri="{FF2B5EF4-FFF2-40B4-BE49-F238E27FC236}">
                <a16:creationId xmlns:a16="http://schemas.microsoft.com/office/drawing/2014/main" id="{02E0FECB-1C7E-423D-BF9C-4B41C278ACAD}"/>
              </a:ext>
            </a:extLst>
          </p:cNvPr>
          <p:cNvSpPr/>
          <p:nvPr/>
        </p:nvSpPr>
        <p:spPr>
          <a:xfrm>
            <a:off x="2233218" y="4254083"/>
            <a:ext cx="53704" cy="67303"/>
          </a:xfrm>
          <a:custGeom>
            <a:avLst/>
            <a:gdLst>
              <a:gd name="connsiteX0" fmla="*/ 395 w 53704"/>
              <a:gd name="connsiteY0" fmla="*/ 417 h 67303"/>
              <a:gd name="connsiteX1" fmla="*/ 52782 w 53704"/>
              <a:gd name="connsiteY1" fmla="*/ 40105 h 67303"/>
              <a:gd name="connsiteX2" fmla="*/ 30557 w 53704"/>
              <a:gd name="connsiteY2" fmla="*/ 67092 h 67303"/>
              <a:gd name="connsiteX3" fmla="*/ 395 w 53704"/>
              <a:gd name="connsiteY3" fmla="*/ 417 h 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04" h="67303">
                <a:moveTo>
                  <a:pt x="395" y="417"/>
                </a:moveTo>
                <a:cubicBezTo>
                  <a:pt x="4099" y="-4081"/>
                  <a:pt x="47755" y="28993"/>
                  <a:pt x="52782" y="40105"/>
                </a:cubicBezTo>
                <a:cubicBezTo>
                  <a:pt x="57809" y="51217"/>
                  <a:pt x="41140" y="69473"/>
                  <a:pt x="30557" y="67092"/>
                </a:cubicBezTo>
                <a:cubicBezTo>
                  <a:pt x="19974" y="64711"/>
                  <a:pt x="-3309" y="4915"/>
                  <a:pt x="395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: 図形 598">
            <a:extLst>
              <a:ext uri="{FF2B5EF4-FFF2-40B4-BE49-F238E27FC236}">
                <a16:creationId xmlns:a16="http://schemas.microsoft.com/office/drawing/2014/main" id="{C92C119D-B788-4B63-937F-5D36DF458548}"/>
              </a:ext>
            </a:extLst>
          </p:cNvPr>
          <p:cNvSpPr/>
          <p:nvPr/>
        </p:nvSpPr>
        <p:spPr>
          <a:xfrm>
            <a:off x="2283108" y="4031820"/>
            <a:ext cx="222526" cy="362490"/>
          </a:xfrm>
          <a:custGeom>
            <a:avLst/>
            <a:gdLst>
              <a:gd name="connsiteX0" fmla="*/ 80680 w 222526"/>
              <a:gd name="connsiteY0" fmla="*/ 68693 h 362490"/>
              <a:gd name="connsiteX1" fmla="*/ 147355 w 222526"/>
              <a:gd name="connsiteY1" fmla="*/ 17893 h 362490"/>
              <a:gd name="connsiteX2" fmla="*/ 202917 w 222526"/>
              <a:gd name="connsiteY2" fmla="*/ 24243 h 362490"/>
              <a:gd name="connsiteX3" fmla="*/ 209267 w 222526"/>
              <a:gd name="connsiteY3" fmla="*/ 67105 h 362490"/>
              <a:gd name="connsiteX4" fmla="*/ 166405 w 222526"/>
              <a:gd name="connsiteY4" fmla="*/ 102030 h 362490"/>
              <a:gd name="connsiteX5" fmla="*/ 87030 w 222526"/>
              <a:gd name="connsiteY5" fmla="*/ 148068 h 362490"/>
              <a:gd name="connsiteX6" fmla="*/ 93380 w 222526"/>
              <a:gd name="connsiteY6" fmla="*/ 175055 h 362490"/>
              <a:gd name="connsiteX7" fmla="*/ 125130 w 222526"/>
              <a:gd name="connsiteY7" fmla="*/ 171880 h 362490"/>
              <a:gd name="connsiteX8" fmla="*/ 175930 w 222526"/>
              <a:gd name="connsiteY8" fmla="*/ 209980 h 362490"/>
              <a:gd name="connsiteX9" fmla="*/ 161642 w 222526"/>
              <a:gd name="connsiteY9" fmla="*/ 256018 h 362490"/>
              <a:gd name="connsiteX10" fmla="*/ 58455 w 222526"/>
              <a:gd name="connsiteY10" fmla="*/ 325868 h 362490"/>
              <a:gd name="connsiteX11" fmla="*/ 14005 w 222526"/>
              <a:gd name="connsiteY11" fmla="*/ 314755 h 362490"/>
              <a:gd name="connsiteX12" fmla="*/ 10830 w 222526"/>
              <a:gd name="connsiteY12" fmla="*/ 294118 h 362490"/>
              <a:gd name="connsiteX13" fmla="*/ 2892 w 222526"/>
              <a:gd name="connsiteY13" fmla="*/ 324280 h 362490"/>
              <a:gd name="connsiteX14" fmla="*/ 12417 w 222526"/>
              <a:gd name="connsiteY14" fmla="*/ 362380 h 362490"/>
              <a:gd name="connsiteX15" fmla="*/ 126717 w 222526"/>
              <a:gd name="connsiteY15" fmla="*/ 311580 h 362490"/>
              <a:gd name="connsiteX16" fmla="*/ 207680 w 222526"/>
              <a:gd name="connsiteY16" fmla="*/ 238555 h 362490"/>
              <a:gd name="connsiteX17" fmla="*/ 196567 w 222526"/>
              <a:gd name="connsiteY17" fmla="*/ 186168 h 362490"/>
              <a:gd name="connsiteX18" fmla="*/ 145767 w 222526"/>
              <a:gd name="connsiteY18" fmla="*/ 156005 h 362490"/>
              <a:gd name="connsiteX19" fmla="*/ 207680 w 222526"/>
              <a:gd name="connsiteY19" fmla="*/ 90918 h 362490"/>
              <a:gd name="connsiteX20" fmla="*/ 221967 w 222526"/>
              <a:gd name="connsiteY20" fmla="*/ 11543 h 362490"/>
              <a:gd name="connsiteX21" fmla="*/ 194980 w 222526"/>
              <a:gd name="connsiteY21" fmla="*/ 430 h 362490"/>
              <a:gd name="connsiteX22" fmla="*/ 106080 w 222526"/>
              <a:gd name="connsiteY22" fmla="*/ 6780 h 362490"/>
              <a:gd name="connsiteX23" fmla="*/ 80680 w 222526"/>
              <a:gd name="connsiteY23" fmla="*/ 68693 h 36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526" h="362490">
                <a:moveTo>
                  <a:pt x="80680" y="68693"/>
                </a:moveTo>
                <a:cubicBezTo>
                  <a:pt x="87559" y="70545"/>
                  <a:pt x="126982" y="25301"/>
                  <a:pt x="147355" y="17893"/>
                </a:cubicBezTo>
                <a:cubicBezTo>
                  <a:pt x="167728" y="10485"/>
                  <a:pt x="192598" y="16041"/>
                  <a:pt x="202917" y="24243"/>
                </a:cubicBezTo>
                <a:cubicBezTo>
                  <a:pt x="213236" y="32445"/>
                  <a:pt x="215352" y="54141"/>
                  <a:pt x="209267" y="67105"/>
                </a:cubicBezTo>
                <a:cubicBezTo>
                  <a:pt x="203182" y="80069"/>
                  <a:pt x="186778" y="88536"/>
                  <a:pt x="166405" y="102030"/>
                </a:cubicBezTo>
                <a:cubicBezTo>
                  <a:pt x="146032" y="115524"/>
                  <a:pt x="99201" y="135897"/>
                  <a:pt x="87030" y="148068"/>
                </a:cubicBezTo>
                <a:cubicBezTo>
                  <a:pt x="74859" y="160239"/>
                  <a:pt x="87030" y="171086"/>
                  <a:pt x="93380" y="175055"/>
                </a:cubicBezTo>
                <a:cubicBezTo>
                  <a:pt x="99730" y="179024"/>
                  <a:pt x="111372" y="166059"/>
                  <a:pt x="125130" y="171880"/>
                </a:cubicBezTo>
                <a:cubicBezTo>
                  <a:pt x="138888" y="177701"/>
                  <a:pt x="169845" y="195957"/>
                  <a:pt x="175930" y="209980"/>
                </a:cubicBezTo>
                <a:cubicBezTo>
                  <a:pt x="182015" y="224003"/>
                  <a:pt x="181221" y="236703"/>
                  <a:pt x="161642" y="256018"/>
                </a:cubicBezTo>
                <a:cubicBezTo>
                  <a:pt x="142063" y="275333"/>
                  <a:pt x="83061" y="316079"/>
                  <a:pt x="58455" y="325868"/>
                </a:cubicBezTo>
                <a:cubicBezTo>
                  <a:pt x="33849" y="335657"/>
                  <a:pt x="21942" y="320047"/>
                  <a:pt x="14005" y="314755"/>
                </a:cubicBezTo>
                <a:cubicBezTo>
                  <a:pt x="6068" y="309463"/>
                  <a:pt x="12682" y="292531"/>
                  <a:pt x="10830" y="294118"/>
                </a:cubicBezTo>
                <a:cubicBezTo>
                  <a:pt x="8978" y="295705"/>
                  <a:pt x="2627" y="312903"/>
                  <a:pt x="2892" y="324280"/>
                </a:cubicBezTo>
                <a:cubicBezTo>
                  <a:pt x="3156" y="335657"/>
                  <a:pt x="-8220" y="364497"/>
                  <a:pt x="12417" y="362380"/>
                </a:cubicBezTo>
                <a:cubicBezTo>
                  <a:pt x="33054" y="360263"/>
                  <a:pt x="94173" y="332217"/>
                  <a:pt x="126717" y="311580"/>
                </a:cubicBezTo>
                <a:cubicBezTo>
                  <a:pt x="159261" y="290943"/>
                  <a:pt x="196038" y="259457"/>
                  <a:pt x="207680" y="238555"/>
                </a:cubicBezTo>
                <a:cubicBezTo>
                  <a:pt x="219322" y="217653"/>
                  <a:pt x="206886" y="199926"/>
                  <a:pt x="196567" y="186168"/>
                </a:cubicBezTo>
                <a:cubicBezTo>
                  <a:pt x="186248" y="172410"/>
                  <a:pt x="143915" y="171880"/>
                  <a:pt x="145767" y="156005"/>
                </a:cubicBezTo>
                <a:cubicBezTo>
                  <a:pt x="147619" y="140130"/>
                  <a:pt x="194980" y="114995"/>
                  <a:pt x="207680" y="90918"/>
                </a:cubicBezTo>
                <a:cubicBezTo>
                  <a:pt x="220380" y="66841"/>
                  <a:pt x="224084" y="26624"/>
                  <a:pt x="221967" y="11543"/>
                </a:cubicBezTo>
                <a:cubicBezTo>
                  <a:pt x="219850" y="-3538"/>
                  <a:pt x="214294" y="1224"/>
                  <a:pt x="194980" y="430"/>
                </a:cubicBezTo>
                <a:cubicBezTo>
                  <a:pt x="175666" y="-364"/>
                  <a:pt x="130157" y="-893"/>
                  <a:pt x="106080" y="6780"/>
                </a:cubicBezTo>
                <a:cubicBezTo>
                  <a:pt x="82003" y="14453"/>
                  <a:pt x="73801" y="66841"/>
                  <a:pt x="80680" y="68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: 図形 599">
            <a:extLst>
              <a:ext uri="{FF2B5EF4-FFF2-40B4-BE49-F238E27FC236}">
                <a16:creationId xmlns:a16="http://schemas.microsoft.com/office/drawing/2014/main" id="{F4EF4146-F4F3-4577-95A6-2B19A2905F87}"/>
              </a:ext>
            </a:extLst>
          </p:cNvPr>
          <p:cNvSpPr/>
          <p:nvPr/>
        </p:nvSpPr>
        <p:spPr>
          <a:xfrm>
            <a:off x="2427262" y="4335463"/>
            <a:ext cx="46434" cy="74612"/>
          </a:xfrm>
          <a:custGeom>
            <a:avLst/>
            <a:gdLst>
              <a:gd name="connsiteX0" fmla="*/ 34951 w 46434"/>
              <a:gd name="connsiteY0" fmla="*/ 0 h 74612"/>
              <a:gd name="connsiteX1" fmla="*/ 46063 w 46434"/>
              <a:gd name="connsiteY1" fmla="*/ 61912 h 74612"/>
              <a:gd name="connsiteX2" fmla="*/ 23838 w 46434"/>
              <a:gd name="connsiteY2" fmla="*/ 74612 h 74612"/>
              <a:gd name="connsiteX3" fmla="*/ 26 w 46434"/>
              <a:gd name="connsiteY3" fmla="*/ 61912 h 74612"/>
              <a:gd name="connsiteX4" fmla="*/ 34951 w 46434"/>
              <a:gd name="connsiteY4" fmla="*/ 0 h 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34" h="74612">
                <a:moveTo>
                  <a:pt x="34951" y="0"/>
                </a:moveTo>
                <a:cubicBezTo>
                  <a:pt x="42624" y="0"/>
                  <a:pt x="47915" y="49477"/>
                  <a:pt x="46063" y="61912"/>
                </a:cubicBezTo>
                <a:cubicBezTo>
                  <a:pt x="44211" y="74347"/>
                  <a:pt x="31511" y="74612"/>
                  <a:pt x="23838" y="74612"/>
                </a:cubicBezTo>
                <a:cubicBezTo>
                  <a:pt x="16165" y="74612"/>
                  <a:pt x="-768" y="70114"/>
                  <a:pt x="26" y="61912"/>
                </a:cubicBezTo>
                <a:cubicBezTo>
                  <a:pt x="820" y="53710"/>
                  <a:pt x="27278" y="0"/>
                  <a:pt x="349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: 図形 600">
            <a:extLst>
              <a:ext uri="{FF2B5EF4-FFF2-40B4-BE49-F238E27FC236}">
                <a16:creationId xmlns:a16="http://schemas.microsoft.com/office/drawing/2014/main" id="{48A30689-7C22-4259-9DFB-932CF945517A}"/>
              </a:ext>
            </a:extLst>
          </p:cNvPr>
          <p:cNvSpPr/>
          <p:nvPr/>
        </p:nvSpPr>
        <p:spPr>
          <a:xfrm>
            <a:off x="2504561" y="4002008"/>
            <a:ext cx="199993" cy="379493"/>
          </a:xfrm>
          <a:custGeom>
            <a:avLst/>
            <a:gdLst>
              <a:gd name="connsiteX0" fmla="*/ 198952 w 199993"/>
              <a:gd name="connsiteY0" fmla="*/ 76280 h 379493"/>
              <a:gd name="connsiteX1" fmla="*/ 156089 w 199993"/>
              <a:gd name="connsiteY1" fmla="*/ 42942 h 379493"/>
              <a:gd name="connsiteX2" fmla="*/ 116402 w 199993"/>
              <a:gd name="connsiteY2" fmla="*/ 73105 h 379493"/>
              <a:gd name="connsiteX3" fmla="*/ 51314 w 199993"/>
              <a:gd name="connsiteY3" fmla="*/ 193755 h 379493"/>
              <a:gd name="connsiteX4" fmla="*/ 44964 w 199993"/>
              <a:gd name="connsiteY4" fmla="*/ 268367 h 379493"/>
              <a:gd name="connsiteX5" fmla="*/ 44964 w 199993"/>
              <a:gd name="connsiteY5" fmla="*/ 335042 h 379493"/>
              <a:gd name="connsiteX6" fmla="*/ 52902 w 199993"/>
              <a:gd name="connsiteY6" fmla="*/ 379492 h 379493"/>
              <a:gd name="connsiteX7" fmla="*/ 22739 w 199993"/>
              <a:gd name="connsiteY7" fmla="*/ 333455 h 379493"/>
              <a:gd name="connsiteX8" fmla="*/ 514 w 199993"/>
              <a:gd name="connsiteY8" fmla="*/ 263605 h 379493"/>
              <a:gd name="connsiteX9" fmla="*/ 44964 w 199993"/>
              <a:gd name="connsiteY9" fmla="*/ 115967 h 379493"/>
              <a:gd name="connsiteX10" fmla="*/ 110052 w 199993"/>
              <a:gd name="connsiteY10" fmla="*/ 1667 h 379493"/>
              <a:gd name="connsiteX11" fmla="*/ 198952 w 199993"/>
              <a:gd name="connsiteY11" fmla="*/ 76280 h 3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993" h="379493">
                <a:moveTo>
                  <a:pt x="198952" y="76280"/>
                </a:moveTo>
                <a:cubicBezTo>
                  <a:pt x="206625" y="83159"/>
                  <a:pt x="169847" y="43471"/>
                  <a:pt x="156089" y="42942"/>
                </a:cubicBezTo>
                <a:cubicBezTo>
                  <a:pt x="142331" y="42413"/>
                  <a:pt x="133864" y="47969"/>
                  <a:pt x="116402" y="73105"/>
                </a:cubicBezTo>
                <a:cubicBezTo>
                  <a:pt x="98939" y="98241"/>
                  <a:pt x="63220" y="161211"/>
                  <a:pt x="51314" y="193755"/>
                </a:cubicBezTo>
                <a:cubicBezTo>
                  <a:pt x="39408" y="226299"/>
                  <a:pt x="46022" y="244819"/>
                  <a:pt x="44964" y="268367"/>
                </a:cubicBezTo>
                <a:cubicBezTo>
                  <a:pt x="43906" y="291915"/>
                  <a:pt x="43641" y="316521"/>
                  <a:pt x="44964" y="335042"/>
                </a:cubicBezTo>
                <a:cubicBezTo>
                  <a:pt x="46287" y="353563"/>
                  <a:pt x="56606" y="379756"/>
                  <a:pt x="52902" y="379492"/>
                </a:cubicBezTo>
                <a:cubicBezTo>
                  <a:pt x="49198" y="379228"/>
                  <a:pt x="31470" y="352769"/>
                  <a:pt x="22739" y="333455"/>
                </a:cubicBezTo>
                <a:cubicBezTo>
                  <a:pt x="14008" y="314141"/>
                  <a:pt x="-3190" y="299853"/>
                  <a:pt x="514" y="263605"/>
                </a:cubicBezTo>
                <a:cubicBezTo>
                  <a:pt x="4218" y="227357"/>
                  <a:pt x="26708" y="159623"/>
                  <a:pt x="44964" y="115967"/>
                </a:cubicBezTo>
                <a:cubicBezTo>
                  <a:pt x="63220" y="72311"/>
                  <a:pt x="82271" y="15955"/>
                  <a:pt x="110052" y="1667"/>
                </a:cubicBezTo>
                <a:cubicBezTo>
                  <a:pt x="137833" y="-12621"/>
                  <a:pt x="191279" y="69401"/>
                  <a:pt x="198952" y="76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: 図形 601">
            <a:extLst>
              <a:ext uri="{FF2B5EF4-FFF2-40B4-BE49-F238E27FC236}">
                <a16:creationId xmlns:a16="http://schemas.microsoft.com/office/drawing/2014/main" id="{8F85F65C-5964-4AEF-A902-94EE288CF9F2}"/>
              </a:ext>
            </a:extLst>
          </p:cNvPr>
          <p:cNvSpPr/>
          <p:nvPr/>
        </p:nvSpPr>
        <p:spPr>
          <a:xfrm>
            <a:off x="2562211" y="4015376"/>
            <a:ext cx="169407" cy="365390"/>
          </a:xfrm>
          <a:custGeom>
            <a:avLst/>
            <a:gdLst>
              <a:gd name="connsiteX0" fmla="*/ 98439 w 169407"/>
              <a:gd name="connsiteY0" fmla="*/ 999 h 365390"/>
              <a:gd name="connsiteX1" fmla="*/ 165114 w 169407"/>
              <a:gd name="connsiteY1" fmla="*/ 35924 h 365390"/>
              <a:gd name="connsiteX2" fmla="*/ 150827 w 169407"/>
              <a:gd name="connsiteY2" fmla="*/ 154987 h 365390"/>
              <a:gd name="connsiteX3" fmla="*/ 53989 w 169407"/>
              <a:gd name="connsiteY3" fmla="*/ 313737 h 365390"/>
              <a:gd name="connsiteX4" fmla="*/ 39702 w 169407"/>
              <a:gd name="connsiteY4" fmla="*/ 364537 h 365390"/>
              <a:gd name="connsiteX5" fmla="*/ 14 w 169407"/>
              <a:gd name="connsiteY5" fmla="*/ 343899 h 365390"/>
              <a:gd name="connsiteX6" fmla="*/ 44464 w 169407"/>
              <a:gd name="connsiteY6" fmla="*/ 321674 h 365390"/>
              <a:gd name="connsiteX7" fmla="*/ 85739 w 169407"/>
              <a:gd name="connsiteY7" fmla="*/ 221662 h 365390"/>
              <a:gd name="connsiteX8" fmla="*/ 134952 w 169407"/>
              <a:gd name="connsiteY8" fmla="*/ 66087 h 365390"/>
              <a:gd name="connsiteX9" fmla="*/ 98439 w 169407"/>
              <a:gd name="connsiteY9" fmla="*/ 999 h 36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407" h="365390">
                <a:moveTo>
                  <a:pt x="98439" y="999"/>
                </a:moveTo>
                <a:cubicBezTo>
                  <a:pt x="103466" y="-4028"/>
                  <a:pt x="156383" y="10259"/>
                  <a:pt x="165114" y="35924"/>
                </a:cubicBezTo>
                <a:cubicBezTo>
                  <a:pt x="173845" y="61589"/>
                  <a:pt x="169348" y="108685"/>
                  <a:pt x="150827" y="154987"/>
                </a:cubicBezTo>
                <a:cubicBezTo>
                  <a:pt x="132306" y="201289"/>
                  <a:pt x="72510" y="278812"/>
                  <a:pt x="53989" y="313737"/>
                </a:cubicBezTo>
                <a:cubicBezTo>
                  <a:pt x="35468" y="348662"/>
                  <a:pt x="48698" y="359510"/>
                  <a:pt x="39702" y="364537"/>
                </a:cubicBezTo>
                <a:cubicBezTo>
                  <a:pt x="30706" y="369564"/>
                  <a:pt x="-780" y="351043"/>
                  <a:pt x="14" y="343899"/>
                </a:cubicBezTo>
                <a:cubicBezTo>
                  <a:pt x="808" y="336755"/>
                  <a:pt x="30177" y="342047"/>
                  <a:pt x="44464" y="321674"/>
                </a:cubicBezTo>
                <a:cubicBezTo>
                  <a:pt x="58751" y="301301"/>
                  <a:pt x="70658" y="264260"/>
                  <a:pt x="85739" y="221662"/>
                </a:cubicBezTo>
                <a:cubicBezTo>
                  <a:pt x="100820" y="179064"/>
                  <a:pt x="131777" y="99424"/>
                  <a:pt x="134952" y="66087"/>
                </a:cubicBezTo>
                <a:cubicBezTo>
                  <a:pt x="138127" y="32750"/>
                  <a:pt x="93412" y="6026"/>
                  <a:pt x="98439" y="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: 図形 602">
            <a:extLst>
              <a:ext uri="{FF2B5EF4-FFF2-40B4-BE49-F238E27FC236}">
                <a16:creationId xmlns:a16="http://schemas.microsoft.com/office/drawing/2014/main" id="{7E12A528-CC74-4AD0-8FF2-F9A0C76F9585}"/>
              </a:ext>
            </a:extLst>
          </p:cNvPr>
          <p:cNvSpPr/>
          <p:nvPr/>
        </p:nvSpPr>
        <p:spPr>
          <a:xfrm>
            <a:off x="2490049" y="3938503"/>
            <a:ext cx="256718" cy="473920"/>
          </a:xfrm>
          <a:custGeom>
            <a:avLst/>
            <a:gdLst>
              <a:gd name="connsiteX0" fmla="*/ 235689 w 256718"/>
              <a:gd name="connsiteY0" fmla="*/ 85 h 473920"/>
              <a:gd name="connsiteX1" fmla="*/ 202351 w 256718"/>
              <a:gd name="connsiteY1" fmla="*/ 90572 h 473920"/>
              <a:gd name="connsiteX2" fmla="*/ 81701 w 256718"/>
              <a:gd name="connsiteY2" fmla="*/ 303297 h 473920"/>
              <a:gd name="connsiteX3" fmla="*/ 29314 w 256718"/>
              <a:gd name="connsiteY3" fmla="*/ 381085 h 473920"/>
              <a:gd name="connsiteX4" fmla="*/ 739 w 256718"/>
              <a:gd name="connsiteY4" fmla="*/ 422360 h 473920"/>
              <a:gd name="connsiteX5" fmla="*/ 11851 w 256718"/>
              <a:gd name="connsiteY5" fmla="*/ 469985 h 473920"/>
              <a:gd name="connsiteX6" fmla="*/ 48364 w 256718"/>
              <a:gd name="connsiteY6" fmla="*/ 465222 h 473920"/>
              <a:gd name="connsiteX7" fmla="*/ 53126 w 256718"/>
              <a:gd name="connsiteY7" fmla="*/ 417597 h 473920"/>
              <a:gd name="connsiteX8" fmla="*/ 61064 w 256718"/>
              <a:gd name="connsiteY8" fmla="*/ 389022 h 473920"/>
              <a:gd name="connsiteX9" fmla="*/ 162664 w 256718"/>
              <a:gd name="connsiteY9" fmla="*/ 204872 h 473920"/>
              <a:gd name="connsiteX10" fmla="*/ 251564 w 256718"/>
              <a:gd name="connsiteY10" fmla="*/ 76285 h 473920"/>
              <a:gd name="connsiteX11" fmla="*/ 235689 w 256718"/>
              <a:gd name="connsiteY11" fmla="*/ 85 h 47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718" h="473920">
                <a:moveTo>
                  <a:pt x="235689" y="85"/>
                </a:moveTo>
                <a:cubicBezTo>
                  <a:pt x="227487" y="2466"/>
                  <a:pt x="228016" y="40037"/>
                  <a:pt x="202351" y="90572"/>
                </a:cubicBezTo>
                <a:cubicBezTo>
                  <a:pt x="176686" y="141107"/>
                  <a:pt x="110540" y="254878"/>
                  <a:pt x="81701" y="303297"/>
                </a:cubicBezTo>
                <a:cubicBezTo>
                  <a:pt x="52861" y="351716"/>
                  <a:pt x="29314" y="381085"/>
                  <a:pt x="29314" y="381085"/>
                </a:cubicBezTo>
                <a:cubicBezTo>
                  <a:pt x="15820" y="400929"/>
                  <a:pt x="3649" y="407544"/>
                  <a:pt x="739" y="422360"/>
                </a:cubicBezTo>
                <a:cubicBezTo>
                  <a:pt x="-2171" y="437176"/>
                  <a:pt x="3914" y="462841"/>
                  <a:pt x="11851" y="469985"/>
                </a:cubicBezTo>
                <a:cubicBezTo>
                  <a:pt x="19788" y="477129"/>
                  <a:pt x="41485" y="473953"/>
                  <a:pt x="48364" y="465222"/>
                </a:cubicBezTo>
                <a:cubicBezTo>
                  <a:pt x="55243" y="456491"/>
                  <a:pt x="51009" y="430297"/>
                  <a:pt x="53126" y="417597"/>
                </a:cubicBezTo>
                <a:cubicBezTo>
                  <a:pt x="55243" y="404897"/>
                  <a:pt x="42808" y="424476"/>
                  <a:pt x="61064" y="389022"/>
                </a:cubicBezTo>
                <a:cubicBezTo>
                  <a:pt x="79320" y="353568"/>
                  <a:pt x="130914" y="256995"/>
                  <a:pt x="162664" y="204872"/>
                </a:cubicBezTo>
                <a:cubicBezTo>
                  <a:pt x="194414" y="152749"/>
                  <a:pt x="236218" y="107241"/>
                  <a:pt x="251564" y="76285"/>
                </a:cubicBezTo>
                <a:cubicBezTo>
                  <a:pt x="266910" y="45329"/>
                  <a:pt x="243891" y="-2296"/>
                  <a:pt x="23568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: 図形 603">
            <a:extLst>
              <a:ext uri="{FF2B5EF4-FFF2-40B4-BE49-F238E27FC236}">
                <a16:creationId xmlns:a16="http://schemas.microsoft.com/office/drawing/2014/main" id="{F5142680-8E03-4112-AD00-DD8C0EA1D91C}"/>
              </a:ext>
            </a:extLst>
          </p:cNvPr>
          <p:cNvSpPr/>
          <p:nvPr/>
        </p:nvSpPr>
        <p:spPr>
          <a:xfrm>
            <a:off x="2689569" y="4212653"/>
            <a:ext cx="141826" cy="37097"/>
          </a:xfrm>
          <a:custGeom>
            <a:avLst/>
            <a:gdLst>
              <a:gd name="connsiteX0" fmla="*/ 1244 w 141826"/>
              <a:gd name="connsiteY0" fmla="*/ 5335 h 37097"/>
              <a:gd name="connsiteX1" fmla="*/ 131419 w 141826"/>
              <a:gd name="connsiteY1" fmla="*/ 2160 h 37097"/>
              <a:gd name="connsiteX2" fmla="*/ 126656 w 141826"/>
              <a:gd name="connsiteY2" fmla="*/ 27560 h 37097"/>
              <a:gd name="connsiteX3" fmla="*/ 69506 w 141826"/>
              <a:gd name="connsiteY3" fmla="*/ 37085 h 37097"/>
              <a:gd name="connsiteX4" fmla="*/ 1244 w 141826"/>
              <a:gd name="connsiteY4" fmla="*/ 5335 h 3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26" h="37097">
                <a:moveTo>
                  <a:pt x="1244" y="5335"/>
                </a:moveTo>
                <a:cubicBezTo>
                  <a:pt x="11563" y="-486"/>
                  <a:pt x="110517" y="-1544"/>
                  <a:pt x="131419" y="2160"/>
                </a:cubicBezTo>
                <a:cubicBezTo>
                  <a:pt x="152321" y="5864"/>
                  <a:pt x="136975" y="21739"/>
                  <a:pt x="126656" y="27560"/>
                </a:cubicBezTo>
                <a:cubicBezTo>
                  <a:pt x="116337" y="33381"/>
                  <a:pt x="91466" y="37350"/>
                  <a:pt x="69506" y="37085"/>
                </a:cubicBezTo>
                <a:cubicBezTo>
                  <a:pt x="47546" y="36820"/>
                  <a:pt x="-9075" y="11156"/>
                  <a:pt x="1244" y="5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: 図形 604">
            <a:extLst>
              <a:ext uri="{FF2B5EF4-FFF2-40B4-BE49-F238E27FC236}">
                <a16:creationId xmlns:a16="http://schemas.microsoft.com/office/drawing/2014/main" id="{26A16E65-888D-45CA-ABF5-5DA273CFF88E}"/>
              </a:ext>
            </a:extLst>
          </p:cNvPr>
          <p:cNvSpPr/>
          <p:nvPr/>
        </p:nvSpPr>
        <p:spPr>
          <a:xfrm>
            <a:off x="2730073" y="4056566"/>
            <a:ext cx="54831" cy="264760"/>
          </a:xfrm>
          <a:custGeom>
            <a:avLst/>
            <a:gdLst>
              <a:gd name="connsiteX0" fmla="*/ 27415 w 54831"/>
              <a:gd name="connsiteY0" fmla="*/ 4259 h 264760"/>
              <a:gd name="connsiteX1" fmla="*/ 54402 w 54831"/>
              <a:gd name="connsiteY1" fmla="*/ 61409 h 264760"/>
              <a:gd name="connsiteX2" fmla="*/ 43290 w 54831"/>
              <a:gd name="connsiteY2" fmla="*/ 189997 h 264760"/>
              <a:gd name="connsiteX3" fmla="*/ 33765 w 54831"/>
              <a:gd name="connsiteY3" fmla="*/ 263022 h 264760"/>
              <a:gd name="connsiteX4" fmla="*/ 2015 w 54831"/>
              <a:gd name="connsiteY4" fmla="*/ 236034 h 264760"/>
              <a:gd name="connsiteX5" fmla="*/ 5190 w 54831"/>
              <a:gd name="connsiteY5" fmla="*/ 170947 h 264760"/>
              <a:gd name="connsiteX6" fmla="*/ 27415 w 54831"/>
              <a:gd name="connsiteY6" fmla="*/ 4259 h 26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31" h="264760">
                <a:moveTo>
                  <a:pt x="27415" y="4259"/>
                </a:moveTo>
                <a:cubicBezTo>
                  <a:pt x="35617" y="-13997"/>
                  <a:pt x="51756" y="30453"/>
                  <a:pt x="54402" y="61409"/>
                </a:cubicBezTo>
                <a:cubicBezTo>
                  <a:pt x="57048" y="92365"/>
                  <a:pt x="46729" y="156395"/>
                  <a:pt x="43290" y="189997"/>
                </a:cubicBezTo>
                <a:cubicBezTo>
                  <a:pt x="39851" y="223599"/>
                  <a:pt x="40644" y="255349"/>
                  <a:pt x="33765" y="263022"/>
                </a:cubicBezTo>
                <a:cubicBezTo>
                  <a:pt x="26886" y="270695"/>
                  <a:pt x="6778" y="251380"/>
                  <a:pt x="2015" y="236034"/>
                </a:cubicBezTo>
                <a:cubicBezTo>
                  <a:pt x="-2748" y="220688"/>
                  <a:pt x="2015" y="203226"/>
                  <a:pt x="5190" y="170947"/>
                </a:cubicBezTo>
                <a:cubicBezTo>
                  <a:pt x="8365" y="138668"/>
                  <a:pt x="19213" y="22515"/>
                  <a:pt x="27415" y="4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: 図形 605">
            <a:extLst>
              <a:ext uri="{FF2B5EF4-FFF2-40B4-BE49-F238E27FC236}">
                <a16:creationId xmlns:a16="http://schemas.microsoft.com/office/drawing/2014/main" id="{8DE8F70B-22CB-45FB-BD37-4794D12CC71D}"/>
              </a:ext>
            </a:extLst>
          </p:cNvPr>
          <p:cNvSpPr/>
          <p:nvPr/>
        </p:nvSpPr>
        <p:spPr>
          <a:xfrm>
            <a:off x="2763833" y="4020480"/>
            <a:ext cx="148538" cy="405661"/>
          </a:xfrm>
          <a:custGeom>
            <a:avLst/>
            <a:gdLst>
              <a:gd name="connsiteX0" fmla="*/ 120655 w 148538"/>
              <a:gd name="connsiteY0" fmla="*/ 658 h 405661"/>
              <a:gd name="connsiteX1" fmla="*/ 103192 w 148538"/>
              <a:gd name="connsiteY1" fmla="*/ 100670 h 405661"/>
              <a:gd name="connsiteX2" fmla="*/ 26992 w 148538"/>
              <a:gd name="connsiteY2" fmla="*/ 335620 h 405661"/>
              <a:gd name="connsiteX3" fmla="*/ 5 w 148538"/>
              <a:gd name="connsiteY3" fmla="*/ 380070 h 405661"/>
              <a:gd name="connsiteX4" fmla="*/ 28580 w 148538"/>
              <a:gd name="connsiteY4" fmla="*/ 405470 h 405661"/>
              <a:gd name="connsiteX5" fmla="*/ 53980 w 148538"/>
              <a:gd name="connsiteY5" fmla="*/ 367370 h 405661"/>
              <a:gd name="connsiteX6" fmla="*/ 63505 w 148538"/>
              <a:gd name="connsiteY6" fmla="*/ 324508 h 405661"/>
              <a:gd name="connsiteX7" fmla="*/ 146055 w 148538"/>
              <a:gd name="connsiteY7" fmla="*/ 70508 h 405661"/>
              <a:gd name="connsiteX8" fmla="*/ 120655 w 148538"/>
              <a:gd name="connsiteY8" fmla="*/ 658 h 40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38" h="405661">
                <a:moveTo>
                  <a:pt x="120655" y="658"/>
                </a:moveTo>
                <a:cubicBezTo>
                  <a:pt x="113511" y="5685"/>
                  <a:pt x="118802" y="44843"/>
                  <a:pt x="103192" y="100670"/>
                </a:cubicBezTo>
                <a:cubicBezTo>
                  <a:pt x="87582" y="156497"/>
                  <a:pt x="44190" y="289053"/>
                  <a:pt x="26992" y="335620"/>
                </a:cubicBezTo>
                <a:cubicBezTo>
                  <a:pt x="9794" y="382187"/>
                  <a:pt x="-260" y="368428"/>
                  <a:pt x="5" y="380070"/>
                </a:cubicBezTo>
                <a:cubicBezTo>
                  <a:pt x="270" y="391712"/>
                  <a:pt x="19584" y="407587"/>
                  <a:pt x="28580" y="405470"/>
                </a:cubicBezTo>
                <a:cubicBezTo>
                  <a:pt x="37576" y="403353"/>
                  <a:pt x="48159" y="380864"/>
                  <a:pt x="53980" y="367370"/>
                </a:cubicBezTo>
                <a:cubicBezTo>
                  <a:pt x="59801" y="353876"/>
                  <a:pt x="48159" y="373985"/>
                  <a:pt x="63505" y="324508"/>
                </a:cubicBezTo>
                <a:cubicBezTo>
                  <a:pt x="78851" y="275031"/>
                  <a:pt x="134943" y="121573"/>
                  <a:pt x="146055" y="70508"/>
                </a:cubicBezTo>
                <a:cubicBezTo>
                  <a:pt x="157167" y="19443"/>
                  <a:pt x="127799" y="-4369"/>
                  <a:pt x="120655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: 図形 606">
            <a:extLst>
              <a:ext uri="{FF2B5EF4-FFF2-40B4-BE49-F238E27FC236}">
                <a16:creationId xmlns:a16="http://schemas.microsoft.com/office/drawing/2014/main" id="{083921AD-0ECC-4415-BD15-4D7018DE184F}"/>
              </a:ext>
            </a:extLst>
          </p:cNvPr>
          <p:cNvSpPr/>
          <p:nvPr/>
        </p:nvSpPr>
        <p:spPr>
          <a:xfrm>
            <a:off x="2842799" y="4343378"/>
            <a:ext cx="54463" cy="75671"/>
          </a:xfrm>
          <a:custGeom>
            <a:avLst/>
            <a:gdLst>
              <a:gd name="connsiteX0" fmla="*/ 14701 w 54463"/>
              <a:gd name="connsiteY0" fmla="*/ 22 h 75671"/>
              <a:gd name="connsiteX1" fmla="*/ 54389 w 54463"/>
              <a:gd name="connsiteY1" fmla="*/ 71460 h 75671"/>
              <a:gd name="connsiteX2" fmla="*/ 3589 w 54463"/>
              <a:gd name="connsiteY2" fmla="*/ 63522 h 75671"/>
              <a:gd name="connsiteX3" fmla="*/ 14701 w 54463"/>
              <a:gd name="connsiteY3" fmla="*/ 22 h 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63" h="75671">
                <a:moveTo>
                  <a:pt x="14701" y="22"/>
                </a:moveTo>
                <a:cubicBezTo>
                  <a:pt x="23168" y="1345"/>
                  <a:pt x="56241" y="60877"/>
                  <a:pt x="54389" y="71460"/>
                </a:cubicBezTo>
                <a:cubicBezTo>
                  <a:pt x="52537" y="82043"/>
                  <a:pt x="13379" y="70137"/>
                  <a:pt x="3589" y="63522"/>
                </a:cubicBezTo>
                <a:cubicBezTo>
                  <a:pt x="-6201" y="56907"/>
                  <a:pt x="6234" y="-1301"/>
                  <a:pt x="1470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: 図形 607">
            <a:extLst>
              <a:ext uri="{FF2B5EF4-FFF2-40B4-BE49-F238E27FC236}">
                <a16:creationId xmlns:a16="http://schemas.microsoft.com/office/drawing/2014/main" id="{5A0B9EBB-D341-4C15-B519-2734761325D9}"/>
              </a:ext>
            </a:extLst>
          </p:cNvPr>
          <p:cNvSpPr/>
          <p:nvPr/>
        </p:nvSpPr>
        <p:spPr>
          <a:xfrm>
            <a:off x="2947947" y="4055425"/>
            <a:ext cx="174666" cy="368972"/>
          </a:xfrm>
          <a:custGeom>
            <a:avLst/>
            <a:gdLst>
              <a:gd name="connsiteX0" fmla="*/ 174666 w 174666"/>
              <a:gd name="connsiteY0" fmla="*/ 638 h 368972"/>
              <a:gd name="connsiteX1" fmla="*/ 52428 w 174666"/>
              <a:gd name="connsiteY1" fmla="*/ 60963 h 368972"/>
              <a:gd name="connsiteX2" fmla="*/ 23853 w 174666"/>
              <a:gd name="connsiteY2" fmla="*/ 197488 h 368972"/>
              <a:gd name="connsiteX3" fmla="*/ 20678 w 174666"/>
              <a:gd name="connsiteY3" fmla="*/ 270513 h 368972"/>
              <a:gd name="connsiteX4" fmla="*/ 25441 w 174666"/>
              <a:gd name="connsiteY4" fmla="*/ 249875 h 368972"/>
              <a:gd name="connsiteX5" fmla="*/ 54016 w 174666"/>
              <a:gd name="connsiteY5" fmla="*/ 318138 h 368972"/>
              <a:gd name="connsiteX6" fmla="*/ 60366 w 174666"/>
              <a:gd name="connsiteY6" fmla="*/ 368938 h 368972"/>
              <a:gd name="connsiteX7" fmla="*/ 15916 w 174666"/>
              <a:gd name="connsiteY7" fmla="*/ 324488 h 368972"/>
              <a:gd name="connsiteX8" fmla="*/ 41 w 174666"/>
              <a:gd name="connsiteY8" fmla="*/ 238763 h 368972"/>
              <a:gd name="connsiteX9" fmla="*/ 12741 w 174666"/>
              <a:gd name="connsiteY9" fmla="*/ 121288 h 368972"/>
              <a:gd name="connsiteX10" fmla="*/ 52428 w 174666"/>
              <a:gd name="connsiteY10" fmla="*/ 37150 h 368972"/>
              <a:gd name="connsiteX11" fmla="*/ 174666 w 174666"/>
              <a:gd name="connsiteY11" fmla="*/ 638 h 36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66" h="368972">
                <a:moveTo>
                  <a:pt x="174666" y="638"/>
                </a:moveTo>
                <a:cubicBezTo>
                  <a:pt x="174666" y="4607"/>
                  <a:pt x="77563" y="28155"/>
                  <a:pt x="52428" y="60963"/>
                </a:cubicBezTo>
                <a:cubicBezTo>
                  <a:pt x="27293" y="93771"/>
                  <a:pt x="29145" y="162563"/>
                  <a:pt x="23853" y="197488"/>
                </a:cubicBezTo>
                <a:cubicBezTo>
                  <a:pt x="18561" y="232413"/>
                  <a:pt x="20413" y="261782"/>
                  <a:pt x="20678" y="270513"/>
                </a:cubicBezTo>
                <a:cubicBezTo>
                  <a:pt x="20943" y="279244"/>
                  <a:pt x="19885" y="241938"/>
                  <a:pt x="25441" y="249875"/>
                </a:cubicBezTo>
                <a:cubicBezTo>
                  <a:pt x="30997" y="257813"/>
                  <a:pt x="48195" y="298294"/>
                  <a:pt x="54016" y="318138"/>
                </a:cubicBezTo>
                <a:cubicBezTo>
                  <a:pt x="59837" y="337982"/>
                  <a:pt x="66716" y="367880"/>
                  <a:pt x="60366" y="368938"/>
                </a:cubicBezTo>
                <a:cubicBezTo>
                  <a:pt x="54016" y="369996"/>
                  <a:pt x="25970" y="346184"/>
                  <a:pt x="15916" y="324488"/>
                </a:cubicBezTo>
                <a:cubicBezTo>
                  <a:pt x="5862" y="302792"/>
                  <a:pt x="570" y="272630"/>
                  <a:pt x="41" y="238763"/>
                </a:cubicBezTo>
                <a:cubicBezTo>
                  <a:pt x="-488" y="204896"/>
                  <a:pt x="4010" y="154890"/>
                  <a:pt x="12741" y="121288"/>
                </a:cubicBezTo>
                <a:cubicBezTo>
                  <a:pt x="21472" y="87686"/>
                  <a:pt x="28880" y="62815"/>
                  <a:pt x="52428" y="37150"/>
                </a:cubicBezTo>
                <a:cubicBezTo>
                  <a:pt x="75976" y="11485"/>
                  <a:pt x="174666" y="-3331"/>
                  <a:pt x="174666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: 図形 608">
            <a:extLst>
              <a:ext uri="{FF2B5EF4-FFF2-40B4-BE49-F238E27FC236}">
                <a16:creationId xmlns:a16="http://schemas.microsoft.com/office/drawing/2014/main" id="{58B3C2CF-3677-483C-8C56-4C4241886FEC}"/>
              </a:ext>
            </a:extLst>
          </p:cNvPr>
          <p:cNvSpPr/>
          <p:nvPr/>
        </p:nvSpPr>
        <p:spPr>
          <a:xfrm>
            <a:off x="2987584" y="4031701"/>
            <a:ext cx="175007" cy="371206"/>
          </a:xfrm>
          <a:custGeom>
            <a:avLst/>
            <a:gdLst>
              <a:gd name="connsiteX0" fmla="*/ 41366 w 175007"/>
              <a:gd name="connsiteY0" fmla="*/ 32299 h 371206"/>
              <a:gd name="connsiteX1" fmla="*/ 147729 w 175007"/>
              <a:gd name="connsiteY1" fmla="*/ 2137 h 371206"/>
              <a:gd name="connsiteX2" fmla="*/ 174716 w 175007"/>
              <a:gd name="connsiteY2" fmla="*/ 97387 h 371206"/>
              <a:gd name="connsiteX3" fmla="*/ 157254 w 175007"/>
              <a:gd name="connsiteY3" fmla="*/ 157712 h 371206"/>
              <a:gd name="connsiteX4" fmla="*/ 88991 w 175007"/>
              <a:gd name="connsiteY4" fmla="*/ 275187 h 371206"/>
              <a:gd name="connsiteX5" fmla="*/ 68354 w 175007"/>
              <a:gd name="connsiteY5" fmla="*/ 308524 h 371206"/>
              <a:gd name="connsiteX6" fmla="*/ 11204 w 175007"/>
              <a:gd name="connsiteY6" fmla="*/ 370437 h 371206"/>
              <a:gd name="connsiteX7" fmla="*/ 4854 w 175007"/>
              <a:gd name="connsiteY7" fmla="*/ 338687 h 371206"/>
              <a:gd name="connsiteX8" fmla="*/ 66766 w 175007"/>
              <a:gd name="connsiteY8" fmla="*/ 273599 h 371206"/>
              <a:gd name="connsiteX9" fmla="*/ 142966 w 175007"/>
              <a:gd name="connsiteY9" fmla="*/ 118024 h 371206"/>
              <a:gd name="connsiteX10" fmla="*/ 139791 w 175007"/>
              <a:gd name="connsiteY10" fmla="*/ 46587 h 371206"/>
              <a:gd name="connsiteX11" fmla="*/ 41366 w 175007"/>
              <a:gd name="connsiteY11" fmla="*/ 32299 h 37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007" h="371206">
                <a:moveTo>
                  <a:pt x="41366" y="32299"/>
                </a:moveTo>
                <a:cubicBezTo>
                  <a:pt x="42689" y="24891"/>
                  <a:pt x="125504" y="-8711"/>
                  <a:pt x="147729" y="2137"/>
                </a:cubicBezTo>
                <a:cubicBezTo>
                  <a:pt x="169954" y="12985"/>
                  <a:pt x="173129" y="71458"/>
                  <a:pt x="174716" y="97387"/>
                </a:cubicBezTo>
                <a:cubicBezTo>
                  <a:pt x="176304" y="123316"/>
                  <a:pt x="171542" y="128079"/>
                  <a:pt x="157254" y="157712"/>
                </a:cubicBezTo>
                <a:cubicBezTo>
                  <a:pt x="142966" y="187345"/>
                  <a:pt x="103808" y="250052"/>
                  <a:pt x="88991" y="275187"/>
                </a:cubicBezTo>
                <a:cubicBezTo>
                  <a:pt x="74174" y="300322"/>
                  <a:pt x="81318" y="292649"/>
                  <a:pt x="68354" y="308524"/>
                </a:cubicBezTo>
                <a:cubicBezTo>
                  <a:pt x="55390" y="324399"/>
                  <a:pt x="21787" y="365410"/>
                  <a:pt x="11204" y="370437"/>
                </a:cubicBezTo>
                <a:cubicBezTo>
                  <a:pt x="621" y="375464"/>
                  <a:pt x="-4406" y="354827"/>
                  <a:pt x="4854" y="338687"/>
                </a:cubicBezTo>
                <a:cubicBezTo>
                  <a:pt x="14114" y="322547"/>
                  <a:pt x="43747" y="310376"/>
                  <a:pt x="66766" y="273599"/>
                </a:cubicBezTo>
                <a:cubicBezTo>
                  <a:pt x="89785" y="236822"/>
                  <a:pt x="130795" y="155859"/>
                  <a:pt x="142966" y="118024"/>
                </a:cubicBezTo>
                <a:cubicBezTo>
                  <a:pt x="155137" y="80189"/>
                  <a:pt x="153814" y="57964"/>
                  <a:pt x="139791" y="46587"/>
                </a:cubicBezTo>
                <a:cubicBezTo>
                  <a:pt x="125768" y="35210"/>
                  <a:pt x="40043" y="39707"/>
                  <a:pt x="41366" y="32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: 図形 609">
            <a:extLst>
              <a:ext uri="{FF2B5EF4-FFF2-40B4-BE49-F238E27FC236}">
                <a16:creationId xmlns:a16="http://schemas.microsoft.com/office/drawing/2014/main" id="{9F5B870D-B17D-4B5E-9A47-7FC0AED4AB04}"/>
              </a:ext>
            </a:extLst>
          </p:cNvPr>
          <p:cNvSpPr/>
          <p:nvPr/>
        </p:nvSpPr>
        <p:spPr>
          <a:xfrm>
            <a:off x="2867377" y="3924033"/>
            <a:ext cx="299494" cy="538037"/>
          </a:xfrm>
          <a:custGeom>
            <a:avLst/>
            <a:gdLst>
              <a:gd name="connsiteX0" fmla="*/ 264761 w 299494"/>
              <a:gd name="connsiteY0" fmla="*/ 267 h 538037"/>
              <a:gd name="connsiteX1" fmla="*/ 263173 w 299494"/>
              <a:gd name="connsiteY1" fmla="*/ 98692 h 538037"/>
              <a:gd name="connsiteX2" fmla="*/ 145698 w 299494"/>
              <a:gd name="connsiteY2" fmla="*/ 319355 h 538037"/>
              <a:gd name="connsiteX3" fmla="*/ 98073 w 299494"/>
              <a:gd name="connsiteY3" fmla="*/ 401905 h 538037"/>
              <a:gd name="connsiteX4" fmla="*/ 64736 w 299494"/>
              <a:gd name="connsiteY4" fmla="*/ 498742 h 538037"/>
              <a:gd name="connsiteX5" fmla="*/ 1236 w 299494"/>
              <a:gd name="connsiteY5" fmla="*/ 517792 h 538037"/>
              <a:gd name="connsiteX6" fmla="*/ 26636 w 299494"/>
              <a:gd name="connsiteY6" fmla="*/ 528905 h 538037"/>
              <a:gd name="connsiteX7" fmla="*/ 74261 w 299494"/>
              <a:gd name="connsiteY7" fmla="*/ 532080 h 538037"/>
              <a:gd name="connsiteX8" fmla="*/ 110773 w 299494"/>
              <a:gd name="connsiteY8" fmla="*/ 444767 h 538037"/>
              <a:gd name="connsiteX9" fmla="*/ 164748 w 299494"/>
              <a:gd name="connsiteY9" fmla="*/ 327292 h 538037"/>
              <a:gd name="connsiteX10" fmla="*/ 294923 w 299494"/>
              <a:gd name="connsiteY10" fmla="*/ 78055 h 538037"/>
              <a:gd name="connsiteX11" fmla="*/ 264761 w 299494"/>
              <a:gd name="connsiteY11" fmla="*/ 267 h 5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94" h="538037">
                <a:moveTo>
                  <a:pt x="264761" y="267"/>
                </a:moveTo>
                <a:cubicBezTo>
                  <a:pt x="259469" y="3706"/>
                  <a:pt x="283017" y="45511"/>
                  <a:pt x="263173" y="98692"/>
                </a:cubicBezTo>
                <a:cubicBezTo>
                  <a:pt x="243329" y="151873"/>
                  <a:pt x="173215" y="268819"/>
                  <a:pt x="145698" y="319355"/>
                </a:cubicBezTo>
                <a:cubicBezTo>
                  <a:pt x="118181" y="369891"/>
                  <a:pt x="111567" y="372007"/>
                  <a:pt x="98073" y="401905"/>
                </a:cubicBezTo>
                <a:cubicBezTo>
                  <a:pt x="84579" y="431803"/>
                  <a:pt x="80875" y="479428"/>
                  <a:pt x="64736" y="498742"/>
                </a:cubicBezTo>
                <a:cubicBezTo>
                  <a:pt x="48597" y="518056"/>
                  <a:pt x="7586" y="512765"/>
                  <a:pt x="1236" y="517792"/>
                </a:cubicBezTo>
                <a:cubicBezTo>
                  <a:pt x="-5114" y="522819"/>
                  <a:pt x="14465" y="526524"/>
                  <a:pt x="26636" y="528905"/>
                </a:cubicBezTo>
                <a:cubicBezTo>
                  <a:pt x="38807" y="531286"/>
                  <a:pt x="60238" y="546103"/>
                  <a:pt x="74261" y="532080"/>
                </a:cubicBezTo>
                <a:cubicBezTo>
                  <a:pt x="88284" y="518057"/>
                  <a:pt x="95692" y="478898"/>
                  <a:pt x="110773" y="444767"/>
                </a:cubicBezTo>
                <a:cubicBezTo>
                  <a:pt x="125854" y="410636"/>
                  <a:pt x="134056" y="388411"/>
                  <a:pt x="164748" y="327292"/>
                </a:cubicBezTo>
                <a:cubicBezTo>
                  <a:pt x="195440" y="266173"/>
                  <a:pt x="276402" y="129384"/>
                  <a:pt x="294923" y="78055"/>
                </a:cubicBezTo>
                <a:cubicBezTo>
                  <a:pt x="313444" y="26726"/>
                  <a:pt x="270053" y="-3172"/>
                  <a:pt x="264761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: 図形 610">
            <a:extLst>
              <a:ext uri="{FF2B5EF4-FFF2-40B4-BE49-F238E27FC236}">
                <a16:creationId xmlns:a16="http://schemas.microsoft.com/office/drawing/2014/main" id="{728F4623-EF6B-42B8-96B1-37029BA03B59}"/>
              </a:ext>
            </a:extLst>
          </p:cNvPr>
          <p:cNvSpPr/>
          <p:nvPr/>
        </p:nvSpPr>
        <p:spPr>
          <a:xfrm>
            <a:off x="5197005" y="3755145"/>
            <a:ext cx="178736" cy="144357"/>
          </a:xfrm>
          <a:custGeom>
            <a:avLst/>
            <a:gdLst>
              <a:gd name="connsiteX0" fmla="*/ 2058 w 178736"/>
              <a:gd name="connsiteY0" fmla="*/ 119943 h 144357"/>
              <a:gd name="connsiteX1" fmla="*/ 143345 w 178736"/>
              <a:gd name="connsiteY1" fmla="*/ 5643 h 144357"/>
              <a:gd name="connsiteX2" fmla="*/ 178270 w 178736"/>
              <a:gd name="connsiteY2" fmla="*/ 23105 h 144357"/>
              <a:gd name="connsiteX3" fmla="*/ 127470 w 178736"/>
              <a:gd name="connsiteY3" fmla="*/ 72318 h 144357"/>
              <a:gd name="connsiteX4" fmla="*/ 62383 w 178736"/>
              <a:gd name="connsiteY4" fmla="*/ 140580 h 144357"/>
              <a:gd name="connsiteX5" fmla="*/ 2058 w 178736"/>
              <a:gd name="connsiteY5" fmla="*/ 119943 h 14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736" h="144357">
                <a:moveTo>
                  <a:pt x="2058" y="119943"/>
                </a:moveTo>
                <a:cubicBezTo>
                  <a:pt x="15552" y="97454"/>
                  <a:pt x="113976" y="21783"/>
                  <a:pt x="143345" y="5643"/>
                </a:cubicBezTo>
                <a:cubicBezTo>
                  <a:pt x="172714" y="-10497"/>
                  <a:pt x="180916" y="11992"/>
                  <a:pt x="178270" y="23105"/>
                </a:cubicBezTo>
                <a:cubicBezTo>
                  <a:pt x="175624" y="34218"/>
                  <a:pt x="146784" y="52739"/>
                  <a:pt x="127470" y="72318"/>
                </a:cubicBezTo>
                <a:cubicBezTo>
                  <a:pt x="108156" y="91897"/>
                  <a:pt x="79581" y="131584"/>
                  <a:pt x="62383" y="140580"/>
                </a:cubicBezTo>
                <a:cubicBezTo>
                  <a:pt x="45185" y="149576"/>
                  <a:pt x="-11436" y="142432"/>
                  <a:pt x="2058" y="11994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テキスト ボックス 611">
            <a:extLst>
              <a:ext uri="{FF2B5EF4-FFF2-40B4-BE49-F238E27FC236}">
                <a16:creationId xmlns:a16="http://schemas.microsoft.com/office/drawing/2014/main" id="{1145EB5B-4C56-41F9-8C6C-ECF52BAE43A9}"/>
              </a:ext>
            </a:extLst>
          </p:cNvPr>
          <p:cNvSpPr txBox="1"/>
          <p:nvPr/>
        </p:nvSpPr>
        <p:spPr>
          <a:xfrm>
            <a:off x="1397228" y="4397375"/>
            <a:ext cx="10951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rgbClr val="4472C4"/>
                </a:solidFill>
                <a:latin typeface="Arial Narrow" panose="020B0606020202030204" pitchFamily="34" charset="0"/>
              </a:rPr>
              <a:t>THRICE UPON A TIME</a:t>
            </a:r>
            <a:endParaRPr kumimoji="1" lang="ja-JP" altLang="en-US" sz="800" b="1" dirty="0">
              <a:solidFill>
                <a:srgbClr val="4472C4"/>
              </a:solidFill>
              <a:latin typeface="Arial Narrow" panose="020B0606020202030204" pitchFamily="34" charset="0"/>
            </a:endParaRPr>
          </a:p>
        </p:txBody>
      </p:sp>
      <p:sp>
        <p:nvSpPr>
          <p:cNvPr id="613" name="フリーフォーム: 図形 612">
            <a:extLst>
              <a:ext uri="{FF2B5EF4-FFF2-40B4-BE49-F238E27FC236}">
                <a16:creationId xmlns:a16="http://schemas.microsoft.com/office/drawing/2014/main" id="{409B3EE1-9641-499D-8CB4-1A1D21AD3DB9}"/>
              </a:ext>
            </a:extLst>
          </p:cNvPr>
          <p:cNvSpPr/>
          <p:nvPr/>
        </p:nvSpPr>
        <p:spPr>
          <a:xfrm>
            <a:off x="5938727" y="1830550"/>
            <a:ext cx="576374" cy="363066"/>
          </a:xfrm>
          <a:custGeom>
            <a:avLst/>
            <a:gdLst>
              <a:gd name="connsiteX0" fmla="*/ 237706 w 576374"/>
              <a:gd name="connsiteY0" fmla="*/ 367 h 363066"/>
              <a:gd name="connsiteX1" fmla="*/ 455723 w 576374"/>
              <a:gd name="connsiteY1" fmla="*/ 157000 h 363066"/>
              <a:gd name="connsiteX2" fmla="*/ 576373 w 576374"/>
              <a:gd name="connsiteY2" fmla="*/ 362317 h 363066"/>
              <a:gd name="connsiteX3" fmla="*/ 453606 w 576374"/>
              <a:gd name="connsiteY3" fmla="*/ 228967 h 363066"/>
              <a:gd name="connsiteX4" fmla="*/ 474773 w 576374"/>
              <a:gd name="connsiteY4" fmla="*/ 305167 h 363066"/>
              <a:gd name="connsiteX5" fmla="*/ 415506 w 576374"/>
              <a:gd name="connsiteY5" fmla="*/ 252250 h 363066"/>
              <a:gd name="connsiteX6" fmla="*/ 324490 w 576374"/>
              <a:gd name="connsiteY6" fmla="*/ 209917 h 363066"/>
              <a:gd name="connsiteX7" fmla="*/ 341423 w 576374"/>
              <a:gd name="connsiteY7" fmla="*/ 292467 h 363066"/>
              <a:gd name="connsiteX8" fmla="*/ 119173 w 576374"/>
              <a:gd name="connsiteY8" fmla="*/ 173933 h 363066"/>
              <a:gd name="connsiteX9" fmla="*/ 125523 w 576374"/>
              <a:gd name="connsiteY9" fmla="*/ 226850 h 363066"/>
              <a:gd name="connsiteX10" fmla="*/ 640 w 576374"/>
              <a:gd name="connsiteY10" fmla="*/ 59633 h 363066"/>
              <a:gd name="connsiteX11" fmla="*/ 186906 w 576374"/>
              <a:gd name="connsiteY11" fmla="*/ 144300 h 363066"/>
              <a:gd name="connsiteX12" fmla="*/ 212306 w 576374"/>
              <a:gd name="connsiteY12" fmla="*/ 108317 h 363066"/>
              <a:gd name="connsiteX13" fmla="*/ 332956 w 576374"/>
              <a:gd name="connsiteY13" fmla="*/ 140067 h 363066"/>
              <a:gd name="connsiteX14" fmla="*/ 288506 w 576374"/>
              <a:gd name="connsiteY14" fmla="*/ 87150 h 363066"/>
              <a:gd name="connsiteX15" fmla="*/ 343540 w 576374"/>
              <a:gd name="connsiteY15" fmla="*/ 112550 h 363066"/>
              <a:gd name="connsiteX16" fmla="*/ 237706 w 576374"/>
              <a:gd name="connsiteY16" fmla="*/ 367 h 36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374" h="363066">
                <a:moveTo>
                  <a:pt x="237706" y="367"/>
                </a:moveTo>
                <a:cubicBezTo>
                  <a:pt x="256403" y="7775"/>
                  <a:pt x="399279" y="96675"/>
                  <a:pt x="455723" y="157000"/>
                </a:cubicBezTo>
                <a:cubicBezTo>
                  <a:pt x="512167" y="217325"/>
                  <a:pt x="576726" y="350323"/>
                  <a:pt x="576373" y="362317"/>
                </a:cubicBezTo>
                <a:cubicBezTo>
                  <a:pt x="576020" y="374311"/>
                  <a:pt x="470539" y="238492"/>
                  <a:pt x="453606" y="228967"/>
                </a:cubicBezTo>
                <a:cubicBezTo>
                  <a:pt x="436673" y="219442"/>
                  <a:pt x="481123" y="301287"/>
                  <a:pt x="474773" y="305167"/>
                </a:cubicBezTo>
                <a:cubicBezTo>
                  <a:pt x="468423" y="309048"/>
                  <a:pt x="440553" y="268125"/>
                  <a:pt x="415506" y="252250"/>
                </a:cubicBezTo>
                <a:cubicBezTo>
                  <a:pt x="390459" y="236375"/>
                  <a:pt x="336837" y="203214"/>
                  <a:pt x="324490" y="209917"/>
                </a:cubicBezTo>
                <a:cubicBezTo>
                  <a:pt x="312143" y="216620"/>
                  <a:pt x="375642" y="298464"/>
                  <a:pt x="341423" y="292467"/>
                </a:cubicBezTo>
                <a:cubicBezTo>
                  <a:pt x="307204" y="286470"/>
                  <a:pt x="155156" y="184869"/>
                  <a:pt x="119173" y="173933"/>
                </a:cubicBezTo>
                <a:cubicBezTo>
                  <a:pt x="83190" y="162997"/>
                  <a:pt x="145278" y="245900"/>
                  <a:pt x="125523" y="226850"/>
                </a:cubicBezTo>
                <a:cubicBezTo>
                  <a:pt x="105768" y="207800"/>
                  <a:pt x="-9591" y="73391"/>
                  <a:pt x="640" y="59633"/>
                </a:cubicBezTo>
                <a:cubicBezTo>
                  <a:pt x="10870" y="45875"/>
                  <a:pt x="151629" y="136186"/>
                  <a:pt x="186906" y="144300"/>
                </a:cubicBezTo>
                <a:cubicBezTo>
                  <a:pt x="222183" y="152414"/>
                  <a:pt x="187964" y="109022"/>
                  <a:pt x="212306" y="108317"/>
                </a:cubicBezTo>
                <a:cubicBezTo>
                  <a:pt x="236648" y="107612"/>
                  <a:pt x="320256" y="143595"/>
                  <a:pt x="332956" y="140067"/>
                </a:cubicBezTo>
                <a:cubicBezTo>
                  <a:pt x="345656" y="136539"/>
                  <a:pt x="286742" y="91736"/>
                  <a:pt x="288506" y="87150"/>
                </a:cubicBezTo>
                <a:cubicBezTo>
                  <a:pt x="290270" y="82564"/>
                  <a:pt x="344598" y="125250"/>
                  <a:pt x="343540" y="112550"/>
                </a:cubicBezTo>
                <a:cubicBezTo>
                  <a:pt x="342482" y="99850"/>
                  <a:pt x="219009" y="-7041"/>
                  <a:pt x="237706" y="3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: 図形 613">
            <a:extLst>
              <a:ext uri="{FF2B5EF4-FFF2-40B4-BE49-F238E27FC236}">
                <a16:creationId xmlns:a16="http://schemas.microsoft.com/office/drawing/2014/main" id="{93BAF55E-42B1-4800-9871-B326094D685B}"/>
              </a:ext>
            </a:extLst>
          </p:cNvPr>
          <p:cNvSpPr/>
          <p:nvPr/>
        </p:nvSpPr>
        <p:spPr>
          <a:xfrm>
            <a:off x="5452531" y="1910862"/>
            <a:ext cx="442242" cy="301033"/>
          </a:xfrm>
          <a:custGeom>
            <a:avLst/>
            <a:gdLst>
              <a:gd name="connsiteX0" fmla="*/ 95252 w 442242"/>
              <a:gd name="connsiteY0" fmla="*/ 21655 h 301033"/>
              <a:gd name="connsiteX1" fmla="*/ 440269 w 442242"/>
              <a:gd name="connsiteY1" fmla="*/ 298938 h 301033"/>
              <a:gd name="connsiteX2" fmla="*/ 239186 w 442242"/>
              <a:gd name="connsiteY2" fmla="*/ 152888 h 301033"/>
              <a:gd name="connsiteX3" fmla="*/ 302686 w 442242"/>
              <a:gd name="connsiteY3" fmla="*/ 229088 h 301033"/>
              <a:gd name="connsiteX4" fmla="*/ 114302 w 442242"/>
              <a:gd name="connsiteY4" fmla="*/ 129605 h 301033"/>
              <a:gd name="connsiteX5" fmla="*/ 209552 w 442242"/>
              <a:gd name="connsiteY5" fmla="*/ 186755 h 301033"/>
              <a:gd name="connsiteX6" fmla="*/ 2 w 442242"/>
              <a:gd name="connsiteY6" fmla="*/ 488 h 301033"/>
              <a:gd name="connsiteX7" fmla="*/ 205319 w 442242"/>
              <a:gd name="connsiteY7" fmla="*/ 129605 h 301033"/>
              <a:gd name="connsiteX8" fmla="*/ 95252 w 442242"/>
              <a:gd name="connsiteY8" fmla="*/ 21655 h 30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242" h="301033">
                <a:moveTo>
                  <a:pt x="95252" y="21655"/>
                </a:moveTo>
                <a:cubicBezTo>
                  <a:pt x="134410" y="49877"/>
                  <a:pt x="416280" y="277066"/>
                  <a:pt x="440269" y="298938"/>
                </a:cubicBezTo>
                <a:cubicBezTo>
                  <a:pt x="464258" y="320810"/>
                  <a:pt x="262116" y="164530"/>
                  <a:pt x="239186" y="152888"/>
                </a:cubicBezTo>
                <a:cubicBezTo>
                  <a:pt x="216256" y="141246"/>
                  <a:pt x="323500" y="232969"/>
                  <a:pt x="302686" y="229088"/>
                </a:cubicBezTo>
                <a:cubicBezTo>
                  <a:pt x="281872" y="225208"/>
                  <a:pt x="129824" y="136660"/>
                  <a:pt x="114302" y="129605"/>
                </a:cubicBezTo>
                <a:cubicBezTo>
                  <a:pt x="98780" y="122550"/>
                  <a:pt x="228602" y="208274"/>
                  <a:pt x="209552" y="186755"/>
                </a:cubicBezTo>
                <a:cubicBezTo>
                  <a:pt x="190502" y="165236"/>
                  <a:pt x="707" y="10013"/>
                  <a:pt x="2" y="488"/>
                </a:cubicBezTo>
                <a:cubicBezTo>
                  <a:pt x="-703" y="-9037"/>
                  <a:pt x="184152" y="123961"/>
                  <a:pt x="205319" y="129605"/>
                </a:cubicBezTo>
                <a:cubicBezTo>
                  <a:pt x="226486" y="135249"/>
                  <a:pt x="56094" y="-6567"/>
                  <a:pt x="95252" y="2165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: 図形 614">
            <a:extLst>
              <a:ext uri="{FF2B5EF4-FFF2-40B4-BE49-F238E27FC236}">
                <a16:creationId xmlns:a16="http://schemas.microsoft.com/office/drawing/2014/main" id="{E2565354-C88D-40FE-BC52-9D08CF656CB0}"/>
              </a:ext>
            </a:extLst>
          </p:cNvPr>
          <p:cNvSpPr/>
          <p:nvPr/>
        </p:nvSpPr>
        <p:spPr>
          <a:xfrm>
            <a:off x="5283020" y="1889060"/>
            <a:ext cx="281813" cy="221730"/>
          </a:xfrm>
          <a:custGeom>
            <a:avLst/>
            <a:gdLst>
              <a:gd name="connsiteX0" fmla="*/ 180 w 281813"/>
              <a:gd name="connsiteY0" fmla="*/ 1123 h 221730"/>
              <a:gd name="connsiteX1" fmla="*/ 205497 w 281813"/>
              <a:gd name="connsiteY1" fmla="*/ 212790 h 221730"/>
              <a:gd name="connsiteX2" fmla="*/ 209730 w 281813"/>
              <a:gd name="connsiteY2" fmla="*/ 159873 h 221730"/>
              <a:gd name="connsiteX3" fmla="*/ 281697 w 281813"/>
              <a:gd name="connsiteY3" fmla="*/ 221257 h 221730"/>
              <a:gd name="connsiteX4" fmla="*/ 190680 w 281813"/>
              <a:gd name="connsiteY4" fmla="*/ 119657 h 221730"/>
              <a:gd name="connsiteX5" fmla="*/ 169513 w 281813"/>
              <a:gd name="connsiteY5" fmla="*/ 128123 h 221730"/>
              <a:gd name="connsiteX6" fmla="*/ 180 w 281813"/>
              <a:gd name="connsiteY6" fmla="*/ 1123 h 2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813" h="221730">
                <a:moveTo>
                  <a:pt x="180" y="1123"/>
                </a:moveTo>
                <a:cubicBezTo>
                  <a:pt x="6177" y="15234"/>
                  <a:pt x="170572" y="186332"/>
                  <a:pt x="205497" y="212790"/>
                </a:cubicBezTo>
                <a:cubicBezTo>
                  <a:pt x="240422" y="239248"/>
                  <a:pt x="197030" y="158462"/>
                  <a:pt x="209730" y="159873"/>
                </a:cubicBezTo>
                <a:cubicBezTo>
                  <a:pt x="222430" y="161284"/>
                  <a:pt x="284872" y="227960"/>
                  <a:pt x="281697" y="221257"/>
                </a:cubicBezTo>
                <a:cubicBezTo>
                  <a:pt x="278522" y="214554"/>
                  <a:pt x="209377" y="135179"/>
                  <a:pt x="190680" y="119657"/>
                </a:cubicBezTo>
                <a:cubicBezTo>
                  <a:pt x="171983" y="104135"/>
                  <a:pt x="199852" y="146115"/>
                  <a:pt x="169513" y="128123"/>
                </a:cubicBezTo>
                <a:cubicBezTo>
                  <a:pt x="139174" y="110131"/>
                  <a:pt x="-5817" y="-12988"/>
                  <a:pt x="180" y="11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: 図形 615">
            <a:extLst>
              <a:ext uri="{FF2B5EF4-FFF2-40B4-BE49-F238E27FC236}">
                <a16:creationId xmlns:a16="http://schemas.microsoft.com/office/drawing/2014/main" id="{E3D7EF2B-39DA-453F-AEE4-89313E9055A0}"/>
              </a:ext>
            </a:extLst>
          </p:cNvPr>
          <p:cNvSpPr/>
          <p:nvPr/>
        </p:nvSpPr>
        <p:spPr>
          <a:xfrm>
            <a:off x="5013562" y="1991604"/>
            <a:ext cx="94267" cy="264489"/>
          </a:xfrm>
          <a:custGeom>
            <a:avLst/>
            <a:gdLst>
              <a:gd name="connsiteX0" fmla="*/ 93955 w 94267"/>
              <a:gd name="connsiteY0" fmla="*/ 59446 h 264489"/>
              <a:gd name="connsiteX1" fmla="*/ 83371 w 94267"/>
              <a:gd name="connsiteY1" fmla="*/ 258413 h 264489"/>
              <a:gd name="connsiteX2" fmla="*/ 55855 w 94267"/>
              <a:gd name="connsiteY2" fmla="*/ 216079 h 264489"/>
              <a:gd name="connsiteX3" fmla="*/ 68555 w 94267"/>
              <a:gd name="connsiteY3" fmla="*/ 245713 h 264489"/>
              <a:gd name="connsiteX4" fmla="*/ 821 w 94267"/>
              <a:gd name="connsiteY4" fmla="*/ 154696 h 264489"/>
              <a:gd name="connsiteX5" fmla="*/ 30455 w 94267"/>
              <a:gd name="connsiteY5" fmla="*/ 137763 h 264489"/>
              <a:gd name="connsiteX6" fmla="*/ 21988 w 94267"/>
              <a:gd name="connsiteY6" fmla="*/ 179 h 264489"/>
              <a:gd name="connsiteX7" fmla="*/ 72788 w 94267"/>
              <a:gd name="connsiteY7" fmla="*/ 108129 h 264489"/>
              <a:gd name="connsiteX8" fmla="*/ 93955 w 94267"/>
              <a:gd name="connsiteY8" fmla="*/ 59446 h 26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267" h="264489">
                <a:moveTo>
                  <a:pt x="93955" y="59446"/>
                </a:moveTo>
                <a:cubicBezTo>
                  <a:pt x="95719" y="84493"/>
                  <a:pt x="89721" y="232308"/>
                  <a:pt x="83371" y="258413"/>
                </a:cubicBezTo>
                <a:cubicBezTo>
                  <a:pt x="77021" y="284518"/>
                  <a:pt x="58324" y="218196"/>
                  <a:pt x="55855" y="216079"/>
                </a:cubicBezTo>
                <a:cubicBezTo>
                  <a:pt x="53386" y="213962"/>
                  <a:pt x="77727" y="255943"/>
                  <a:pt x="68555" y="245713"/>
                </a:cubicBezTo>
                <a:cubicBezTo>
                  <a:pt x="59383" y="235483"/>
                  <a:pt x="7171" y="172688"/>
                  <a:pt x="821" y="154696"/>
                </a:cubicBezTo>
                <a:cubicBezTo>
                  <a:pt x="-5529" y="136704"/>
                  <a:pt x="26927" y="163516"/>
                  <a:pt x="30455" y="137763"/>
                </a:cubicBezTo>
                <a:cubicBezTo>
                  <a:pt x="33983" y="112010"/>
                  <a:pt x="14933" y="5118"/>
                  <a:pt x="21988" y="179"/>
                </a:cubicBezTo>
                <a:cubicBezTo>
                  <a:pt x="29043" y="-4760"/>
                  <a:pt x="62558" y="94018"/>
                  <a:pt x="72788" y="108129"/>
                </a:cubicBezTo>
                <a:cubicBezTo>
                  <a:pt x="83018" y="122240"/>
                  <a:pt x="92191" y="34399"/>
                  <a:pt x="93955" y="5944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: 図形 616">
            <a:extLst>
              <a:ext uri="{FF2B5EF4-FFF2-40B4-BE49-F238E27FC236}">
                <a16:creationId xmlns:a16="http://schemas.microsoft.com/office/drawing/2014/main" id="{77ABB8E3-65AF-4F46-97AE-53814E62A162}"/>
              </a:ext>
            </a:extLst>
          </p:cNvPr>
          <p:cNvSpPr/>
          <p:nvPr/>
        </p:nvSpPr>
        <p:spPr>
          <a:xfrm>
            <a:off x="3818196" y="3112270"/>
            <a:ext cx="87313" cy="379888"/>
          </a:xfrm>
          <a:custGeom>
            <a:avLst/>
            <a:gdLst>
              <a:gd name="connsiteX0" fmla="*/ 4504 w 87313"/>
              <a:gd name="connsiteY0" fmla="*/ 1347 h 379888"/>
              <a:gd name="connsiteX1" fmla="*/ 55304 w 87313"/>
              <a:gd name="connsiteY1" fmla="*/ 162213 h 379888"/>
              <a:gd name="connsiteX2" fmla="*/ 87054 w 87313"/>
              <a:gd name="connsiteY2" fmla="*/ 66963 h 379888"/>
              <a:gd name="connsiteX3" fmla="*/ 38371 w 87313"/>
              <a:gd name="connsiteY3" fmla="*/ 375997 h 379888"/>
              <a:gd name="connsiteX4" fmla="*/ 29904 w 87313"/>
              <a:gd name="connsiteY4" fmla="*/ 242647 h 379888"/>
              <a:gd name="connsiteX5" fmla="*/ 8737 w 87313"/>
              <a:gd name="connsiteY5" fmla="*/ 270163 h 379888"/>
              <a:gd name="connsiteX6" fmla="*/ 4504 w 87313"/>
              <a:gd name="connsiteY6" fmla="*/ 1347 h 37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13" h="379888">
                <a:moveTo>
                  <a:pt x="4504" y="1347"/>
                </a:moveTo>
                <a:cubicBezTo>
                  <a:pt x="12265" y="-16645"/>
                  <a:pt x="41546" y="151277"/>
                  <a:pt x="55304" y="162213"/>
                </a:cubicBezTo>
                <a:cubicBezTo>
                  <a:pt x="69062" y="173149"/>
                  <a:pt x="89876" y="31332"/>
                  <a:pt x="87054" y="66963"/>
                </a:cubicBezTo>
                <a:cubicBezTo>
                  <a:pt x="84232" y="102594"/>
                  <a:pt x="47896" y="346716"/>
                  <a:pt x="38371" y="375997"/>
                </a:cubicBezTo>
                <a:cubicBezTo>
                  <a:pt x="28846" y="405278"/>
                  <a:pt x="34843" y="260286"/>
                  <a:pt x="29904" y="242647"/>
                </a:cubicBezTo>
                <a:cubicBezTo>
                  <a:pt x="24965" y="225008"/>
                  <a:pt x="17909" y="314260"/>
                  <a:pt x="8737" y="270163"/>
                </a:cubicBezTo>
                <a:cubicBezTo>
                  <a:pt x="-435" y="226066"/>
                  <a:pt x="-3257" y="19339"/>
                  <a:pt x="4504" y="13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: 図形 617">
            <a:extLst>
              <a:ext uri="{FF2B5EF4-FFF2-40B4-BE49-F238E27FC236}">
                <a16:creationId xmlns:a16="http://schemas.microsoft.com/office/drawing/2014/main" id="{0E172B1C-C084-4BFC-AB8C-66E973B7BBA7}"/>
              </a:ext>
            </a:extLst>
          </p:cNvPr>
          <p:cNvSpPr/>
          <p:nvPr/>
        </p:nvSpPr>
        <p:spPr>
          <a:xfrm>
            <a:off x="4004696" y="2940037"/>
            <a:ext cx="55095" cy="436633"/>
          </a:xfrm>
          <a:custGeom>
            <a:avLst/>
            <a:gdLst>
              <a:gd name="connsiteX0" fmla="*/ 36021 w 55095"/>
              <a:gd name="connsiteY0" fmla="*/ 6363 h 436633"/>
              <a:gd name="connsiteX1" fmla="*/ 55071 w 55095"/>
              <a:gd name="connsiteY1" fmla="*/ 368313 h 436633"/>
              <a:gd name="connsiteX2" fmla="*/ 31787 w 55095"/>
              <a:gd name="connsiteY2" fmla="*/ 334446 h 436633"/>
              <a:gd name="connsiteX3" fmla="*/ 29671 w 55095"/>
              <a:gd name="connsiteY3" fmla="*/ 433930 h 436633"/>
              <a:gd name="connsiteX4" fmla="*/ 37 w 55095"/>
              <a:gd name="connsiteY4" fmla="*/ 207446 h 436633"/>
              <a:gd name="connsiteX5" fmla="*/ 23321 w 55095"/>
              <a:gd name="connsiteY5" fmla="*/ 139713 h 436633"/>
              <a:gd name="connsiteX6" fmla="*/ 36021 w 55095"/>
              <a:gd name="connsiteY6" fmla="*/ 6363 h 43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5" h="436633">
                <a:moveTo>
                  <a:pt x="36021" y="6363"/>
                </a:moveTo>
                <a:cubicBezTo>
                  <a:pt x="41313" y="44463"/>
                  <a:pt x="55777" y="313633"/>
                  <a:pt x="55071" y="368313"/>
                </a:cubicBezTo>
                <a:cubicBezTo>
                  <a:pt x="54365" y="422993"/>
                  <a:pt x="36020" y="323510"/>
                  <a:pt x="31787" y="334446"/>
                </a:cubicBezTo>
                <a:cubicBezTo>
                  <a:pt x="27554" y="345382"/>
                  <a:pt x="34963" y="455096"/>
                  <a:pt x="29671" y="433930"/>
                </a:cubicBezTo>
                <a:cubicBezTo>
                  <a:pt x="24379" y="412764"/>
                  <a:pt x="1095" y="256482"/>
                  <a:pt x="37" y="207446"/>
                </a:cubicBezTo>
                <a:cubicBezTo>
                  <a:pt x="-1021" y="158410"/>
                  <a:pt x="20499" y="166877"/>
                  <a:pt x="23321" y="139713"/>
                </a:cubicBezTo>
                <a:cubicBezTo>
                  <a:pt x="26143" y="112549"/>
                  <a:pt x="30729" y="-31737"/>
                  <a:pt x="36021" y="63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: 図形 596">
            <a:extLst>
              <a:ext uri="{FF2B5EF4-FFF2-40B4-BE49-F238E27FC236}">
                <a16:creationId xmlns:a16="http://schemas.microsoft.com/office/drawing/2014/main" id="{D7EFC249-69E0-4454-8AD6-B6548DCDBFF9}"/>
              </a:ext>
            </a:extLst>
          </p:cNvPr>
          <p:cNvSpPr/>
          <p:nvPr/>
        </p:nvSpPr>
        <p:spPr>
          <a:xfrm>
            <a:off x="5068591" y="2759003"/>
            <a:ext cx="183275" cy="431885"/>
          </a:xfrm>
          <a:custGeom>
            <a:avLst/>
            <a:gdLst>
              <a:gd name="connsiteX0" fmla="*/ 182859 w 183275"/>
              <a:gd name="connsiteY0" fmla="*/ 72 h 431885"/>
              <a:gd name="connsiteX1" fmla="*/ 130472 w 183275"/>
              <a:gd name="connsiteY1" fmla="*/ 128660 h 431885"/>
              <a:gd name="connsiteX2" fmla="*/ 89197 w 183275"/>
              <a:gd name="connsiteY2" fmla="*/ 408060 h 431885"/>
              <a:gd name="connsiteX3" fmla="*/ 90784 w 183275"/>
              <a:gd name="connsiteY3" fmla="*/ 262010 h 431885"/>
              <a:gd name="connsiteX4" fmla="*/ 73322 w 183275"/>
              <a:gd name="connsiteY4" fmla="*/ 387422 h 431885"/>
              <a:gd name="connsiteX5" fmla="*/ 73322 w 183275"/>
              <a:gd name="connsiteY5" fmla="*/ 279472 h 431885"/>
              <a:gd name="connsiteX6" fmla="*/ 1884 w 183275"/>
              <a:gd name="connsiteY6" fmla="*/ 431872 h 431885"/>
              <a:gd name="connsiteX7" fmla="*/ 24109 w 183275"/>
              <a:gd name="connsiteY7" fmla="*/ 287410 h 431885"/>
              <a:gd name="connsiteX8" fmla="*/ 60622 w 183275"/>
              <a:gd name="connsiteY8" fmla="*/ 146122 h 431885"/>
              <a:gd name="connsiteX9" fmla="*/ 100309 w 183275"/>
              <a:gd name="connsiteY9" fmla="*/ 111197 h 431885"/>
              <a:gd name="connsiteX10" fmla="*/ 182859 w 183275"/>
              <a:gd name="connsiteY10" fmla="*/ 72 h 43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275" h="431885">
                <a:moveTo>
                  <a:pt x="182859" y="72"/>
                </a:moveTo>
                <a:cubicBezTo>
                  <a:pt x="187886" y="2982"/>
                  <a:pt x="146082" y="60662"/>
                  <a:pt x="130472" y="128660"/>
                </a:cubicBezTo>
                <a:cubicBezTo>
                  <a:pt x="114862" y="196658"/>
                  <a:pt x="95812" y="385835"/>
                  <a:pt x="89197" y="408060"/>
                </a:cubicBezTo>
                <a:cubicBezTo>
                  <a:pt x="82582" y="430285"/>
                  <a:pt x="93430" y="265450"/>
                  <a:pt x="90784" y="262010"/>
                </a:cubicBezTo>
                <a:cubicBezTo>
                  <a:pt x="88138" y="258570"/>
                  <a:pt x="76232" y="384512"/>
                  <a:pt x="73322" y="387422"/>
                </a:cubicBezTo>
                <a:cubicBezTo>
                  <a:pt x="70412" y="390332"/>
                  <a:pt x="85228" y="272064"/>
                  <a:pt x="73322" y="279472"/>
                </a:cubicBezTo>
                <a:cubicBezTo>
                  <a:pt x="61416" y="286880"/>
                  <a:pt x="10086" y="430549"/>
                  <a:pt x="1884" y="431872"/>
                </a:cubicBezTo>
                <a:cubicBezTo>
                  <a:pt x="-6318" y="433195"/>
                  <a:pt x="14319" y="335035"/>
                  <a:pt x="24109" y="287410"/>
                </a:cubicBezTo>
                <a:cubicBezTo>
                  <a:pt x="33899" y="239785"/>
                  <a:pt x="47922" y="175491"/>
                  <a:pt x="60622" y="146122"/>
                </a:cubicBezTo>
                <a:cubicBezTo>
                  <a:pt x="73322" y="116753"/>
                  <a:pt x="78349" y="139772"/>
                  <a:pt x="100309" y="111197"/>
                </a:cubicBezTo>
                <a:cubicBezTo>
                  <a:pt x="122269" y="82622"/>
                  <a:pt x="177832" y="-2838"/>
                  <a:pt x="182859" y="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: 図形 618">
            <a:extLst>
              <a:ext uri="{FF2B5EF4-FFF2-40B4-BE49-F238E27FC236}">
                <a16:creationId xmlns:a16="http://schemas.microsoft.com/office/drawing/2014/main" id="{2DC7C7E1-1BE5-4A27-955E-20CCBC0829C1}"/>
              </a:ext>
            </a:extLst>
          </p:cNvPr>
          <p:cNvSpPr/>
          <p:nvPr/>
        </p:nvSpPr>
        <p:spPr>
          <a:xfrm>
            <a:off x="5474393" y="3008517"/>
            <a:ext cx="386306" cy="320692"/>
          </a:xfrm>
          <a:custGeom>
            <a:avLst/>
            <a:gdLst>
              <a:gd name="connsiteX0" fmla="*/ 350674 w 386306"/>
              <a:gd name="connsiteY0" fmla="*/ 1383 h 320692"/>
              <a:gd name="connsiteX1" fmla="*/ 244840 w 386306"/>
              <a:gd name="connsiteY1" fmla="*/ 126266 h 320692"/>
              <a:gd name="connsiteX2" fmla="*/ 3540 w 386306"/>
              <a:gd name="connsiteY2" fmla="*/ 316766 h 320692"/>
              <a:gd name="connsiteX3" fmla="*/ 94557 w 386306"/>
              <a:gd name="connsiteY3" fmla="*/ 259616 h 320692"/>
              <a:gd name="connsiteX4" fmla="*/ 259657 w 386306"/>
              <a:gd name="connsiteY4" fmla="*/ 153783 h 320692"/>
              <a:gd name="connsiteX5" fmla="*/ 380307 w 386306"/>
              <a:gd name="connsiteY5" fmla="*/ 64883 h 320692"/>
              <a:gd name="connsiteX6" fmla="*/ 350674 w 386306"/>
              <a:gd name="connsiteY6" fmla="*/ 1383 h 32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06" h="320692">
                <a:moveTo>
                  <a:pt x="350674" y="1383"/>
                </a:moveTo>
                <a:cubicBezTo>
                  <a:pt x="328096" y="11613"/>
                  <a:pt x="302696" y="73702"/>
                  <a:pt x="244840" y="126266"/>
                </a:cubicBezTo>
                <a:cubicBezTo>
                  <a:pt x="186984" y="178830"/>
                  <a:pt x="28587" y="294541"/>
                  <a:pt x="3540" y="316766"/>
                </a:cubicBezTo>
                <a:cubicBezTo>
                  <a:pt x="-21507" y="338991"/>
                  <a:pt x="94557" y="259616"/>
                  <a:pt x="94557" y="259616"/>
                </a:cubicBezTo>
                <a:cubicBezTo>
                  <a:pt x="137243" y="232452"/>
                  <a:pt x="212032" y="186238"/>
                  <a:pt x="259657" y="153783"/>
                </a:cubicBezTo>
                <a:cubicBezTo>
                  <a:pt x="307282" y="121328"/>
                  <a:pt x="362668" y="89577"/>
                  <a:pt x="380307" y="64883"/>
                </a:cubicBezTo>
                <a:cubicBezTo>
                  <a:pt x="397946" y="40189"/>
                  <a:pt x="373252" y="-8847"/>
                  <a:pt x="350674" y="13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: 図形 619">
            <a:extLst>
              <a:ext uri="{FF2B5EF4-FFF2-40B4-BE49-F238E27FC236}">
                <a16:creationId xmlns:a16="http://schemas.microsoft.com/office/drawing/2014/main" id="{9A7FE176-D0D7-4D0F-92CD-EFCD71F4B12A}"/>
              </a:ext>
            </a:extLst>
          </p:cNvPr>
          <p:cNvSpPr/>
          <p:nvPr/>
        </p:nvSpPr>
        <p:spPr>
          <a:xfrm>
            <a:off x="4835009" y="3309431"/>
            <a:ext cx="80027" cy="320376"/>
          </a:xfrm>
          <a:custGeom>
            <a:avLst/>
            <a:gdLst>
              <a:gd name="connsiteX0" fmla="*/ 516 w 80027"/>
              <a:gd name="connsiteY0" fmla="*/ 100519 h 320376"/>
              <a:gd name="connsiteX1" fmla="*/ 14804 w 80027"/>
              <a:gd name="connsiteY1" fmla="*/ 319594 h 320376"/>
              <a:gd name="connsiteX2" fmla="*/ 54491 w 80027"/>
              <a:gd name="connsiteY2" fmla="*/ 175132 h 320376"/>
              <a:gd name="connsiteX3" fmla="*/ 79891 w 80027"/>
              <a:gd name="connsiteY3" fmla="*/ 216407 h 320376"/>
              <a:gd name="connsiteX4" fmla="*/ 64016 w 80027"/>
              <a:gd name="connsiteY4" fmla="*/ 46544 h 320376"/>
              <a:gd name="connsiteX5" fmla="*/ 51316 w 80027"/>
              <a:gd name="connsiteY5" fmla="*/ 13207 h 320376"/>
              <a:gd name="connsiteX6" fmla="*/ 30679 w 80027"/>
              <a:gd name="connsiteY6" fmla="*/ 237044 h 320376"/>
              <a:gd name="connsiteX7" fmla="*/ 516 w 80027"/>
              <a:gd name="connsiteY7" fmla="*/ 100519 h 32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27" h="320376">
                <a:moveTo>
                  <a:pt x="516" y="100519"/>
                </a:moveTo>
                <a:cubicBezTo>
                  <a:pt x="-2130" y="114277"/>
                  <a:pt x="5808" y="307159"/>
                  <a:pt x="14804" y="319594"/>
                </a:cubicBezTo>
                <a:cubicBezTo>
                  <a:pt x="23800" y="332030"/>
                  <a:pt x="43643" y="192330"/>
                  <a:pt x="54491" y="175132"/>
                </a:cubicBezTo>
                <a:cubicBezTo>
                  <a:pt x="65339" y="157934"/>
                  <a:pt x="78303" y="237838"/>
                  <a:pt x="79891" y="216407"/>
                </a:cubicBezTo>
                <a:cubicBezTo>
                  <a:pt x="81479" y="194976"/>
                  <a:pt x="68778" y="80411"/>
                  <a:pt x="64016" y="46544"/>
                </a:cubicBezTo>
                <a:cubicBezTo>
                  <a:pt x="59254" y="12677"/>
                  <a:pt x="56872" y="-18543"/>
                  <a:pt x="51316" y="13207"/>
                </a:cubicBezTo>
                <a:cubicBezTo>
                  <a:pt x="45760" y="44957"/>
                  <a:pt x="35706" y="219582"/>
                  <a:pt x="30679" y="237044"/>
                </a:cubicBezTo>
                <a:cubicBezTo>
                  <a:pt x="25652" y="254506"/>
                  <a:pt x="3162" y="86761"/>
                  <a:pt x="516" y="1005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: 図形 620">
            <a:extLst>
              <a:ext uri="{FF2B5EF4-FFF2-40B4-BE49-F238E27FC236}">
                <a16:creationId xmlns:a16="http://schemas.microsoft.com/office/drawing/2014/main" id="{8A889339-9251-45BA-8925-86FAD38C002D}"/>
              </a:ext>
            </a:extLst>
          </p:cNvPr>
          <p:cNvSpPr/>
          <p:nvPr/>
        </p:nvSpPr>
        <p:spPr>
          <a:xfrm>
            <a:off x="4934696" y="3211267"/>
            <a:ext cx="147155" cy="192573"/>
          </a:xfrm>
          <a:custGeom>
            <a:avLst/>
            <a:gdLst>
              <a:gd name="connsiteX0" fmla="*/ 2429 w 147155"/>
              <a:gd name="connsiteY0" fmla="*/ 246 h 192573"/>
              <a:gd name="connsiteX1" fmla="*/ 78629 w 147155"/>
              <a:gd name="connsiteY1" fmla="*/ 132008 h 192573"/>
              <a:gd name="connsiteX2" fmla="*/ 146892 w 147155"/>
              <a:gd name="connsiteY2" fmla="*/ 192333 h 192573"/>
              <a:gd name="connsiteX3" fmla="*/ 99267 w 147155"/>
              <a:gd name="connsiteY3" fmla="*/ 151058 h 192573"/>
              <a:gd name="connsiteX4" fmla="*/ 26242 w 147155"/>
              <a:gd name="connsiteY4" fmla="*/ 100258 h 192573"/>
              <a:gd name="connsiteX5" fmla="*/ 2429 w 147155"/>
              <a:gd name="connsiteY5" fmla="*/ 246 h 1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55" h="192573">
                <a:moveTo>
                  <a:pt x="2429" y="246"/>
                </a:moveTo>
                <a:cubicBezTo>
                  <a:pt x="11160" y="5537"/>
                  <a:pt x="54552" y="99994"/>
                  <a:pt x="78629" y="132008"/>
                </a:cubicBezTo>
                <a:cubicBezTo>
                  <a:pt x="102706" y="164022"/>
                  <a:pt x="143452" y="189158"/>
                  <a:pt x="146892" y="192333"/>
                </a:cubicBezTo>
                <a:cubicBezTo>
                  <a:pt x="150332" y="195508"/>
                  <a:pt x="119375" y="166404"/>
                  <a:pt x="99267" y="151058"/>
                </a:cubicBezTo>
                <a:cubicBezTo>
                  <a:pt x="79159" y="135712"/>
                  <a:pt x="42382" y="124335"/>
                  <a:pt x="26242" y="100258"/>
                </a:cubicBezTo>
                <a:cubicBezTo>
                  <a:pt x="10102" y="76181"/>
                  <a:pt x="-6302" y="-5045"/>
                  <a:pt x="2429" y="2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: 図形 621">
            <a:extLst>
              <a:ext uri="{FF2B5EF4-FFF2-40B4-BE49-F238E27FC236}">
                <a16:creationId xmlns:a16="http://schemas.microsoft.com/office/drawing/2014/main" id="{AA6EF720-55A7-481A-A04D-A2645D49FB33}"/>
              </a:ext>
            </a:extLst>
          </p:cNvPr>
          <p:cNvSpPr/>
          <p:nvPr/>
        </p:nvSpPr>
        <p:spPr>
          <a:xfrm>
            <a:off x="4870378" y="3636942"/>
            <a:ext cx="154231" cy="77107"/>
          </a:xfrm>
          <a:custGeom>
            <a:avLst/>
            <a:gdLst>
              <a:gd name="connsiteX0" fmla="*/ 1660 w 154231"/>
              <a:gd name="connsiteY0" fmla="*/ 21 h 77107"/>
              <a:gd name="connsiteX1" fmla="*/ 152472 w 154231"/>
              <a:gd name="connsiteY1" fmla="*/ 73046 h 77107"/>
              <a:gd name="connsiteX2" fmla="*/ 77860 w 154231"/>
              <a:gd name="connsiteY2" fmla="*/ 65108 h 77107"/>
              <a:gd name="connsiteX3" fmla="*/ 1660 w 154231"/>
              <a:gd name="connsiteY3" fmla="*/ 21 h 7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231" h="77107">
                <a:moveTo>
                  <a:pt x="1660" y="21"/>
                </a:moveTo>
                <a:cubicBezTo>
                  <a:pt x="14095" y="1344"/>
                  <a:pt x="139772" y="62198"/>
                  <a:pt x="152472" y="73046"/>
                </a:cubicBezTo>
                <a:cubicBezTo>
                  <a:pt x="165172" y="83894"/>
                  <a:pt x="105906" y="70135"/>
                  <a:pt x="77860" y="65108"/>
                </a:cubicBezTo>
                <a:cubicBezTo>
                  <a:pt x="49814" y="60081"/>
                  <a:pt x="-10775" y="-1302"/>
                  <a:pt x="1660" y="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21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such-o on Twitter: &amp;quot;3回目の #映画鑑賞 ！ #エヴァンゲリオン新劇場版 #エヴァ #エヴァンゲリオン #映画 #アスカ  #式波アスカラングレー #アスカラングレー #レイ #綾波レイ #入場者特典 #リバーシブルミニポスター #宮村優子 #林原めぐみ #eva  #evangelion #movie ..." hidden="1">
            <a:extLst>
              <a:ext uri="{FF2B5EF4-FFF2-40B4-BE49-F238E27FC236}">
                <a16:creationId xmlns:a16="http://schemas.microsoft.com/office/drawing/2014/main" id="{F0927B80-A02C-408C-BBF6-77552B5BC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9" y="30984"/>
            <a:ext cx="8654881" cy="126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A1653795-AE4C-49A7-AC23-E972BB08B53B}"/>
              </a:ext>
            </a:extLst>
          </p:cNvPr>
          <p:cNvSpPr/>
          <p:nvPr/>
        </p:nvSpPr>
        <p:spPr>
          <a:xfrm>
            <a:off x="5102083" y="2558508"/>
            <a:ext cx="390353" cy="210617"/>
          </a:xfrm>
          <a:custGeom>
            <a:avLst/>
            <a:gdLst>
              <a:gd name="connsiteX0" fmla="*/ 1730 w 390353"/>
              <a:gd name="connsiteY0" fmla="*/ 210092 h 210617"/>
              <a:gd name="connsiteX1" fmla="*/ 93805 w 390353"/>
              <a:gd name="connsiteY1" fmla="*/ 97380 h 210617"/>
              <a:gd name="connsiteX2" fmla="*/ 189055 w 390353"/>
              <a:gd name="connsiteY2" fmla="*/ 60867 h 210617"/>
              <a:gd name="connsiteX3" fmla="*/ 389080 w 390353"/>
              <a:gd name="connsiteY3" fmla="*/ 3717 h 210617"/>
              <a:gd name="connsiteX4" fmla="*/ 270017 w 390353"/>
              <a:gd name="connsiteY4" fmla="*/ 10067 h 210617"/>
              <a:gd name="connsiteX5" fmla="*/ 177942 w 390353"/>
              <a:gd name="connsiteY5" fmla="*/ 46580 h 210617"/>
              <a:gd name="connsiteX6" fmla="*/ 1730 w 390353"/>
              <a:gd name="connsiteY6" fmla="*/ 210092 h 21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353" h="210617">
                <a:moveTo>
                  <a:pt x="1730" y="210092"/>
                </a:moveTo>
                <a:cubicBezTo>
                  <a:pt x="-12293" y="218559"/>
                  <a:pt x="62584" y="122251"/>
                  <a:pt x="93805" y="97380"/>
                </a:cubicBezTo>
                <a:cubicBezTo>
                  <a:pt x="125026" y="72509"/>
                  <a:pt x="139843" y="76477"/>
                  <a:pt x="189055" y="60867"/>
                </a:cubicBezTo>
                <a:cubicBezTo>
                  <a:pt x="238267" y="45257"/>
                  <a:pt x="375586" y="12184"/>
                  <a:pt x="389080" y="3717"/>
                </a:cubicBezTo>
                <a:cubicBezTo>
                  <a:pt x="402574" y="-4750"/>
                  <a:pt x="305207" y="2923"/>
                  <a:pt x="270017" y="10067"/>
                </a:cubicBezTo>
                <a:cubicBezTo>
                  <a:pt x="234827" y="17211"/>
                  <a:pt x="220275" y="16682"/>
                  <a:pt x="177942" y="46580"/>
                </a:cubicBezTo>
                <a:cubicBezTo>
                  <a:pt x="135609" y="76478"/>
                  <a:pt x="15753" y="201625"/>
                  <a:pt x="1730" y="21009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6285E5D-33EA-4278-9D5A-71F9B44A1F24}"/>
              </a:ext>
            </a:extLst>
          </p:cNvPr>
          <p:cNvSpPr/>
          <p:nvPr/>
        </p:nvSpPr>
        <p:spPr>
          <a:xfrm>
            <a:off x="5051425" y="2678103"/>
            <a:ext cx="249369" cy="154006"/>
          </a:xfrm>
          <a:custGeom>
            <a:avLst/>
            <a:gdLst>
              <a:gd name="connsiteX0" fmla="*/ 0 w 249369"/>
              <a:gd name="connsiteY0" fmla="*/ 153997 h 154006"/>
              <a:gd name="connsiteX1" fmla="*/ 85725 w 249369"/>
              <a:gd name="connsiteY1" fmla="*/ 101610 h 154006"/>
              <a:gd name="connsiteX2" fmla="*/ 93663 w 249369"/>
              <a:gd name="connsiteY2" fmla="*/ 144472 h 154006"/>
              <a:gd name="connsiteX3" fmla="*/ 161925 w 249369"/>
              <a:gd name="connsiteY3" fmla="*/ 46047 h 154006"/>
              <a:gd name="connsiteX4" fmla="*/ 249238 w 249369"/>
              <a:gd name="connsiteY4" fmla="*/ 10 h 154006"/>
              <a:gd name="connsiteX5" fmla="*/ 141288 w 249369"/>
              <a:gd name="connsiteY5" fmla="*/ 42872 h 154006"/>
              <a:gd name="connsiteX6" fmla="*/ 96838 w 249369"/>
              <a:gd name="connsiteY6" fmla="*/ 144472 h 154006"/>
              <a:gd name="connsiteX7" fmla="*/ 85725 w 249369"/>
              <a:gd name="connsiteY7" fmla="*/ 96847 h 154006"/>
              <a:gd name="connsiteX8" fmla="*/ 0 w 249369"/>
              <a:gd name="connsiteY8" fmla="*/ 153997 h 15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69" h="154006">
                <a:moveTo>
                  <a:pt x="0" y="153997"/>
                </a:moveTo>
                <a:cubicBezTo>
                  <a:pt x="0" y="154791"/>
                  <a:pt x="70114" y="103198"/>
                  <a:pt x="85725" y="101610"/>
                </a:cubicBezTo>
                <a:cubicBezTo>
                  <a:pt x="101336" y="100022"/>
                  <a:pt x="80963" y="153732"/>
                  <a:pt x="93663" y="144472"/>
                </a:cubicBezTo>
                <a:cubicBezTo>
                  <a:pt x="106363" y="135212"/>
                  <a:pt x="135996" y="70124"/>
                  <a:pt x="161925" y="46047"/>
                </a:cubicBezTo>
                <a:cubicBezTo>
                  <a:pt x="187854" y="21970"/>
                  <a:pt x="252677" y="539"/>
                  <a:pt x="249238" y="10"/>
                </a:cubicBezTo>
                <a:cubicBezTo>
                  <a:pt x="245799" y="-519"/>
                  <a:pt x="166688" y="18795"/>
                  <a:pt x="141288" y="42872"/>
                </a:cubicBezTo>
                <a:cubicBezTo>
                  <a:pt x="115888" y="66949"/>
                  <a:pt x="106099" y="135476"/>
                  <a:pt x="96838" y="144472"/>
                </a:cubicBezTo>
                <a:cubicBezTo>
                  <a:pt x="87578" y="153468"/>
                  <a:pt x="98690" y="100816"/>
                  <a:pt x="85725" y="96847"/>
                </a:cubicBezTo>
                <a:cubicBezTo>
                  <a:pt x="72760" y="92878"/>
                  <a:pt x="0" y="153203"/>
                  <a:pt x="0" y="15399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5E60175-A640-49D3-A6E1-7E8D423973D3}"/>
              </a:ext>
            </a:extLst>
          </p:cNvPr>
          <p:cNvSpPr/>
          <p:nvPr/>
        </p:nvSpPr>
        <p:spPr>
          <a:xfrm>
            <a:off x="5442901" y="2527296"/>
            <a:ext cx="248348" cy="84541"/>
          </a:xfrm>
          <a:custGeom>
            <a:avLst/>
            <a:gdLst>
              <a:gd name="connsiteX0" fmla="*/ 637 w 248348"/>
              <a:gd name="connsiteY0" fmla="*/ 49217 h 84541"/>
              <a:gd name="connsiteX1" fmla="*/ 143512 w 248348"/>
              <a:gd name="connsiteY1" fmla="*/ 65092 h 84541"/>
              <a:gd name="connsiteX2" fmla="*/ 248287 w 248348"/>
              <a:gd name="connsiteY2" fmla="*/ 4 h 84541"/>
              <a:gd name="connsiteX3" fmla="*/ 157799 w 248348"/>
              <a:gd name="connsiteY3" fmla="*/ 61917 h 84541"/>
              <a:gd name="connsiteX4" fmla="*/ 92712 w 248348"/>
              <a:gd name="connsiteY4" fmla="*/ 84142 h 84541"/>
              <a:gd name="connsiteX5" fmla="*/ 637 w 248348"/>
              <a:gd name="connsiteY5" fmla="*/ 49217 h 8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348" h="84541">
                <a:moveTo>
                  <a:pt x="637" y="49217"/>
                </a:moveTo>
                <a:cubicBezTo>
                  <a:pt x="9104" y="46042"/>
                  <a:pt x="102237" y="73294"/>
                  <a:pt x="143512" y="65092"/>
                </a:cubicBezTo>
                <a:cubicBezTo>
                  <a:pt x="184787" y="56890"/>
                  <a:pt x="245906" y="533"/>
                  <a:pt x="248287" y="4"/>
                </a:cubicBezTo>
                <a:cubicBezTo>
                  <a:pt x="250668" y="-525"/>
                  <a:pt x="183728" y="47894"/>
                  <a:pt x="157799" y="61917"/>
                </a:cubicBezTo>
                <a:cubicBezTo>
                  <a:pt x="131870" y="75940"/>
                  <a:pt x="114937" y="86788"/>
                  <a:pt x="92712" y="84142"/>
                </a:cubicBezTo>
                <a:cubicBezTo>
                  <a:pt x="70487" y="81496"/>
                  <a:pt x="-7830" y="52392"/>
                  <a:pt x="637" y="4921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D4B6882E-AD5E-4C02-BE04-67D068322BE7}"/>
              </a:ext>
            </a:extLst>
          </p:cNvPr>
          <p:cNvSpPr/>
          <p:nvPr/>
        </p:nvSpPr>
        <p:spPr>
          <a:xfrm>
            <a:off x="5448300" y="2581182"/>
            <a:ext cx="126436" cy="232019"/>
          </a:xfrm>
          <a:custGeom>
            <a:avLst/>
            <a:gdLst>
              <a:gd name="connsiteX0" fmla="*/ 0 w 126436"/>
              <a:gd name="connsiteY0" fmla="*/ 93 h 232019"/>
              <a:gd name="connsiteX1" fmla="*/ 114300 w 126436"/>
              <a:gd name="connsiteY1" fmla="*/ 66768 h 232019"/>
              <a:gd name="connsiteX2" fmla="*/ 123825 w 126436"/>
              <a:gd name="connsiteY2" fmla="*/ 152493 h 232019"/>
              <a:gd name="connsiteX3" fmla="*/ 120650 w 126436"/>
              <a:gd name="connsiteY3" fmla="*/ 231868 h 232019"/>
              <a:gd name="connsiteX4" fmla="*/ 112713 w 126436"/>
              <a:gd name="connsiteY4" fmla="*/ 169956 h 232019"/>
              <a:gd name="connsiteX5" fmla="*/ 112713 w 126436"/>
              <a:gd name="connsiteY5" fmla="*/ 81056 h 232019"/>
              <a:gd name="connsiteX6" fmla="*/ 0 w 126436"/>
              <a:gd name="connsiteY6" fmla="*/ 93 h 23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436" h="232019">
                <a:moveTo>
                  <a:pt x="0" y="93"/>
                </a:moveTo>
                <a:cubicBezTo>
                  <a:pt x="264" y="-2288"/>
                  <a:pt x="93662" y="41368"/>
                  <a:pt x="114300" y="66768"/>
                </a:cubicBezTo>
                <a:cubicBezTo>
                  <a:pt x="134938" y="92168"/>
                  <a:pt x="122767" y="124976"/>
                  <a:pt x="123825" y="152493"/>
                </a:cubicBezTo>
                <a:cubicBezTo>
                  <a:pt x="124883" y="180010"/>
                  <a:pt x="122502" y="228958"/>
                  <a:pt x="120650" y="231868"/>
                </a:cubicBezTo>
                <a:cubicBezTo>
                  <a:pt x="118798" y="234778"/>
                  <a:pt x="114036" y="195091"/>
                  <a:pt x="112713" y="169956"/>
                </a:cubicBezTo>
                <a:cubicBezTo>
                  <a:pt x="111390" y="144821"/>
                  <a:pt x="127530" y="108837"/>
                  <a:pt x="112713" y="81056"/>
                </a:cubicBezTo>
                <a:cubicBezTo>
                  <a:pt x="97896" y="53275"/>
                  <a:pt x="-264" y="2474"/>
                  <a:pt x="0" y="9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F50A25A5-1835-4A3E-866B-6888B33FD6C1}"/>
              </a:ext>
            </a:extLst>
          </p:cNvPr>
          <p:cNvSpPr/>
          <p:nvPr/>
        </p:nvSpPr>
        <p:spPr>
          <a:xfrm>
            <a:off x="5425727" y="2782878"/>
            <a:ext cx="189569" cy="107978"/>
          </a:xfrm>
          <a:custGeom>
            <a:avLst/>
            <a:gdLst>
              <a:gd name="connsiteX0" fmla="*/ 189261 w 189569"/>
              <a:gd name="connsiteY0" fmla="*/ 10 h 107978"/>
              <a:gd name="connsiteX1" fmla="*/ 105123 w 189569"/>
              <a:gd name="connsiteY1" fmla="*/ 60335 h 107978"/>
              <a:gd name="connsiteX2" fmla="*/ 348 w 189569"/>
              <a:gd name="connsiteY2" fmla="*/ 107960 h 107978"/>
              <a:gd name="connsiteX3" fmla="*/ 74961 w 189569"/>
              <a:gd name="connsiteY3" fmla="*/ 65097 h 107978"/>
              <a:gd name="connsiteX4" fmla="*/ 189261 w 189569"/>
              <a:gd name="connsiteY4" fmla="*/ 10 h 10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69" h="107978">
                <a:moveTo>
                  <a:pt x="189261" y="10"/>
                </a:moveTo>
                <a:cubicBezTo>
                  <a:pt x="194288" y="-784"/>
                  <a:pt x="136608" y="42343"/>
                  <a:pt x="105123" y="60335"/>
                </a:cubicBezTo>
                <a:cubicBezTo>
                  <a:pt x="73637" y="78327"/>
                  <a:pt x="5375" y="107166"/>
                  <a:pt x="348" y="107960"/>
                </a:cubicBezTo>
                <a:cubicBezTo>
                  <a:pt x="-4679" y="108754"/>
                  <a:pt x="45857" y="83353"/>
                  <a:pt x="74961" y="65097"/>
                </a:cubicBezTo>
                <a:cubicBezTo>
                  <a:pt x="104065" y="46841"/>
                  <a:pt x="184234" y="804"/>
                  <a:pt x="189261" y="1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E93BE1C-AABF-4C19-9733-608F425F8868}"/>
              </a:ext>
            </a:extLst>
          </p:cNvPr>
          <p:cNvSpPr/>
          <p:nvPr/>
        </p:nvSpPr>
        <p:spPr>
          <a:xfrm>
            <a:off x="5330855" y="2770496"/>
            <a:ext cx="112015" cy="106036"/>
          </a:xfrm>
          <a:custGeom>
            <a:avLst/>
            <a:gdLst>
              <a:gd name="connsiteX0" fmla="*/ 3145 w 112015"/>
              <a:gd name="connsiteY0" fmla="*/ 1279 h 106036"/>
              <a:gd name="connsiteX1" fmla="*/ 109508 w 112015"/>
              <a:gd name="connsiteY1" fmla="*/ 102879 h 106036"/>
              <a:gd name="connsiteX2" fmla="*/ 80933 w 112015"/>
              <a:gd name="connsiteY2" fmla="*/ 82242 h 106036"/>
              <a:gd name="connsiteX3" fmla="*/ 30133 w 112015"/>
              <a:gd name="connsiteY3" fmla="*/ 47317 h 106036"/>
              <a:gd name="connsiteX4" fmla="*/ 3145 w 112015"/>
              <a:gd name="connsiteY4" fmla="*/ 1279 h 1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15" h="106036">
                <a:moveTo>
                  <a:pt x="3145" y="1279"/>
                </a:moveTo>
                <a:cubicBezTo>
                  <a:pt x="16374" y="10539"/>
                  <a:pt x="96543" y="89385"/>
                  <a:pt x="109508" y="102879"/>
                </a:cubicBezTo>
                <a:cubicBezTo>
                  <a:pt x="122473" y="116373"/>
                  <a:pt x="80933" y="82242"/>
                  <a:pt x="80933" y="82242"/>
                </a:cubicBezTo>
                <a:cubicBezTo>
                  <a:pt x="67704" y="72982"/>
                  <a:pt x="38071" y="58959"/>
                  <a:pt x="30133" y="47317"/>
                </a:cubicBezTo>
                <a:cubicBezTo>
                  <a:pt x="22196" y="35675"/>
                  <a:pt x="-10084" y="-7981"/>
                  <a:pt x="3145" y="127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6972AAD0-D0AD-449D-8FF6-E7A696CE0A18}"/>
              </a:ext>
            </a:extLst>
          </p:cNvPr>
          <p:cNvSpPr/>
          <p:nvPr/>
        </p:nvSpPr>
        <p:spPr>
          <a:xfrm>
            <a:off x="5364158" y="2627053"/>
            <a:ext cx="84162" cy="157719"/>
          </a:xfrm>
          <a:custGeom>
            <a:avLst/>
            <a:gdLst>
              <a:gd name="connsiteX0" fmla="*/ 84142 w 84162"/>
              <a:gd name="connsiteY0" fmla="*/ 260 h 157719"/>
              <a:gd name="connsiteX1" fmla="*/ 52392 w 84162"/>
              <a:gd name="connsiteY1" fmla="*/ 139960 h 157719"/>
              <a:gd name="connsiteX2" fmla="*/ 47630 w 84162"/>
              <a:gd name="connsiteY2" fmla="*/ 154247 h 157719"/>
              <a:gd name="connsiteX3" fmla="*/ 5 w 84162"/>
              <a:gd name="connsiteY3" fmla="*/ 125672 h 157719"/>
              <a:gd name="connsiteX4" fmla="*/ 50805 w 84162"/>
              <a:gd name="connsiteY4" fmla="*/ 130435 h 157719"/>
              <a:gd name="connsiteX5" fmla="*/ 57155 w 84162"/>
              <a:gd name="connsiteY5" fmla="*/ 105035 h 157719"/>
              <a:gd name="connsiteX6" fmla="*/ 84142 w 84162"/>
              <a:gd name="connsiteY6" fmla="*/ 260 h 15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62" h="157719">
                <a:moveTo>
                  <a:pt x="84142" y="260"/>
                </a:moveTo>
                <a:cubicBezTo>
                  <a:pt x="83348" y="6081"/>
                  <a:pt x="58477" y="114296"/>
                  <a:pt x="52392" y="139960"/>
                </a:cubicBezTo>
                <a:cubicBezTo>
                  <a:pt x="46307" y="165625"/>
                  <a:pt x="56361" y="156628"/>
                  <a:pt x="47630" y="154247"/>
                </a:cubicBezTo>
                <a:cubicBezTo>
                  <a:pt x="38899" y="151866"/>
                  <a:pt x="-524" y="129641"/>
                  <a:pt x="5" y="125672"/>
                </a:cubicBezTo>
                <a:cubicBezTo>
                  <a:pt x="534" y="121703"/>
                  <a:pt x="41280" y="133875"/>
                  <a:pt x="50805" y="130435"/>
                </a:cubicBezTo>
                <a:cubicBezTo>
                  <a:pt x="60330" y="126996"/>
                  <a:pt x="51334" y="122233"/>
                  <a:pt x="57155" y="105035"/>
                </a:cubicBezTo>
                <a:cubicBezTo>
                  <a:pt x="62976" y="87837"/>
                  <a:pt x="84936" y="-5561"/>
                  <a:pt x="84142" y="26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36E6C64-618B-43CF-BAD5-273FF8DCEDDE}"/>
              </a:ext>
            </a:extLst>
          </p:cNvPr>
          <p:cNvSpPr/>
          <p:nvPr/>
        </p:nvSpPr>
        <p:spPr>
          <a:xfrm>
            <a:off x="5378402" y="2643631"/>
            <a:ext cx="68841" cy="125069"/>
          </a:xfrm>
          <a:custGeom>
            <a:avLst/>
            <a:gdLst>
              <a:gd name="connsiteX0" fmla="*/ 48 w 68841"/>
              <a:gd name="connsiteY0" fmla="*/ 9082 h 125069"/>
              <a:gd name="connsiteX1" fmla="*/ 66723 w 68841"/>
              <a:gd name="connsiteY1" fmla="*/ 2732 h 125069"/>
              <a:gd name="connsiteX2" fmla="*/ 50848 w 68841"/>
              <a:gd name="connsiteY2" fmla="*/ 58294 h 125069"/>
              <a:gd name="connsiteX3" fmla="*/ 36561 w 68841"/>
              <a:gd name="connsiteY3" fmla="*/ 124969 h 125069"/>
              <a:gd name="connsiteX4" fmla="*/ 44498 w 68841"/>
              <a:gd name="connsiteY4" fmla="*/ 72582 h 125069"/>
              <a:gd name="connsiteX5" fmla="*/ 47673 w 68841"/>
              <a:gd name="connsiteY5" fmla="*/ 40832 h 125069"/>
              <a:gd name="connsiteX6" fmla="*/ 55611 w 68841"/>
              <a:gd name="connsiteY6" fmla="*/ 13844 h 125069"/>
              <a:gd name="connsiteX7" fmla="*/ 48 w 68841"/>
              <a:gd name="connsiteY7" fmla="*/ 9082 h 12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41" h="125069">
                <a:moveTo>
                  <a:pt x="48" y="9082"/>
                </a:moveTo>
                <a:cubicBezTo>
                  <a:pt x="1900" y="7230"/>
                  <a:pt x="58256" y="-5470"/>
                  <a:pt x="66723" y="2732"/>
                </a:cubicBezTo>
                <a:cubicBezTo>
                  <a:pt x="75190" y="10934"/>
                  <a:pt x="55875" y="37921"/>
                  <a:pt x="50848" y="58294"/>
                </a:cubicBezTo>
                <a:cubicBezTo>
                  <a:pt x="45821" y="78667"/>
                  <a:pt x="37619" y="122588"/>
                  <a:pt x="36561" y="124969"/>
                </a:cubicBezTo>
                <a:cubicBezTo>
                  <a:pt x="35503" y="127350"/>
                  <a:pt x="42646" y="86605"/>
                  <a:pt x="44498" y="72582"/>
                </a:cubicBezTo>
                <a:cubicBezTo>
                  <a:pt x="46350" y="58559"/>
                  <a:pt x="45821" y="50622"/>
                  <a:pt x="47673" y="40832"/>
                </a:cubicBezTo>
                <a:cubicBezTo>
                  <a:pt x="49525" y="31042"/>
                  <a:pt x="61696" y="18342"/>
                  <a:pt x="55611" y="13844"/>
                </a:cubicBezTo>
                <a:cubicBezTo>
                  <a:pt x="49526" y="9346"/>
                  <a:pt x="-1804" y="10934"/>
                  <a:pt x="48" y="908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F7C60E57-A3EA-4507-BCFB-9AFCAFCFC0FD}"/>
              </a:ext>
            </a:extLst>
          </p:cNvPr>
          <p:cNvSpPr/>
          <p:nvPr/>
        </p:nvSpPr>
        <p:spPr>
          <a:xfrm>
            <a:off x="5543393" y="2600250"/>
            <a:ext cx="132008" cy="42315"/>
          </a:xfrm>
          <a:custGeom>
            <a:avLst/>
            <a:gdLst>
              <a:gd name="connsiteX0" fmla="*/ 157 w 132008"/>
              <a:gd name="connsiteY0" fmla="*/ 8013 h 42315"/>
              <a:gd name="connsiteX1" fmla="*/ 106520 w 132008"/>
              <a:gd name="connsiteY1" fmla="*/ 23888 h 42315"/>
              <a:gd name="connsiteX2" fmla="*/ 131920 w 132008"/>
              <a:gd name="connsiteY2" fmla="*/ 75 h 42315"/>
              <a:gd name="connsiteX3" fmla="*/ 101757 w 132008"/>
              <a:gd name="connsiteY3" fmla="*/ 33413 h 42315"/>
              <a:gd name="connsiteX4" fmla="*/ 82707 w 132008"/>
              <a:gd name="connsiteY4" fmla="*/ 41350 h 42315"/>
              <a:gd name="connsiteX5" fmla="*/ 157 w 132008"/>
              <a:gd name="connsiteY5" fmla="*/ 8013 h 4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08" h="42315">
                <a:moveTo>
                  <a:pt x="157" y="8013"/>
                </a:moveTo>
                <a:cubicBezTo>
                  <a:pt x="4126" y="5103"/>
                  <a:pt x="84560" y="25211"/>
                  <a:pt x="106520" y="23888"/>
                </a:cubicBezTo>
                <a:cubicBezTo>
                  <a:pt x="128480" y="22565"/>
                  <a:pt x="132714" y="-1512"/>
                  <a:pt x="131920" y="75"/>
                </a:cubicBezTo>
                <a:cubicBezTo>
                  <a:pt x="131126" y="1662"/>
                  <a:pt x="109959" y="26534"/>
                  <a:pt x="101757" y="33413"/>
                </a:cubicBezTo>
                <a:cubicBezTo>
                  <a:pt x="93555" y="40292"/>
                  <a:pt x="96995" y="44261"/>
                  <a:pt x="82707" y="41350"/>
                </a:cubicBezTo>
                <a:cubicBezTo>
                  <a:pt x="68420" y="38440"/>
                  <a:pt x="-3812" y="10923"/>
                  <a:pt x="157" y="801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BBCC679F-DCCA-4317-AD2B-EE8BA31FBEAF}"/>
              </a:ext>
            </a:extLst>
          </p:cNvPr>
          <p:cNvSpPr/>
          <p:nvPr/>
        </p:nvSpPr>
        <p:spPr>
          <a:xfrm>
            <a:off x="5462514" y="2584182"/>
            <a:ext cx="171348" cy="66952"/>
          </a:xfrm>
          <a:custGeom>
            <a:avLst/>
            <a:gdLst>
              <a:gd name="connsiteX0" fmla="*/ 74 w 171348"/>
              <a:gd name="connsiteY0" fmla="*/ 268 h 66952"/>
              <a:gd name="connsiteX1" fmla="*/ 160411 w 171348"/>
              <a:gd name="connsiteY1" fmla="*/ 65356 h 66952"/>
              <a:gd name="connsiteX2" fmla="*/ 139774 w 171348"/>
              <a:gd name="connsiteY2" fmla="*/ 43131 h 66952"/>
              <a:gd name="connsiteX3" fmla="*/ 74 w 171348"/>
              <a:gd name="connsiteY3" fmla="*/ 268 h 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48" h="66952">
                <a:moveTo>
                  <a:pt x="74" y="268"/>
                </a:moveTo>
                <a:cubicBezTo>
                  <a:pt x="3513" y="3972"/>
                  <a:pt x="137128" y="58212"/>
                  <a:pt x="160411" y="65356"/>
                </a:cubicBezTo>
                <a:cubicBezTo>
                  <a:pt x="183694" y="72500"/>
                  <a:pt x="166497" y="53979"/>
                  <a:pt x="139774" y="43131"/>
                </a:cubicBezTo>
                <a:cubicBezTo>
                  <a:pt x="113051" y="32283"/>
                  <a:pt x="-3365" y="-3436"/>
                  <a:pt x="74" y="26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823BF5D-21DF-47ED-9763-F9C1CBC8F432}"/>
              </a:ext>
            </a:extLst>
          </p:cNvPr>
          <p:cNvSpPr/>
          <p:nvPr/>
        </p:nvSpPr>
        <p:spPr>
          <a:xfrm>
            <a:off x="4828833" y="2347904"/>
            <a:ext cx="713130" cy="378008"/>
          </a:xfrm>
          <a:custGeom>
            <a:avLst/>
            <a:gdLst>
              <a:gd name="connsiteX0" fmla="*/ 342 w 713130"/>
              <a:gd name="connsiteY0" fmla="*/ 377834 h 378008"/>
              <a:gd name="connsiteX1" fmla="*/ 136867 w 713130"/>
              <a:gd name="connsiteY1" fmla="*/ 246071 h 378008"/>
              <a:gd name="connsiteX2" fmla="*/ 314667 w 713130"/>
              <a:gd name="connsiteY2" fmla="*/ 122246 h 378008"/>
              <a:gd name="connsiteX3" fmla="*/ 414680 w 713130"/>
              <a:gd name="connsiteY3" fmla="*/ 73034 h 378008"/>
              <a:gd name="connsiteX4" fmla="*/ 590892 w 713130"/>
              <a:gd name="connsiteY4" fmla="*/ 17471 h 378008"/>
              <a:gd name="connsiteX5" fmla="*/ 713130 w 713130"/>
              <a:gd name="connsiteY5" fmla="*/ 9 h 378008"/>
              <a:gd name="connsiteX6" fmla="*/ 590892 w 713130"/>
              <a:gd name="connsiteY6" fmla="*/ 19059 h 378008"/>
              <a:gd name="connsiteX7" fmla="*/ 381342 w 713130"/>
              <a:gd name="connsiteY7" fmla="*/ 85734 h 378008"/>
              <a:gd name="connsiteX8" fmla="*/ 292442 w 713130"/>
              <a:gd name="connsiteY8" fmla="*/ 125421 h 378008"/>
              <a:gd name="connsiteX9" fmla="*/ 176555 w 713130"/>
              <a:gd name="connsiteY9" fmla="*/ 217496 h 378008"/>
              <a:gd name="connsiteX10" fmla="*/ 342 w 713130"/>
              <a:gd name="connsiteY10" fmla="*/ 377834 h 3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130" h="378008">
                <a:moveTo>
                  <a:pt x="342" y="377834"/>
                </a:moveTo>
                <a:cubicBezTo>
                  <a:pt x="-6273" y="382596"/>
                  <a:pt x="84480" y="288669"/>
                  <a:pt x="136867" y="246071"/>
                </a:cubicBezTo>
                <a:cubicBezTo>
                  <a:pt x="189255" y="203473"/>
                  <a:pt x="268365" y="151086"/>
                  <a:pt x="314667" y="122246"/>
                </a:cubicBezTo>
                <a:cubicBezTo>
                  <a:pt x="360969" y="93406"/>
                  <a:pt x="368643" y="90496"/>
                  <a:pt x="414680" y="73034"/>
                </a:cubicBezTo>
                <a:cubicBezTo>
                  <a:pt x="460717" y="55572"/>
                  <a:pt x="541150" y="29642"/>
                  <a:pt x="590892" y="17471"/>
                </a:cubicBezTo>
                <a:cubicBezTo>
                  <a:pt x="640634" y="5300"/>
                  <a:pt x="713130" y="-256"/>
                  <a:pt x="713130" y="9"/>
                </a:cubicBezTo>
                <a:cubicBezTo>
                  <a:pt x="713130" y="274"/>
                  <a:pt x="646190" y="4771"/>
                  <a:pt x="590892" y="19059"/>
                </a:cubicBezTo>
                <a:cubicBezTo>
                  <a:pt x="535594" y="33347"/>
                  <a:pt x="431084" y="68007"/>
                  <a:pt x="381342" y="85734"/>
                </a:cubicBezTo>
                <a:cubicBezTo>
                  <a:pt x="331600" y="103461"/>
                  <a:pt x="326573" y="103461"/>
                  <a:pt x="292442" y="125421"/>
                </a:cubicBezTo>
                <a:cubicBezTo>
                  <a:pt x="258311" y="147381"/>
                  <a:pt x="220740" y="178338"/>
                  <a:pt x="176555" y="217496"/>
                </a:cubicBezTo>
                <a:cubicBezTo>
                  <a:pt x="132370" y="256654"/>
                  <a:pt x="6957" y="373072"/>
                  <a:pt x="342" y="37783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7155E4C-F374-4D3A-B671-F5E3CAD5863B}"/>
              </a:ext>
            </a:extLst>
          </p:cNvPr>
          <p:cNvSpPr/>
          <p:nvPr/>
        </p:nvSpPr>
        <p:spPr>
          <a:xfrm>
            <a:off x="4850422" y="2351088"/>
            <a:ext cx="671118" cy="393937"/>
          </a:xfrm>
          <a:custGeom>
            <a:avLst/>
            <a:gdLst>
              <a:gd name="connsiteX0" fmla="*/ 978 w 671118"/>
              <a:gd name="connsiteY0" fmla="*/ 393700 h 393937"/>
              <a:gd name="connsiteX1" fmla="*/ 158141 w 671118"/>
              <a:gd name="connsiteY1" fmla="*/ 230187 h 393937"/>
              <a:gd name="connsiteX2" fmla="*/ 350228 w 671118"/>
              <a:gd name="connsiteY2" fmla="*/ 115887 h 393937"/>
              <a:gd name="connsiteX3" fmla="*/ 508978 w 671118"/>
              <a:gd name="connsiteY3" fmla="*/ 55562 h 393937"/>
              <a:gd name="connsiteX4" fmla="*/ 602641 w 671118"/>
              <a:gd name="connsiteY4" fmla="*/ 20637 h 393937"/>
              <a:gd name="connsiteX5" fmla="*/ 670903 w 671118"/>
              <a:gd name="connsiteY5" fmla="*/ 0 h 393937"/>
              <a:gd name="connsiteX6" fmla="*/ 580416 w 671118"/>
              <a:gd name="connsiteY6" fmla="*/ 20637 h 393937"/>
              <a:gd name="connsiteX7" fmla="*/ 499453 w 671118"/>
              <a:gd name="connsiteY7" fmla="*/ 41275 h 393937"/>
              <a:gd name="connsiteX8" fmla="*/ 316891 w 671118"/>
              <a:gd name="connsiteY8" fmla="*/ 123825 h 393937"/>
              <a:gd name="connsiteX9" fmla="*/ 102578 w 671118"/>
              <a:gd name="connsiteY9" fmla="*/ 263525 h 393937"/>
              <a:gd name="connsiteX10" fmla="*/ 978 w 671118"/>
              <a:gd name="connsiteY10" fmla="*/ 393700 h 39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118" h="393937">
                <a:moveTo>
                  <a:pt x="978" y="393700"/>
                </a:moveTo>
                <a:cubicBezTo>
                  <a:pt x="10239" y="388144"/>
                  <a:pt x="99933" y="276489"/>
                  <a:pt x="158141" y="230187"/>
                </a:cubicBezTo>
                <a:cubicBezTo>
                  <a:pt x="216349" y="183885"/>
                  <a:pt x="291755" y="144991"/>
                  <a:pt x="350228" y="115887"/>
                </a:cubicBezTo>
                <a:cubicBezTo>
                  <a:pt x="408701" y="86783"/>
                  <a:pt x="508978" y="55562"/>
                  <a:pt x="508978" y="55562"/>
                </a:cubicBezTo>
                <a:cubicBezTo>
                  <a:pt x="551047" y="39687"/>
                  <a:pt x="575654" y="29897"/>
                  <a:pt x="602641" y="20637"/>
                </a:cubicBezTo>
                <a:cubicBezTo>
                  <a:pt x="629629" y="11377"/>
                  <a:pt x="674607" y="0"/>
                  <a:pt x="670903" y="0"/>
                </a:cubicBezTo>
                <a:cubicBezTo>
                  <a:pt x="667199" y="0"/>
                  <a:pt x="580416" y="20637"/>
                  <a:pt x="580416" y="20637"/>
                </a:cubicBezTo>
                <a:cubicBezTo>
                  <a:pt x="551841" y="27516"/>
                  <a:pt x="543374" y="24077"/>
                  <a:pt x="499453" y="41275"/>
                </a:cubicBezTo>
                <a:cubicBezTo>
                  <a:pt x="455532" y="58473"/>
                  <a:pt x="383037" y="86783"/>
                  <a:pt x="316891" y="123825"/>
                </a:cubicBezTo>
                <a:cubicBezTo>
                  <a:pt x="250745" y="160867"/>
                  <a:pt x="155230" y="221192"/>
                  <a:pt x="102578" y="263525"/>
                </a:cubicBezTo>
                <a:cubicBezTo>
                  <a:pt x="49926" y="305858"/>
                  <a:pt x="-8283" y="399256"/>
                  <a:pt x="978" y="39370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F249CFA4-528B-4445-BB4E-4E3DF37E6415}"/>
              </a:ext>
            </a:extLst>
          </p:cNvPr>
          <p:cNvSpPr/>
          <p:nvPr/>
        </p:nvSpPr>
        <p:spPr>
          <a:xfrm>
            <a:off x="5106323" y="2574337"/>
            <a:ext cx="171170" cy="105386"/>
          </a:xfrm>
          <a:custGeom>
            <a:avLst/>
            <a:gdLst>
              <a:gd name="connsiteX0" fmla="*/ 665 w 171170"/>
              <a:gd name="connsiteY0" fmla="*/ 105363 h 105386"/>
              <a:gd name="connsiteX1" fmla="*/ 167352 w 171170"/>
              <a:gd name="connsiteY1" fmla="*/ 6938 h 105386"/>
              <a:gd name="connsiteX2" fmla="*/ 110202 w 171170"/>
              <a:gd name="connsiteY2" fmla="*/ 16463 h 105386"/>
              <a:gd name="connsiteX3" fmla="*/ 665 w 171170"/>
              <a:gd name="connsiteY3" fmla="*/ 105363 h 1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70" h="105386">
                <a:moveTo>
                  <a:pt x="665" y="105363"/>
                </a:moveTo>
                <a:cubicBezTo>
                  <a:pt x="10190" y="103775"/>
                  <a:pt x="149096" y="21755"/>
                  <a:pt x="167352" y="6938"/>
                </a:cubicBezTo>
                <a:cubicBezTo>
                  <a:pt x="185608" y="-7879"/>
                  <a:pt x="133750" y="3763"/>
                  <a:pt x="110202" y="16463"/>
                </a:cubicBezTo>
                <a:cubicBezTo>
                  <a:pt x="86654" y="29163"/>
                  <a:pt x="-8860" y="106951"/>
                  <a:pt x="665" y="10536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ADD826A5-30F0-4DC6-AE24-4ED83EC5B5D8}"/>
              </a:ext>
            </a:extLst>
          </p:cNvPr>
          <p:cNvSpPr/>
          <p:nvPr/>
        </p:nvSpPr>
        <p:spPr>
          <a:xfrm>
            <a:off x="4509383" y="3311343"/>
            <a:ext cx="148342" cy="160782"/>
          </a:xfrm>
          <a:custGeom>
            <a:avLst/>
            <a:gdLst>
              <a:gd name="connsiteX0" fmla="*/ 148342 w 148342"/>
              <a:gd name="connsiteY0" fmla="*/ 8120 h 160782"/>
              <a:gd name="connsiteX1" fmla="*/ 56267 w 148342"/>
              <a:gd name="connsiteY1" fmla="*/ 46220 h 160782"/>
              <a:gd name="connsiteX2" fmla="*/ 3880 w 148342"/>
              <a:gd name="connsiteY2" fmla="*/ 158932 h 160782"/>
              <a:gd name="connsiteX3" fmla="*/ 3880 w 148342"/>
              <a:gd name="connsiteY3" fmla="*/ 119245 h 160782"/>
              <a:gd name="connsiteX4" fmla="*/ 5467 w 148342"/>
              <a:gd name="connsiteY4" fmla="*/ 85907 h 160782"/>
              <a:gd name="connsiteX5" fmla="*/ 56267 w 148342"/>
              <a:gd name="connsiteY5" fmla="*/ 8120 h 160782"/>
              <a:gd name="connsiteX6" fmla="*/ 148342 w 148342"/>
              <a:gd name="connsiteY6" fmla="*/ 8120 h 16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342" h="160782">
                <a:moveTo>
                  <a:pt x="148342" y="8120"/>
                </a:moveTo>
                <a:cubicBezTo>
                  <a:pt x="148342" y="14470"/>
                  <a:pt x="80344" y="21085"/>
                  <a:pt x="56267" y="46220"/>
                </a:cubicBezTo>
                <a:cubicBezTo>
                  <a:pt x="32190" y="71355"/>
                  <a:pt x="12611" y="146761"/>
                  <a:pt x="3880" y="158932"/>
                </a:cubicBezTo>
                <a:cubicBezTo>
                  <a:pt x="-4851" y="171103"/>
                  <a:pt x="3880" y="119245"/>
                  <a:pt x="3880" y="119245"/>
                </a:cubicBezTo>
                <a:cubicBezTo>
                  <a:pt x="4144" y="107074"/>
                  <a:pt x="-3264" y="104428"/>
                  <a:pt x="5467" y="85907"/>
                </a:cubicBezTo>
                <a:cubicBezTo>
                  <a:pt x="14198" y="67386"/>
                  <a:pt x="38011" y="22672"/>
                  <a:pt x="56267" y="8120"/>
                </a:cubicBezTo>
                <a:cubicBezTo>
                  <a:pt x="74523" y="-6432"/>
                  <a:pt x="148342" y="1770"/>
                  <a:pt x="148342" y="812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DA3244F6-5760-4EAB-9E1A-DD0117623F3B}"/>
              </a:ext>
            </a:extLst>
          </p:cNvPr>
          <p:cNvSpPr/>
          <p:nvPr/>
        </p:nvSpPr>
        <p:spPr>
          <a:xfrm>
            <a:off x="4507687" y="3356127"/>
            <a:ext cx="218498" cy="341172"/>
          </a:xfrm>
          <a:custGeom>
            <a:avLst/>
            <a:gdLst>
              <a:gd name="connsiteX0" fmla="*/ 218301 w 218498"/>
              <a:gd name="connsiteY0" fmla="*/ 31598 h 341172"/>
              <a:gd name="connsiteX1" fmla="*/ 104001 w 218498"/>
              <a:gd name="connsiteY1" fmla="*/ 9373 h 341172"/>
              <a:gd name="connsiteX2" fmla="*/ 59551 w 218498"/>
              <a:gd name="connsiteY2" fmla="*/ 72873 h 341172"/>
              <a:gd name="connsiteX3" fmla="*/ 19863 w 218498"/>
              <a:gd name="connsiteY3" fmla="*/ 166536 h 341172"/>
              <a:gd name="connsiteX4" fmla="*/ 23038 w 218498"/>
              <a:gd name="connsiteY4" fmla="*/ 193523 h 341172"/>
              <a:gd name="connsiteX5" fmla="*/ 43676 w 218498"/>
              <a:gd name="connsiteY5" fmla="*/ 299886 h 341172"/>
              <a:gd name="connsiteX6" fmla="*/ 64313 w 218498"/>
              <a:gd name="connsiteY6" fmla="*/ 341161 h 341172"/>
              <a:gd name="connsiteX7" fmla="*/ 40501 w 218498"/>
              <a:gd name="connsiteY7" fmla="*/ 296711 h 341172"/>
              <a:gd name="connsiteX8" fmla="*/ 813 w 218498"/>
              <a:gd name="connsiteY8" fmla="*/ 204636 h 341172"/>
              <a:gd name="connsiteX9" fmla="*/ 19863 w 218498"/>
              <a:gd name="connsiteY9" fmla="*/ 150661 h 341172"/>
              <a:gd name="connsiteX10" fmla="*/ 89713 w 218498"/>
              <a:gd name="connsiteY10" fmla="*/ 10961 h 341172"/>
              <a:gd name="connsiteX11" fmla="*/ 130988 w 218498"/>
              <a:gd name="connsiteY11" fmla="*/ 10961 h 341172"/>
              <a:gd name="connsiteX12" fmla="*/ 218301 w 218498"/>
              <a:gd name="connsiteY12" fmla="*/ 31598 h 34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498" h="341172">
                <a:moveTo>
                  <a:pt x="218301" y="31598"/>
                </a:moveTo>
                <a:cubicBezTo>
                  <a:pt x="213803" y="31333"/>
                  <a:pt x="130459" y="2494"/>
                  <a:pt x="104001" y="9373"/>
                </a:cubicBezTo>
                <a:cubicBezTo>
                  <a:pt x="77543" y="16252"/>
                  <a:pt x="73574" y="46679"/>
                  <a:pt x="59551" y="72873"/>
                </a:cubicBezTo>
                <a:cubicBezTo>
                  <a:pt x="45528" y="99067"/>
                  <a:pt x="25948" y="146428"/>
                  <a:pt x="19863" y="166536"/>
                </a:cubicBezTo>
                <a:cubicBezTo>
                  <a:pt x="13778" y="186644"/>
                  <a:pt x="19069" y="171298"/>
                  <a:pt x="23038" y="193523"/>
                </a:cubicBezTo>
                <a:cubicBezTo>
                  <a:pt x="27007" y="215748"/>
                  <a:pt x="36797" y="275280"/>
                  <a:pt x="43676" y="299886"/>
                </a:cubicBezTo>
                <a:cubicBezTo>
                  <a:pt x="50555" y="324492"/>
                  <a:pt x="64842" y="341690"/>
                  <a:pt x="64313" y="341161"/>
                </a:cubicBezTo>
                <a:cubicBezTo>
                  <a:pt x="63784" y="340632"/>
                  <a:pt x="51084" y="319465"/>
                  <a:pt x="40501" y="296711"/>
                </a:cubicBezTo>
                <a:cubicBezTo>
                  <a:pt x="29918" y="273957"/>
                  <a:pt x="4253" y="228978"/>
                  <a:pt x="813" y="204636"/>
                </a:cubicBezTo>
                <a:cubicBezTo>
                  <a:pt x="-2627" y="180294"/>
                  <a:pt x="5046" y="182940"/>
                  <a:pt x="19863" y="150661"/>
                </a:cubicBezTo>
                <a:cubicBezTo>
                  <a:pt x="34680" y="118382"/>
                  <a:pt x="71192" y="34244"/>
                  <a:pt x="89713" y="10961"/>
                </a:cubicBezTo>
                <a:cubicBezTo>
                  <a:pt x="108234" y="-12322"/>
                  <a:pt x="112732" y="8315"/>
                  <a:pt x="130988" y="10961"/>
                </a:cubicBezTo>
                <a:cubicBezTo>
                  <a:pt x="149244" y="13607"/>
                  <a:pt x="222799" y="31863"/>
                  <a:pt x="218301" y="3159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94DC707E-0FF0-4869-9E34-76A6A6F0199D}"/>
              </a:ext>
            </a:extLst>
          </p:cNvPr>
          <p:cNvSpPr/>
          <p:nvPr/>
        </p:nvSpPr>
        <p:spPr>
          <a:xfrm>
            <a:off x="4665574" y="3547290"/>
            <a:ext cx="99228" cy="164537"/>
          </a:xfrm>
          <a:custGeom>
            <a:avLst/>
            <a:gdLst>
              <a:gd name="connsiteX0" fmla="*/ 96926 w 99228"/>
              <a:gd name="connsiteY0" fmla="*/ 2360 h 164537"/>
              <a:gd name="connsiteX1" fmla="*/ 33426 w 99228"/>
              <a:gd name="connsiteY1" fmla="*/ 143648 h 164537"/>
              <a:gd name="connsiteX2" fmla="*/ 89 w 99228"/>
              <a:gd name="connsiteY2" fmla="*/ 162698 h 164537"/>
              <a:gd name="connsiteX3" fmla="*/ 25489 w 99228"/>
              <a:gd name="connsiteY3" fmla="*/ 132535 h 164537"/>
              <a:gd name="connsiteX4" fmla="*/ 79464 w 99228"/>
              <a:gd name="connsiteY4" fmla="*/ 62685 h 164537"/>
              <a:gd name="connsiteX5" fmla="*/ 96926 w 99228"/>
              <a:gd name="connsiteY5" fmla="*/ 2360 h 16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28" h="164537">
                <a:moveTo>
                  <a:pt x="96926" y="2360"/>
                </a:moveTo>
                <a:cubicBezTo>
                  <a:pt x="89253" y="15854"/>
                  <a:pt x="49565" y="116925"/>
                  <a:pt x="33426" y="143648"/>
                </a:cubicBezTo>
                <a:cubicBezTo>
                  <a:pt x="17286" y="170371"/>
                  <a:pt x="1412" y="164550"/>
                  <a:pt x="89" y="162698"/>
                </a:cubicBezTo>
                <a:cubicBezTo>
                  <a:pt x="-1234" y="160846"/>
                  <a:pt x="12260" y="149204"/>
                  <a:pt x="25489" y="132535"/>
                </a:cubicBezTo>
                <a:cubicBezTo>
                  <a:pt x="38718" y="115866"/>
                  <a:pt x="67293" y="88879"/>
                  <a:pt x="79464" y="62685"/>
                </a:cubicBezTo>
                <a:cubicBezTo>
                  <a:pt x="91635" y="36491"/>
                  <a:pt x="104599" y="-11134"/>
                  <a:pt x="96926" y="236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319A9236-9768-4267-9122-4779D8FE0691}"/>
              </a:ext>
            </a:extLst>
          </p:cNvPr>
          <p:cNvSpPr/>
          <p:nvPr/>
        </p:nvSpPr>
        <p:spPr>
          <a:xfrm>
            <a:off x="4559631" y="3390714"/>
            <a:ext cx="134865" cy="295517"/>
          </a:xfrm>
          <a:custGeom>
            <a:avLst/>
            <a:gdLst>
              <a:gd name="connsiteX0" fmla="*/ 134607 w 134865"/>
              <a:gd name="connsiteY0" fmla="*/ 186 h 295517"/>
              <a:gd name="connsiteX1" fmla="*/ 64757 w 134865"/>
              <a:gd name="connsiteY1" fmla="*/ 31936 h 295517"/>
              <a:gd name="connsiteX2" fmla="*/ 61582 w 134865"/>
              <a:gd name="connsiteY2" fmla="*/ 79561 h 295517"/>
              <a:gd name="connsiteX3" fmla="*/ 47294 w 134865"/>
              <a:gd name="connsiteY3" fmla="*/ 60511 h 295517"/>
              <a:gd name="connsiteX4" fmla="*/ 25069 w 134865"/>
              <a:gd name="connsiteY4" fmla="*/ 95436 h 295517"/>
              <a:gd name="connsiteX5" fmla="*/ 15544 w 134865"/>
              <a:gd name="connsiteY5" fmla="*/ 120836 h 295517"/>
              <a:gd name="connsiteX6" fmla="*/ 2844 w 134865"/>
              <a:gd name="connsiteY6" fmla="*/ 163699 h 295517"/>
              <a:gd name="connsiteX7" fmla="*/ 2844 w 134865"/>
              <a:gd name="connsiteY7" fmla="*/ 198624 h 295517"/>
              <a:gd name="connsiteX8" fmla="*/ 12369 w 134865"/>
              <a:gd name="connsiteY8" fmla="*/ 230374 h 295517"/>
              <a:gd name="connsiteX9" fmla="*/ 23482 w 134865"/>
              <a:gd name="connsiteY9" fmla="*/ 295461 h 295517"/>
              <a:gd name="connsiteX10" fmla="*/ 9194 w 134865"/>
              <a:gd name="connsiteY10" fmla="*/ 239899 h 295517"/>
              <a:gd name="connsiteX11" fmla="*/ 1257 w 134865"/>
              <a:gd name="connsiteY11" fmla="*/ 146236 h 295517"/>
              <a:gd name="connsiteX12" fmla="*/ 36182 w 134865"/>
              <a:gd name="connsiteY12" fmla="*/ 46224 h 295517"/>
              <a:gd name="connsiteX13" fmla="*/ 134607 w 134865"/>
              <a:gd name="connsiteY13" fmla="*/ 186 h 2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865" h="295517">
                <a:moveTo>
                  <a:pt x="134607" y="186"/>
                </a:moveTo>
                <a:cubicBezTo>
                  <a:pt x="139369" y="-2195"/>
                  <a:pt x="76928" y="18707"/>
                  <a:pt x="64757" y="31936"/>
                </a:cubicBezTo>
                <a:cubicBezTo>
                  <a:pt x="52586" y="45165"/>
                  <a:pt x="64492" y="74799"/>
                  <a:pt x="61582" y="79561"/>
                </a:cubicBezTo>
                <a:cubicBezTo>
                  <a:pt x="58672" y="84323"/>
                  <a:pt x="53379" y="57865"/>
                  <a:pt x="47294" y="60511"/>
                </a:cubicBezTo>
                <a:cubicBezTo>
                  <a:pt x="41209" y="63157"/>
                  <a:pt x="30361" y="85382"/>
                  <a:pt x="25069" y="95436"/>
                </a:cubicBezTo>
                <a:cubicBezTo>
                  <a:pt x="19777" y="105490"/>
                  <a:pt x="19248" y="109459"/>
                  <a:pt x="15544" y="120836"/>
                </a:cubicBezTo>
                <a:cubicBezTo>
                  <a:pt x="11840" y="132213"/>
                  <a:pt x="4961" y="150734"/>
                  <a:pt x="2844" y="163699"/>
                </a:cubicBezTo>
                <a:cubicBezTo>
                  <a:pt x="727" y="176664"/>
                  <a:pt x="1257" y="187512"/>
                  <a:pt x="2844" y="198624"/>
                </a:cubicBezTo>
                <a:cubicBezTo>
                  <a:pt x="4431" y="209736"/>
                  <a:pt x="8929" y="214235"/>
                  <a:pt x="12369" y="230374"/>
                </a:cubicBezTo>
                <a:cubicBezTo>
                  <a:pt x="15809" y="246513"/>
                  <a:pt x="24011" y="293874"/>
                  <a:pt x="23482" y="295461"/>
                </a:cubicBezTo>
                <a:cubicBezTo>
                  <a:pt x="22953" y="297048"/>
                  <a:pt x="12898" y="264770"/>
                  <a:pt x="9194" y="239899"/>
                </a:cubicBezTo>
                <a:cubicBezTo>
                  <a:pt x="5490" y="215028"/>
                  <a:pt x="-3241" y="178515"/>
                  <a:pt x="1257" y="146236"/>
                </a:cubicBezTo>
                <a:cubicBezTo>
                  <a:pt x="5755" y="113957"/>
                  <a:pt x="18190" y="70566"/>
                  <a:pt x="36182" y="46224"/>
                </a:cubicBezTo>
                <a:cubicBezTo>
                  <a:pt x="54174" y="21882"/>
                  <a:pt x="129845" y="2567"/>
                  <a:pt x="134607" y="18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D99FAF1E-BF6B-4FBD-99FC-482555C64B8C}"/>
              </a:ext>
            </a:extLst>
          </p:cNvPr>
          <p:cNvSpPr/>
          <p:nvPr/>
        </p:nvSpPr>
        <p:spPr>
          <a:xfrm>
            <a:off x="4575248" y="3617860"/>
            <a:ext cx="123544" cy="131995"/>
          </a:xfrm>
          <a:custGeom>
            <a:avLst/>
            <a:gdLst>
              <a:gd name="connsiteX0" fmla="*/ 1515 w 123544"/>
              <a:gd name="connsiteY0" fmla="*/ 53 h 131995"/>
              <a:gd name="connsiteX1" fmla="*/ 17390 w 123544"/>
              <a:gd name="connsiteY1" fmla="*/ 66728 h 131995"/>
              <a:gd name="connsiteX2" fmla="*/ 122165 w 123544"/>
              <a:gd name="connsiteY2" fmla="*/ 130228 h 131995"/>
              <a:gd name="connsiteX3" fmla="*/ 72952 w 123544"/>
              <a:gd name="connsiteY3" fmla="*/ 111178 h 131995"/>
              <a:gd name="connsiteX4" fmla="*/ 9452 w 123544"/>
              <a:gd name="connsiteY4" fmla="*/ 77840 h 131995"/>
              <a:gd name="connsiteX5" fmla="*/ 1515 w 123544"/>
              <a:gd name="connsiteY5" fmla="*/ 53 h 13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44" h="131995">
                <a:moveTo>
                  <a:pt x="1515" y="53"/>
                </a:moveTo>
                <a:cubicBezTo>
                  <a:pt x="2838" y="-1799"/>
                  <a:pt x="-2718" y="45032"/>
                  <a:pt x="17390" y="66728"/>
                </a:cubicBezTo>
                <a:cubicBezTo>
                  <a:pt x="37498" y="88424"/>
                  <a:pt x="112905" y="122820"/>
                  <a:pt x="122165" y="130228"/>
                </a:cubicBezTo>
                <a:cubicBezTo>
                  <a:pt x="131425" y="137636"/>
                  <a:pt x="91738" y="119909"/>
                  <a:pt x="72952" y="111178"/>
                </a:cubicBezTo>
                <a:cubicBezTo>
                  <a:pt x="54167" y="102447"/>
                  <a:pt x="22416" y="96625"/>
                  <a:pt x="9452" y="77840"/>
                </a:cubicBezTo>
                <a:cubicBezTo>
                  <a:pt x="-3512" y="59055"/>
                  <a:pt x="192" y="1905"/>
                  <a:pt x="1515" y="5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75383240-2CBC-4BF2-B3AB-300820D10D37}"/>
              </a:ext>
            </a:extLst>
          </p:cNvPr>
          <p:cNvSpPr/>
          <p:nvPr/>
        </p:nvSpPr>
        <p:spPr>
          <a:xfrm>
            <a:off x="4457648" y="3571857"/>
            <a:ext cx="71767" cy="57086"/>
          </a:xfrm>
          <a:custGeom>
            <a:avLst/>
            <a:gdLst>
              <a:gd name="connsiteX0" fmla="*/ 71490 w 71767"/>
              <a:gd name="connsiteY0" fmla="*/ 18 h 57086"/>
              <a:gd name="connsiteX1" fmla="*/ 1640 w 71767"/>
              <a:gd name="connsiteY1" fmla="*/ 53993 h 57086"/>
              <a:gd name="connsiteX2" fmla="*/ 25452 w 71767"/>
              <a:gd name="connsiteY2" fmla="*/ 47643 h 57086"/>
              <a:gd name="connsiteX3" fmla="*/ 71490 w 71767"/>
              <a:gd name="connsiteY3" fmla="*/ 18 h 5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67" h="57086">
                <a:moveTo>
                  <a:pt x="71490" y="18"/>
                </a:moveTo>
                <a:cubicBezTo>
                  <a:pt x="67521" y="1076"/>
                  <a:pt x="9313" y="46056"/>
                  <a:pt x="1640" y="53993"/>
                </a:cubicBezTo>
                <a:cubicBezTo>
                  <a:pt x="-6033" y="61931"/>
                  <a:pt x="15133" y="52670"/>
                  <a:pt x="25452" y="47643"/>
                </a:cubicBezTo>
                <a:cubicBezTo>
                  <a:pt x="35771" y="42616"/>
                  <a:pt x="75459" y="-1040"/>
                  <a:pt x="71490" y="1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F3D535B-D968-46A1-96D7-0E4DC0069776}"/>
              </a:ext>
            </a:extLst>
          </p:cNvPr>
          <p:cNvSpPr/>
          <p:nvPr/>
        </p:nvSpPr>
        <p:spPr>
          <a:xfrm>
            <a:off x="4497356" y="3593959"/>
            <a:ext cx="33498" cy="55536"/>
          </a:xfrm>
          <a:custGeom>
            <a:avLst/>
            <a:gdLst>
              <a:gd name="connsiteX0" fmla="*/ 33369 w 33498"/>
              <a:gd name="connsiteY0" fmla="*/ 141 h 55536"/>
              <a:gd name="connsiteX1" fmla="*/ 11144 w 33498"/>
              <a:gd name="connsiteY1" fmla="*/ 54116 h 55536"/>
              <a:gd name="connsiteX2" fmla="*/ 32 w 33498"/>
              <a:gd name="connsiteY2" fmla="*/ 38241 h 55536"/>
              <a:gd name="connsiteX3" fmla="*/ 33369 w 33498"/>
              <a:gd name="connsiteY3" fmla="*/ 141 h 5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" h="55536">
                <a:moveTo>
                  <a:pt x="33369" y="141"/>
                </a:moveTo>
                <a:cubicBezTo>
                  <a:pt x="35221" y="2787"/>
                  <a:pt x="16700" y="47766"/>
                  <a:pt x="11144" y="54116"/>
                </a:cubicBezTo>
                <a:cubicBezTo>
                  <a:pt x="5588" y="60466"/>
                  <a:pt x="-497" y="43797"/>
                  <a:pt x="32" y="38241"/>
                </a:cubicBezTo>
                <a:cubicBezTo>
                  <a:pt x="561" y="32685"/>
                  <a:pt x="31517" y="-2505"/>
                  <a:pt x="33369" y="14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C42C1FD0-B22E-48EB-96F7-964639EAF91A}"/>
              </a:ext>
            </a:extLst>
          </p:cNvPr>
          <p:cNvSpPr/>
          <p:nvPr/>
        </p:nvSpPr>
        <p:spPr>
          <a:xfrm>
            <a:off x="4511617" y="3632200"/>
            <a:ext cx="34983" cy="69853"/>
          </a:xfrm>
          <a:custGeom>
            <a:avLst/>
            <a:gdLst>
              <a:gd name="connsiteX0" fmla="*/ 34983 w 34983"/>
              <a:gd name="connsiteY0" fmla="*/ 0 h 69853"/>
              <a:gd name="connsiteX1" fmla="*/ 19108 w 34983"/>
              <a:gd name="connsiteY1" fmla="*/ 52388 h 69853"/>
              <a:gd name="connsiteX2" fmla="*/ 58 w 34983"/>
              <a:gd name="connsiteY2" fmla="*/ 69850 h 69853"/>
              <a:gd name="connsiteX3" fmla="*/ 12758 w 34983"/>
              <a:gd name="connsiteY3" fmla="*/ 53975 h 69853"/>
              <a:gd name="connsiteX4" fmla="*/ 34983 w 34983"/>
              <a:gd name="connsiteY4" fmla="*/ 0 h 6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83" h="69853">
                <a:moveTo>
                  <a:pt x="34983" y="0"/>
                </a:moveTo>
                <a:cubicBezTo>
                  <a:pt x="29956" y="20373"/>
                  <a:pt x="24929" y="40746"/>
                  <a:pt x="19108" y="52388"/>
                </a:cubicBezTo>
                <a:cubicBezTo>
                  <a:pt x="13287" y="64030"/>
                  <a:pt x="1116" y="69586"/>
                  <a:pt x="58" y="69850"/>
                </a:cubicBezTo>
                <a:cubicBezTo>
                  <a:pt x="-1000" y="70115"/>
                  <a:pt x="12758" y="53975"/>
                  <a:pt x="12758" y="53975"/>
                </a:cubicBezTo>
                <a:lnTo>
                  <a:pt x="34983" y="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DBED571-1B48-4E63-84A9-5D2B70A083AE}"/>
              </a:ext>
            </a:extLst>
          </p:cNvPr>
          <p:cNvSpPr/>
          <p:nvPr/>
        </p:nvSpPr>
        <p:spPr>
          <a:xfrm>
            <a:off x="4595733" y="3478195"/>
            <a:ext cx="138504" cy="144491"/>
          </a:xfrm>
          <a:custGeom>
            <a:avLst/>
            <a:gdLst>
              <a:gd name="connsiteX0" fmla="*/ 80 w 138504"/>
              <a:gd name="connsiteY0" fmla="*/ 18 h 144491"/>
              <a:gd name="connsiteX1" fmla="*/ 36592 w 138504"/>
              <a:gd name="connsiteY1" fmla="*/ 85743 h 144491"/>
              <a:gd name="connsiteX2" fmla="*/ 46117 w 138504"/>
              <a:gd name="connsiteY2" fmla="*/ 101618 h 144491"/>
              <a:gd name="connsiteX3" fmla="*/ 61992 w 138504"/>
              <a:gd name="connsiteY3" fmla="*/ 115905 h 144491"/>
              <a:gd name="connsiteX4" fmla="*/ 138192 w 138504"/>
              <a:gd name="connsiteY4" fmla="*/ 144480 h 144491"/>
              <a:gd name="connsiteX5" fmla="*/ 87392 w 138504"/>
              <a:gd name="connsiteY5" fmla="*/ 119080 h 144491"/>
              <a:gd name="connsiteX6" fmla="*/ 47705 w 138504"/>
              <a:gd name="connsiteY6" fmla="*/ 93680 h 144491"/>
              <a:gd name="connsiteX7" fmla="*/ 80 w 138504"/>
              <a:gd name="connsiteY7" fmla="*/ 18 h 1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504" h="144491">
                <a:moveTo>
                  <a:pt x="80" y="18"/>
                </a:moveTo>
                <a:cubicBezTo>
                  <a:pt x="-1772" y="-1305"/>
                  <a:pt x="28919" y="68810"/>
                  <a:pt x="36592" y="85743"/>
                </a:cubicBezTo>
                <a:cubicBezTo>
                  <a:pt x="44265" y="102676"/>
                  <a:pt x="41884" y="96591"/>
                  <a:pt x="46117" y="101618"/>
                </a:cubicBezTo>
                <a:cubicBezTo>
                  <a:pt x="50350" y="106645"/>
                  <a:pt x="46646" y="108761"/>
                  <a:pt x="61992" y="115905"/>
                </a:cubicBezTo>
                <a:cubicBezTo>
                  <a:pt x="77338" y="123049"/>
                  <a:pt x="133959" y="143951"/>
                  <a:pt x="138192" y="144480"/>
                </a:cubicBezTo>
                <a:cubicBezTo>
                  <a:pt x="142425" y="145009"/>
                  <a:pt x="102473" y="127547"/>
                  <a:pt x="87392" y="119080"/>
                </a:cubicBezTo>
                <a:cubicBezTo>
                  <a:pt x="72311" y="110613"/>
                  <a:pt x="61728" y="113788"/>
                  <a:pt x="47705" y="93680"/>
                </a:cubicBezTo>
                <a:cubicBezTo>
                  <a:pt x="33682" y="73572"/>
                  <a:pt x="1932" y="1341"/>
                  <a:pt x="80" y="1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D110513-38F2-47CE-B853-2365CDE05D89}"/>
              </a:ext>
            </a:extLst>
          </p:cNvPr>
          <p:cNvSpPr/>
          <p:nvPr/>
        </p:nvSpPr>
        <p:spPr>
          <a:xfrm>
            <a:off x="4613885" y="3417685"/>
            <a:ext cx="61477" cy="123281"/>
          </a:xfrm>
          <a:custGeom>
            <a:avLst/>
            <a:gdLst>
              <a:gd name="connsiteX0" fmla="*/ 27965 w 61477"/>
              <a:gd name="connsiteY0" fmla="*/ 203 h 123281"/>
              <a:gd name="connsiteX1" fmla="*/ 61303 w 61477"/>
              <a:gd name="connsiteY1" fmla="*/ 38303 h 123281"/>
              <a:gd name="connsiteX2" fmla="*/ 40665 w 61477"/>
              <a:gd name="connsiteY2" fmla="*/ 71640 h 123281"/>
              <a:gd name="connsiteX3" fmla="*/ 31140 w 61477"/>
              <a:gd name="connsiteY3" fmla="*/ 112915 h 123281"/>
              <a:gd name="connsiteX4" fmla="*/ 29553 w 61477"/>
              <a:gd name="connsiteY4" fmla="*/ 122440 h 123281"/>
              <a:gd name="connsiteX5" fmla="*/ 12090 w 61477"/>
              <a:gd name="connsiteY5" fmla="*/ 97040 h 123281"/>
              <a:gd name="connsiteX6" fmla="*/ 978 w 61477"/>
              <a:gd name="connsiteY6" fmla="*/ 79578 h 123281"/>
              <a:gd name="connsiteX7" fmla="*/ 37490 w 61477"/>
              <a:gd name="connsiteY7" fmla="*/ 100215 h 123281"/>
              <a:gd name="connsiteX8" fmla="*/ 50190 w 61477"/>
              <a:gd name="connsiteY8" fmla="*/ 55765 h 123281"/>
              <a:gd name="connsiteX9" fmla="*/ 27965 w 61477"/>
              <a:gd name="connsiteY9" fmla="*/ 203 h 12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77" h="123281">
                <a:moveTo>
                  <a:pt x="27965" y="203"/>
                </a:moveTo>
                <a:cubicBezTo>
                  <a:pt x="29817" y="-2707"/>
                  <a:pt x="59186" y="26397"/>
                  <a:pt x="61303" y="38303"/>
                </a:cubicBezTo>
                <a:cubicBezTo>
                  <a:pt x="63420" y="50209"/>
                  <a:pt x="45692" y="59205"/>
                  <a:pt x="40665" y="71640"/>
                </a:cubicBezTo>
                <a:cubicBezTo>
                  <a:pt x="35638" y="84075"/>
                  <a:pt x="32992" y="104448"/>
                  <a:pt x="31140" y="112915"/>
                </a:cubicBezTo>
                <a:cubicBezTo>
                  <a:pt x="29288" y="121382"/>
                  <a:pt x="32728" y="125086"/>
                  <a:pt x="29553" y="122440"/>
                </a:cubicBezTo>
                <a:cubicBezTo>
                  <a:pt x="26378" y="119794"/>
                  <a:pt x="16852" y="104184"/>
                  <a:pt x="12090" y="97040"/>
                </a:cubicBezTo>
                <a:cubicBezTo>
                  <a:pt x="7328" y="89896"/>
                  <a:pt x="-3255" y="79049"/>
                  <a:pt x="978" y="79578"/>
                </a:cubicBezTo>
                <a:cubicBezTo>
                  <a:pt x="5211" y="80107"/>
                  <a:pt x="29288" y="104184"/>
                  <a:pt x="37490" y="100215"/>
                </a:cubicBezTo>
                <a:cubicBezTo>
                  <a:pt x="45692" y="96246"/>
                  <a:pt x="46750" y="66348"/>
                  <a:pt x="50190" y="55765"/>
                </a:cubicBezTo>
                <a:cubicBezTo>
                  <a:pt x="53630" y="45182"/>
                  <a:pt x="26113" y="3113"/>
                  <a:pt x="27965" y="20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354EDE46-54BE-40A6-BC97-C3A8D6A295CE}"/>
              </a:ext>
            </a:extLst>
          </p:cNvPr>
          <p:cNvSpPr/>
          <p:nvPr/>
        </p:nvSpPr>
        <p:spPr>
          <a:xfrm>
            <a:off x="4412848" y="3192630"/>
            <a:ext cx="140969" cy="193031"/>
          </a:xfrm>
          <a:custGeom>
            <a:avLst/>
            <a:gdLst>
              <a:gd name="connsiteX0" fmla="*/ 1990 w 140969"/>
              <a:gd name="connsiteY0" fmla="*/ 191920 h 193031"/>
              <a:gd name="connsiteX1" fmla="*/ 44852 w 140969"/>
              <a:gd name="connsiteY1" fmla="*/ 96670 h 193031"/>
              <a:gd name="connsiteX2" fmla="*/ 138515 w 140969"/>
              <a:gd name="connsiteY2" fmla="*/ 4595 h 193031"/>
              <a:gd name="connsiteX3" fmla="*/ 105177 w 140969"/>
              <a:gd name="connsiteY3" fmla="*/ 29995 h 193031"/>
              <a:gd name="connsiteX4" fmla="*/ 1990 w 140969"/>
              <a:gd name="connsiteY4" fmla="*/ 191920 h 19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69" h="193031">
                <a:moveTo>
                  <a:pt x="1990" y="191920"/>
                </a:moveTo>
                <a:cubicBezTo>
                  <a:pt x="-8064" y="203032"/>
                  <a:pt x="22098" y="127891"/>
                  <a:pt x="44852" y="96670"/>
                </a:cubicBezTo>
                <a:cubicBezTo>
                  <a:pt x="67606" y="65449"/>
                  <a:pt x="128461" y="15707"/>
                  <a:pt x="138515" y="4595"/>
                </a:cubicBezTo>
                <a:cubicBezTo>
                  <a:pt x="148569" y="-6517"/>
                  <a:pt x="125814" y="2743"/>
                  <a:pt x="105177" y="29995"/>
                </a:cubicBezTo>
                <a:cubicBezTo>
                  <a:pt x="84540" y="57247"/>
                  <a:pt x="12044" y="180808"/>
                  <a:pt x="1990" y="19192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C1D9BADA-C1E3-4C8D-A08D-7A546A3012BC}"/>
              </a:ext>
            </a:extLst>
          </p:cNvPr>
          <p:cNvSpPr/>
          <p:nvPr/>
        </p:nvSpPr>
        <p:spPr>
          <a:xfrm>
            <a:off x="4404807" y="3190840"/>
            <a:ext cx="130756" cy="144455"/>
          </a:xfrm>
          <a:custGeom>
            <a:avLst/>
            <a:gdLst>
              <a:gd name="connsiteX0" fmla="*/ 130681 w 130756"/>
              <a:gd name="connsiteY0" fmla="*/ 35 h 144455"/>
              <a:gd name="connsiteX1" fmla="*/ 59243 w 130756"/>
              <a:gd name="connsiteY1" fmla="*/ 47660 h 144455"/>
              <a:gd name="connsiteX2" fmla="*/ 37018 w 130756"/>
              <a:gd name="connsiteY2" fmla="*/ 79410 h 144455"/>
              <a:gd name="connsiteX3" fmla="*/ 506 w 130756"/>
              <a:gd name="connsiteY3" fmla="*/ 142910 h 144455"/>
              <a:gd name="connsiteX4" fmla="*/ 19556 w 130756"/>
              <a:gd name="connsiteY4" fmla="*/ 119098 h 144455"/>
              <a:gd name="connsiteX5" fmla="*/ 71943 w 130756"/>
              <a:gd name="connsiteY5" fmla="*/ 55598 h 144455"/>
              <a:gd name="connsiteX6" fmla="*/ 130681 w 130756"/>
              <a:gd name="connsiteY6" fmla="*/ 35 h 14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756" h="144455">
                <a:moveTo>
                  <a:pt x="130681" y="35"/>
                </a:moveTo>
                <a:cubicBezTo>
                  <a:pt x="128564" y="-1288"/>
                  <a:pt x="74853" y="34431"/>
                  <a:pt x="59243" y="47660"/>
                </a:cubicBezTo>
                <a:cubicBezTo>
                  <a:pt x="43633" y="60889"/>
                  <a:pt x="46807" y="63535"/>
                  <a:pt x="37018" y="79410"/>
                </a:cubicBezTo>
                <a:cubicBezTo>
                  <a:pt x="27229" y="95285"/>
                  <a:pt x="3416" y="136295"/>
                  <a:pt x="506" y="142910"/>
                </a:cubicBezTo>
                <a:cubicBezTo>
                  <a:pt x="-2404" y="149525"/>
                  <a:pt x="7650" y="133650"/>
                  <a:pt x="19556" y="119098"/>
                </a:cubicBezTo>
                <a:cubicBezTo>
                  <a:pt x="31462" y="104546"/>
                  <a:pt x="53951" y="75177"/>
                  <a:pt x="71943" y="55598"/>
                </a:cubicBezTo>
                <a:cubicBezTo>
                  <a:pt x="89935" y="36019"/>
                  <a:pt x="132798" y="1358"/>
                  <a:pt x="130681" y="3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866B61B3-9299-4090-ADC8-6F7125BDB625}"/>
              </a:ext>
            </a:extLst>
          </p:cNvPr>
          <p:cNvSpPr/>
          <p:nvPr/>
        </p:nvSpPr>
        <p:spPr>
          <a:xfrm>
            <a:off x="4882875" y="3585708"/>
            <a:ext cx="122997" cy="101613"/>
          </a:xfrm>
          <a:custGeom>
            <a:avLst/>
            <a:gdLst>
              <a:gd name="connsiteX0" fmla="*/ 275 w 122997"/>
              <a:gd name="connsiteY0" fmla="*/ 455 h 101613"/>
              <a:gd name="connsiteX1" fmla="*/ 66950 w 122997"/>
              <a:gd name="connsiteY1" fmla="*/ 29030 h 101613"/>
              <a:gd name="connsiteX2" fmla="*/ 116163 w 122997"/>
              <a:gd name="connsiteY2" fmla="*/ 57605 h 101613"/>
              <a:gd name="connsiteX3" fmla="*/ 122513 w 122997"/>
              <a:gd name="connsiteY3" fmla="*/ 100467 h 101613"/>
              <a:gd name="connsiteX4" fmla="*/ 119338 w 122997"/>
              <a:gd name="connsiteY4" fmla="*/ 86180 h 101613"/>
              <a:gd name="connsiteX5" fmla="*/ 93938 w 122997"/>
              <a:gd name="connsiteY5" fmla="*/ 52842 h 101613"/>
              <a:gd name="connsiteX6" fmla="*/ 275 w 122997"/>
              <a:gd name="connsiteY6" fmla="*/ 455 h 10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97" h="101613">
                <a:moveTo>
                  <a:pt x="275" y="455"/>
                </a:moveTo>
                <a:cubicBezTo>
                  <a:pt x="-4223" y="-3514"/>
                  <a:pt x="47635" y="19505"/>
                  <a:pt x="66950" y="29030"/>
                </a:cubicBezTo>
                <a:cubicBezTo>
                  <a:pt x="86265" y="38555"/>
                  <a:pt x="106903" y="45699"/>
                  <a:pt x="116163" y="57605"/>
                </a:cubicBezTo>
                <a:cubicBezTo>
                  <a:pt x="125424" y="69511"/>
                  <a:pt x="121984" y="95705"/>
                  <a:pt x="122513" y="100467"/>
                </a:cubicBezTo>
                <a:cubicBezTo>
                  <a:pt x="123042" y="105230"/>
                  <a:pt x="124101" y="94118"/>
                  <a:pt x="119338" y="86180"/>
                </a:cubicBezTo>
                <a:cubicBezTo>
                  <a:pt x="114576" y="78243"/>
                  <a:pt x="111930" y="64484"/>
                  <a:pt x="93938" y="52842"/>
                </a:cubicBezTo>
                <a:cubicBezTo>
                  <a:pt x="75946" y="41200"/>
                  <a:pt x="4773" y="4424"/>
                  <a:pt x="275" y="45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BFBBF45E-C46F-471E-AF85-51F8E586B30F}"/>
              </a:ext>
            </a:extLst>
          </p:cNvPr>
          <p:cNvSpPr/>
          <p:nvPr/>
        </p:nvSpPr>
        <p:spPr>
          <a:xfrm>
            <a:off x="4886252" y="3613149"/>
            <a:ext cx="114698" cy="73035"/>
          </a:xfrm>
          <a:custGeom>
            <a:avLst/>
            <a:gdLst>
              <a:gd name="connsiteX0" fmla="*/ 73 w 114698"/>
              <a:gd name="connsiteY0" fmla="*/ 1 h 73035"/>
              <a:gd name="connsiteX1" fmla="*/ 73098 w 114698"/>
              <a:gd name="connsiteY1" fmla="*/ 55564 h 73035"/>
              <a:gd name="connsiteX2" fmla="*/ 114373 w 114698"/>
              <a:gd name="connsiteY2" fmla="*/ 73026 h 73035"/>
              <a:gd name="connsiteX3" fmla="*/ 87386 w 114698"/>
              <a:gd name="connsiteY3" fmla="*/ 53976 h 73035"/>
              <a:gd name="connsiteX4" fmla="*/ 73 w 114698"/>
              <a:gd name="connsiteY4" fmla="*/ 1 h 7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98" h="73035">
                <a:moveTo>
                  <a:pt x="73" y="1"/>
                </a:moveTo>
                <a:cubicBezTo>
                  <a:pt x="-2308" y="266"/>
                  <a:pt x="54048" y="43393"/>
                  <a:pt x="73098" y="55564"/>
                </a:cubicBezTo>
                <a:cubicBezTo>
                  <a:pt x="92148" y="67735"/>
                  <a:pt x="111992" y="73291"/>
                  <a:pt x="114373" y="73026"/>
                </a:cubicBezTo>
                <a:cubicBezTo>
                  <a:pt x="116754" y="72761"/>
                  <a:pt x="105907" y="65089"/>
                  <a:pt x="87386" y="53976"/>
                </a:cubicBezTo>
                <a:cubicBezTo>
                  <a:pt x="68865" y="42864"/>
                  <a:pt x="2454" y="-264"/>
                  <a:pt x="73" y="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EF793D4-1932-43A3-A615-AF832B46863F}"/>
              </a:ext>
            </a:extLst>
          </p:cNvPr>
          <p:cNvSpPr/>
          <p:nvPr/>
        </p:nvSpPr>
        <p:spPr>
          <a:xfrm>
            <a:off x="5203420" y="3755188"/>
            <a:ext cx="136101" cy="130425"/>
          </a:xfrm>
          <a:custGeom>
            <a:avLst/>
            <a:gdLst>
              <a:gd name="connsiteX0" fmla="*/ 135343 w 136101"/>
              <a:gd name="connsiteY0" fmla="*/ 837 h 130425"/>
              <a:gd name="connsiteX1" fmla="*/ 62318 w 136101"/>
              <a:gd name="connsiteY1" fmla="*/ 64337 h 130425"/>
              <a:gd name="connsiteX2" fmla="*/ 11518 w 136101"/>
              <a:gd name="connsiteY2" fmla="*/ 126250 h 130425"/>
              <a:gd name="connsiteX3" fmla="*/ 13105 w 136101"/>
              <a:gd name="connsiteY3" fmla="*/ 111962 h 130425"/>
              <a:gd name="connsiteX4" fmla="*/ 135343 w 136101"/>
              <a:gd name="connsiteY4" fmla="*/ 837 h 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01" h="130425">
                <a:moveTo>
                  <a:pt x="135343" y="837"/>
                </a:moveTo>
                <a:cubicBezTo>
                  <a:pt x="143545" y="-7100"/>
                  <a:pt x="82955" y="43435"/>
                  <a:pt x="62318" y="64337"/>
                </a:cubicBezTo>
                <a:cubicBezTo>
                  <a:pt x="41681" y="85239"/>
                  <a:pt x="19720" y="118313"/>
                  <a:pt x="11518" y="126250"/>
                </a:cubicBezTo>
                <a:cubicBezTo>
                  <a:pt x="3316" y="134187"/>
                  <a:pt x="-10443" y="131541"/>
                  <a:pt x="13105" y="111962"/>
                </a:cubicBezTo>
                <a:cubicBezTo>
                  <a:pt x="36653" y="92383"/>
                  <a:pt x="127141" y="8774"/>
                  <a:pt x="135343" y="83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E97D639-011E-4C72-B227-F7CB07F3918D}"/>
              </a:ext>
            </a:extLst>
          </p:cNvPr>
          <p:cNvSpPr/>
          <p:nvPr/>
        </p:nvSpPr>
        <p:spPr>
          <a:xfrm>
            <a:off x="5238646" y="3756016"/>
            <a:ext cx="156506" cy="154408"/>
          </a:xfrm>
          <a:custGeom>
            <a:avLst/>
            <a:gdLst>
              <a:gd name="connsiteX0" fmla="*/ 104 w 156506"/>
              <a:gd name="connsiteY0" fmla="*/ 153997 h 154408"/>
              <a:gd name="connsiteX1" fmla="*/ 92179 w 156506"/>
              <a:gd name="connsiteY1" fmla="*/ 77797 h 154408"/>
              <a:gd name="connsiteX2" fmla="*/ 152504 w 156506"/>
              <a:gd name="connsiteY2" fmla="*/ 6359 h 154408"/>
              <a:gd name="connsiteX3" fmla="*/ 144567 w 156506"/>
              <a:gd name="connsiteY3" fmla="*/ 6359 h 154408"/>
              <a:gd name="connsiteX4" fmla="*/ 93767 w 156506"/>
              <a:gd name="connsiteY4" fmla="*/ 9 h 154408"/>
              <a:gd name="connsiteX5" fmla="*/ 119167 w 156506"/>
              <a:gd name="connsiteY5" fmla="*/ 7947 h 154408"/>
              <a:gd name="connsiteX6" fmla="*/ 142979 w 156506"/>
              <a:gd name="connsiteY6" fmla="*/ 15884 h 154408"/>
              <a:gd name="connsiteX7" fmla="*/ 111229 w 156506"/>
              <a:gd name="connsiteY7" fmla="*/ 42872 h 154408"/>
              <a:gd name="connsiteX8" fmla="*/ 104 w 156506"/>
              <a:gd name="connsiteY8" fmla="*/ 153997 h 1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06" h="154408">
                <a:moveTo>
                  <a:pt x="104" y="153997"/>
                </a:moveTo>
                <a:cubicBezTo>
                  <a:pt x="-3071" y="159818"/>
                  <a:pt x="66779" y="102403"/>
                  <a:pt x="92179" y="77797"/>
                </a:cubicBezTo>
                <a:cubicBezTo>
                  <a:pt x="117579" y="53191"/>
                  <a:pt x="143773" y="18265"/>
                  <a:pt x="152504" y="6359"/>
                </a:cubicBezTo>
                <a:cubicBezTo>
                  <a:pt x="161235" y="-5547"/>
                  <a:pt x="154356" y="7417"/>
                  <a:pt x="144567" y="6359"/>
                </a:cubicBezTo>
                <a:cubicBezTo>
                  <a:pt x="134778" y="5301"/>
                  <a:pt x="98000" y="-256"/>
                  <a:pt x="93767" y="9"/>
                </a:cubicBezTo>
                <a:cubicBezTo>
                  <a:pt x="89534" y="274"/>
                  <a:pt x="110965" y="5301"/>
                  <a:pt x="119167" y="7947"/>
                </a:cubicBezTo>
                <a:cubicBezTo>
                  <a:pt x="127369" y="10593"/>
                  <a:pt x="144302" y="10063"/>
                  <a:pt x="142979" y="15884"/>
                </a:cubicBezTo>
                <a:cubicBezTo>
                  <a:pt x="141656" y="21705"/>
                  <a:pt x="133718" y="24616"/>
                  <a:pt x="111229" y="42872"/>
                </a:cubicBezTo>
                <a:cubicBezTo>
                  <a:pt x="88740" y="61128"/>
                  <a:pt x="3279" y="148176"/>
                  <a:pt x="104" y="15399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986C017F-249E-4186-A624-AE9AF99BE4A0}"/>
              </a:ext>
            </a:extLst>
          </p:cNvPr>
          <p:cNvSpPr/>
          <p:nvPr/>
        </p:nvSpPr>
        <p:spPr>
          <a:xfrm>
            <a:off x="5211262" y="3839852"/>
            <a:ext cx="111641" cy="68139"/>
          </a:xfrm>
          <a:custGeom>
            <a:avLst/>
            <a:gdLst>
              <a:gd name="connsiteX0" fmla="*/ 111626 w 111641"/>
              <a:gd name="connsiteY0" fmla="*/ 311 h 68139"/>
              <a:gd name="connsiteX1" fmla="*/ 44951 w 111641"/>
              <a:gd name="connsiteY1" fmla="*/ 62223 h 68139"/>
              <a:gd name="connsiteX2" fmla="*/ 35426 w 111641"/>
              <a:gd name="connsiteY2" fmla="*/ 62223 h 68139"/>
              <a:gd name="connsiteX3" fmla="*/ 501 w 111641"/>
              <a:gd name="connsiteY3" fmla="*/ 32061 h 68139"/>
              <a:gd name="connsiteX4" fmla="*/ 16376 w 111641"/>
              <a:gd name="connsiteY4" fmla="*/ 38411 h 68139"/>
              <a:gd name="connsiteX5" fmla="*/ 38601 w 111641"/>
              <a:gd name="connsiteY5" fmla="*/ 38411 h 68139"/>
              <a:gd name="connsiteX6" fmla="*/ 111626 w 111641"/>
              <a:gd name="connsiteY6" fmla="*/ 311 h 6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41" h="68139">
                <a:moveTo>
                  <a:pt x="111626" y="311"/>
                </a:moveTo>
                <a:cubicBezTo>
                  <a:pt x="112684" y="4280"/>
                  <a:pt x="57651" y="51904"/>
                  <a:pt x="44951" y="62223"/>
                </a:cubicBezTo>
                <a:cubicBezTo>
                  <a:pt x="32251" y="72542"/>
                  <a:pt x="42834" y="67250"/>
                  <a:pt x="35426" y="62223"/>
                </a:cubicBezTo>
                <a:cubicBezTo>
                  <a:pt x="28018" y="57196"/>
                  <a:pt x="3676" y="36030"/>
                  <a:pt x="501" y="32061"/>
                </a:cubicBezTo>
                <a:cubicBezTo>
                  <a:pt x="-2674" y="28092"/>
                  <a:pt x="10026" y="37353"/>
                  <a:pt x="16376" y="38411"/>
                </a:cubicBezTo>
                <a:cubicBezTo>
                  <a:pt x="22726" y="39469"/>
                  <a:pt x="25372" y="45290"/>
                  <a:pt x="38601" y="38411"/>
                </a:cubicBezTo>
                <a:cubicBezTo>
                  <a:pt x="51830" y="31532"/>
                  <a:pt x="110568" y="-3658"/>
                  <a:pt x="111626" y="31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75394B6-F6CA-4DD2-9ACC-A72A51873EAA}"/>
              </a:ext>
            </a:extLst>
          </p:cNvPr>
          <p:cNvSpPr/>
          <p:nvPr/>
        </p:nvSpPr>
        <p:spPr>
          <a:xfrm>
            <a:off x="4501957" y="3789207"/>
            <a:ext cx="347159" cy="378786"/>
          </a:xfrm>
          <a:custGeom>
            <a:avLst/>
            <a:gdLst>
              <a:gd name="connsiteX0" fmla="*/ 193 w 347159"/>
              <a:gd name="connsiteY0" fmla="*/ 156 h 378786"/>
              <a:gd name="connsiteX1" fmla="*/ 138306 w 347159"/>
              <a:gd name="connsiteY1" fmla="*/ 149381 h 378786"/>
              <a:gd name="connsiteX2" fmla="*/ 295468 w 347159"/>
              <a:gd name="connsiteY2" fmla="*/ 331943 h 378786"/>
              <a:gd name="connsiteX3" fmla="*/ 346268 w 347159"/>
              <a:gd name="connsiteY3" fmla="*/ 377981 h 378786"/>
              <a:gd name="connsiteX4" fmla="*/ 322456 w 347159"/>
              <a:gd name="connsiteY4" fmla="*/ 354168 h 378786"/>
              <a:gd name="connsiteX5" fmla="*/ 255781 w 347159"/>
              <a:gd name="connsiteY5" fmla="*/ 268443 h 378786"/>
              <a:gd name="connsiteX6" fmla="*/ 168468 w 347159"/>
              <a:gd name="connsiteY6" fmla="*/ 123981 h 378786"/>
              <a:gd name="connsiteX7" fmla="*/ 193 w 347159"/>
              <a:gd name="connsiteY7" fmla="*/ 156 h 37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159" h="378786">
                <a:moveTo>
                  <a:pt x="193" y="156"/>
                </a:moveTo>
                <a:cubicBezTo>
                  <a:pt x="-4834" y="4389"/>
                  <a:pt x="89094" y="94083"/>
                  <a:pt x="138306" y="149381"/>
                </a:cubicBezTo>
                <a:cubicBezTo>
                  <a:pt x="187519" y="204679"/>
                  <a:pt x="260808" y="293843"/>
                  <a:pt x="295468" y="331943"/>
                </a:cubicBezTo>
                <a:cubicBezTo>
                  <a:pt x="330128" y="370043"/>
                  <a:pt x="341770" y="374277"/>
                  <a:pt x="346268" y="377981"/>
                </a:cubicBezTo>
                <a:cubicBezTo>
                  <a:pt x="350766" y="381685"/>
                  <a:pt x="337537" y="372424"/>
                  <a:pt x="322456" y="354168"/>
                </a:cubicBezTo>
                <a:cubicBezTo>
                  <a:pt x="307375" y="335912"/>
                  <a:pt x="281446" y="306808"/>
                  <a:pt x="255781" y="268443"/>
                </a:cubicBezTo>
                <a:cubicBezTo>
                  <a:pt x="230116" y="230079"/>
                  <a:pt x="211595" y="169489"/>
                  <a:pt x="168468" y="123981"/>
                </a:cubicBezTo>
                <a:cubicBezTo>
                  <a:pt x="125341" y="78473"/>
                  <a:pt x="5220" y="-4077"/>
                  <a:pt x="193" y="15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3318978A-95EF-4C89-B6D7-1C5481876F0F}"/>
              </a:ext>
            </a:extLst>
          </p:cNvPr>
          <p:cNvSpPr/>
          <p:nvPr/>
        </p:nvSpPr>
        <p:spPr>
          <a:xfrm>
            <a:off x="4985822" y="4244956"/>
            <a:ext cx="135478" cy="59535"/>
          </a:xfrm>
          <a:custGeom>
            <a:avLst/>
            <a:gdLst>
              <a:gd name="connsiteX0" fmla="*/ 516 w 135478"/>
              <a:gd name="connsiteY0" fmla="*/ 19 h 59535"/>
              <a:gd name="connsiteX1" fmla="*/ 132278 w 135478"/>
              <a:gd name="connsiteY1" fmla="*/ 50819 h 59535"/>
              <a:gd name="connsiteX2" fmla="*/ 87828 w 135478"/>
              <a:gd name="connsiteY2" fmla="*/ 57169 h 59535"/>
              <a:gd name="connsiteX3" fmla="*/ 516 w 135478"/>
              <a:gd name="connsiteY3" fmla="*/ 19 h 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78" h="59535">
                <a:moveTo>
                  <a:pt x="516" y="19"/>
                </a:moveTo>
                <a:cubicBezTo>
                  <a:pt x="7924" y="-1039"/>
                  <a:pt x="117726" y="41294"/>
                  <a:pt x="132278" y="50819"/>
                </a:cubicBezTo>
                <a:cubicBezTo>
                  <a:pt x="146830" y="60344"/>
                  <a:pt x="108201" y="61402"/>
                  <a:pt x="87828" y="57169"/>
                </a:cubicBezTo>
                <a:cubicBezTo>
                  <a:pt x="67455" y="52936"/>
                  <a:pt x="-6892" y="1077"/>
                  <a:pt x="516" y="1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9BFE1E9C-39F5-43B4-904C-97A3162C7EA3}"/>
              </a:ext>
            </a:extLst>
          </p:cNvPr>
          <p:cNvSpPr/>
          <p:nvPr/>
        </p:nvSpPr>
        <p:spPr>
          <a:xfrm>
            <a:off x="5184263" y="4340223"/>
            <a:ext cx="437550" cy="208455"/>
          </a:xfrm>
          <a:custGeom>
            <a:avLst/>
            <a:gdLst>
              <a:gd name="connsiteX0" fmla="*/ 512 w 437550"/>
              <a:gd name="connsiteY0" fmla="*/ 2 h 208455"/>
              <a:gd name="connsiteX1" fmla="*/ 276737 w 437550"/>
              <a:gd name="connsiteY1" fmla="*/ 107952 h 208455"/>
              <a:gd name="connsiteX2" fmla="*/ 371987 w 437550"/>
              <a:gd name="connsiteY2" fmla="*/ 171452 h 208455"/>
              <a:gd name="connsiteX3" fmla="*/ 437075 w 437550"/>
              <a:gd name="connsiteY3" fmla="*/ 207965 h 208455"/>
              <a:gd name="connsiteX4" fmla="*/ 398975 w 437550"/>
              <a:gd name="connsiteY4" fmla="*/ 146052 h 208455"/>
              <a:gd name="connsiteX5" fmla="*/ 352937 w 437550"/>
              <a:gd name="connsiteY5" fmla="*/ 111127 h 208455"/>
              <a:gd name="connsiteX6" fmla="*/ 512 w 437550"/>
              <a:gd name="connsiteY6" fmla="*/ 2 h 20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550" h="208455">
                <a:moveTo>
                  <a:pt x="512" y="2"/>
                </a:moveTo>
                <a:cubicBezTo>
                  <a:pt x="-12188" y="-527"/>
                  <a:pt x="214825" y="79377"/>
                  <a:pt x="276737" y="107952"/>
                </a:cubicBezTo>
                <a:cubicBezTo>
                  <a:pt x="338649" y="136527"/>
                  <a:pt x="345264" y="154783"/>
                  <a:pt x="371987" y="171452"/>
                </a:cubicBezTo>
                <a:cubicBezTo>
                  <a:pt x="398710" y="188121"/>
                  <a:pt x="432577" y="212198"/>
                  <a:pt x="437075" y="207965"/>
                </a:cubicBezTo>
                <a:cubicBezTo>
                  <a:pt x="441573" y="203732"/>
                  <a:pt x="412998" y="162192"/>
                  <a:pt x="398975" y="146052"/>
                </a:cubicBezTo>
                <a:cubicBezTo>
                  <a:pt x="384952" y="129912"/>
                  <a:pt x="419612" y="135998"/>
                  <a:pt x="352937" y="111127"/>
                </a:cubicBezTo>
                <a:cubicBezTo>
                  <a:pt x="286262" y="86256"/>
                  <a:pt x="13212" y="531"/>
                  <a:pt x="512" y="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8EC51727-C842-46D1-8F56-85BC93FC2CD7}"/>
              </a:ext>
            </a:extLst>
          </p:cNvPr>
          <p:cNvSpPr/>
          <p:nvPr/>
        </p:nvSpPr>
        <p:spPr>
          <a:xfrm>
            <a:off x="5591275" y="4189394"/>
            <a:ext cx="392015" cy="353042"/>
          </a:xfrm>
          <a:custGeom>
            <a:avLst/>
            <a:gdLst>
              <a:gd name="connsiteX0" fmla="*/ 392013 w 392015"/>
              <a:gd name="connsiteY0" fmla="*/ 19 h 353042"/>
              <a:gd name="connsiteX1" fmla="*/ 274538 w 392015"/>
              <a:gd name="connsiteY1" fmla="*/ 136544 h 353042"/>
              <a:gd name="connsiteX2" fmla="*/ 220563 w 392015"/>
              <a:gd name="connsiteY2" fmla="*/ 242906 h 353042"/>
              <a:gd name="connsiteX3" fmla="*/ 87213 w 392015"/>
              <a:gd name="connsiteY3" fmla="*/ 338156 h 353042"/>
              <a:gd name="connsiteX4" fmla="*/ 22125 w 392015"/>
              <a:gd name="connsiteY4" fmla="*/ 352444 h 353042"/>
              <a:gd name="connsiteX5" fmla="*/ 1488 w 392015"/>
              <a:gd name="connsiteY5" fmla="*/ 334981 h 353042"/>
              <a:gd name="connsiteX6" fmla="*/ 57050 w 392015"/>
              <a:gd name="connsiteY6" fmla="*/ 311169 h 353042"/>
              <a:gd name="connsiteX7" fmla="*/ 169763 w 392015"/>
              <a:gd name="connsiteY7" fmla="*/ 261956 h 353042"/>
              <a:gd name="connsiteX8" fmla="*/ 271363 w 392015"/>
              <a:gd name="connsiteY8" fmla="*/ 146069 h 353042"/>
              <a:gd name="connsiteX9" fmla="*/ 392013 w 392015"/>
              <a:gd name="connsiteY9" fmla="*/ 19 h 3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015" h="353042">
                <a:moveTo>
                  <a:pt x="392013" y="19"/>
                </a:moveTo>
                <a:cubicBezTo>
                  <a:pt x="392542" y="-1568"/>
                  <a:pt x="303113" y="96063"/>
                  <a:pt x="274538" y="136544"/>
                </a:cubicBezTo>
                <a:cubicBezTo>
                  <a:pt x="245963" y="177025"/>
                  <a:pt x="251784" y="209304"/>
                  <a:pt x="220563" y="242906"/>
                </a:cubicBezTo>
                <a:cubicBezTo>
                  <a:pt x="189342" y="276508"/>
                  <a:pt x="120286" y="319900"/>
                  <a:pt x="87213" y="338156"/>
                </a:cubicBezTo>
                <a:cubicBezTo>
                  <a:pt x="54140" y="356412"/>
                  <a:pt x="36412" y="352973"/>
                  <a:pt x="22125" y="352444"/>
                </a:cubicBezTo>
                <a:cubicBezTo>
                  <a:pt x="7837" y="351915"/>
                  <a:pt x="-4333" y="341860"/>
                  <a:pt x="1488" y="334981"/>
                </a:cubicBezTo>
                <a:cubicBezTo>
                  <a:pt x="7309" y="328102"/>
                  <a:pt x="57050" y="311169"/>
                  <a:pt x="57050" y="311169"/>
                </a:cubicBezTo>
                <a:cubicBezTo>
                  <a:pt x="85096" y="298998"/>
                  <a:pt x="134044" y="289473"/>
                  <a:pt x="169763" y="261956"/>
                </a:cubicBezTo>
                <a:cubicBezTo>
                  <a:pt x="205482" y="234439"/>
                  <a:pt x="237496" y="189196"/>
                  <a:pt x="271363" y="146069"/>
                </a:cubicBezTo>
                <a:cubicBezTo>
                  <a:pt x="305230" y="102942"/>
                  <a:pt x="391484" y="1606"/>
                  <a:pt x="392013" y="1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5403E281-E8B0-43BD-AEE9-BB3E23BA9C03}"/>
              </a:ext>
            </a:extLst>
          </p:cNvPr>
          <p:cNvSpPr/>
          <p:nvPr/>
        </p:nvSpPr>
        <p:spPr>
          <a:xfrm>
            <a:off x="3268641" y="2461489"/>
            <a:ext cx="311033" cy="135930"/>
          </a:xfrm>
          <a:custGeom>
            <a:avLst/>
            <a:gdLst>
              <a:gd name="connsiteX0" fmla="*/ 308526 w 311033"/>
              <a:gd name="connsiteY0" fmla="*/ 194 h 135930"/>
              <a:gd name="connsiteX1" fmla="*/ 245026 w 311033"/>
              <a:gd name="connsiteY1" fmla="*/ 95444 h 135930"/>
              <a:gd name="connsiteX2" fmla="*/ 166709 w 311033"/>
              <a:gd name="connsiteY2" fmla="*/ 131428 h 135930"/>
              <a:gd name="connsiteX3" fmla="*/ 118026 w 311033"/>
              <a:gd name="connsiteY3" fmla="*/ 133544 h 135930"/>
              <a:gd name="connsiteX4" fmla="*/ 54526 w 311033"/>
              <a:gd name="connsiteY4" fmla="*/ 114494 h 135930"/>
              <a:gd name="connsiteX5" fmla="*/ 1609 w 311033"/>
              <a:gd name="connsiteY5" fmla="*/ 19244 h 135930"/>
              <a:gd name="connsiteX6" fmla="*/ 20659 w 311033"/>
              <a:gd name="connsiteY6" fmla="*/ 44644 h 135930"/>
              <a:gd name="connsiteX7" fmla="*/ 90509 w 311033"/>
              <a:gd name="connsiteY7" fmla="*/ 108144 h 135930"/>
              <a:gd name="connsiteX8" fmla="*/ 156126 w 311033"/>
              <a:gd name="connsiteY8" fmla="*/ 122961 h 135930"/>
              <a:gd name="connsiteX9" fmla="*/ 308526 w 311033"/>
              <a:gd name="connsiteY9" fmla="*/ 194 h 13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033" h="135930">
                <a:moveTo>
                  <a:pt x="308526" y="194"/>
                </a:moveTo>
                <a:cubicBezTo>
                  <a:pt x="323343" y="-4392"/>
                  <a:pt x="268662" y="73572"/>
                  <a:pt x="245026" y="95444"/>
                </a:cubicBezTo>
                <a:cubicBezTo>
                  <a:pt x="221390" y="117316"/>
                  <a:pt x="187876" y="125078"/>
                  <a:pt x="166709" y="131428"/>
                </a:cubicBezTo>
                <a:cubicBezTo>
                  <a:pt x="145542" y="137778"/>
                  <a:pt x="136723" y="136366"/>
                  <a:pt x="118026" y="133544"/>
                </a:cubicBezTo>
                <a:cubicBezTo>
                  <a:pt x="99329" y="130722"/>
                  <a:pt x="73929" y="133544"/>
                  <a:pt x="54526" y="114494"/>
                </a:cubicBezTo>
                <a:cubicBezTo>
                  <a:pt x="35123" y="95444"/>
                  <a:pt x="7253" y="30886"/>
                  <a:pt x="1609" y="19244"/>
                </a:cubicBezTo>
                <a:cubicBezTo>
                  <a:pt x="-4035" y="7602"/>
                  <a:pt x="5842" y="29827"/>
                  <a:pt x="20659" y="44644"/>
                </a:cubicBezTo>
                <a:cubicBezTo>
                  <a:pt x="35476" y="59461"/>
                  <a:pt x="67931" y="95091"/>
                  <a:pt x="90509" y="108144"/>
                </a:cubicBezTo>
                <a:cubicBezTo>
                  <a:pt x="113087" y="121197"/>
                  <a:pt x="119084" y="138483"/>
                  <a:pt x="156126" y="122961"/>
                </a:cubicBezTo>
                <a:cubicBezTo>
                  <a:pt x="193168" y="107439"/>
                  <a:pt x="293709" y="4780"/>
                  <a:pt x="308526" y="19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6C72CCFD-B7DE-458A-9359-6709C6B3309C}"/>
              </a:ext>
            </a:extLst>
          </p:cNvPr>
          <p:cNvSpPr/>
          <p:nvPr/>
        </p:nvSpPr>
        <p:spPr>
          <a:xfrm>
            <a:off x="3381207" y="2514551"/>
            <a:ext cx="276763" cy="109399"/>
          </a:xfrm>
          <a:custGeom>
            <a:avLst/>
            <a:gdLst>
              <a:gd name="connsiteX0" fmla="*/ 276393 w 276763"/>
              <a:gd name="connsiteY0" fmla="*/ 49 h 109399"/>
              <a:gd name="connsiteX1" fmla="*/ 212893 w 276763"/>
              <a:gd name="connsiteY1" fmla="*/ 98474 h 109399"/>
              <a:gd name="connsiteX2" fmla="*/ 136693 w 276763"/>
              <a:gd name="connsiteY2" fmla="*/ 104824 h 109399"/>
              <a:gd name="connsiteX3" fmla="*/ 168 w 276763"/>
              <a:gd name="connsiteY3" fmla="*/ 79424 h 109399"/>
              <a:gd name="connsiteX4" fmla="*/ 111293 w 276763"/>
              <a:gd name="connsiteY4" fmla="*/ 95299 h 109399"/>
              <a:gd name="connsiteX5" fmla="*/ 231943 w 276763"/>
              <a:gd name="connsiteY5" fmla="*/ 85774 h 109399"/>
              <a:gd name="connsiteX6" fmla="*/ 276393 w 276763"/>
              <a:gd name="connsiteY6" fmla="*/ 49 h 10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763" h="109399">
                <a:moveTo>
                  <a:pt x="276393" y="49"/>
                </a:moveTo>
                <a:cubicBezTo>
                  <a:pt x="273218" y="2166"/>
                  <a:pt x="236176" y="81012"/>
                  <a:pt x="212893" y="98474"/>
                </a:cubicBezTo>
                <a:cubicBezTo>
                  <a:pt x="189610" y="115937"/>
                  <a:pt x="172147" y="107999"/>
                  <a:pt x="136693" y="104824"/>
                </a:cubicBezTo>
                <a:cubicBezTo>
                  <a:pt x="101239" y="101649"/>
                  <a:pt x="4401" y="81011"/>
                  <a:pt x="168" y="79424"/>
                </a:cubicBezTo>
                <a:cubicBezTo>
                  <a:pt x="-4065" y="77837"/>
                  <a:pt x="72664" y="94241"/>
                  <a:pt x="111293" y="95299"/>
                </a:cubicBezTo>
                <a:cubicBezTo>
                  <a:pt x="149922" y="96357"/>
                  <a:pt x="201781" y="107470"/>
                  <a:pt x="231943" y="85774"/>
                </a:cubicBezTo>
                <a:cubicBezTo>
                  <a:pt x="262105" y="64078"/>
                  <a:pt x="279568" y="-2068"/>
                  <a:pt x="276393" y="4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85D1469D-C299-4ECE-8229-2980D3456332}"/>
              </a:ext>
            </a:extLst>
          </p:cNvPr>
          <p:cNvSpPr/>
          <p:nvPr/>
        </p:nvSpPr>
        <p:spPr>
          <a:xfrm>
            <a:off x="3532183" y="2517663"/>
            <a:ext cx="109547" cy="72145"/>
          </a:xfrm>
          <a:custGeom>
            <a:avLst/>
            <a:gdLst>
              <a:gd name="connsiteX0" fmla="*/ 109542 w 109547"/>
              <a:gd name="connsiteY0" fmla="*/ 112 h 72145"/>
              <a:gd name="connsiteX1" fmla="*/ 52392 w 109547"/>
              <a:gd name="connsiteY1" fmla="*/ 57262 h 72145"/>
              <a:gd name="connsiteX2" fmla="*/ 5 w 109547"/>
              <a:gd name="connsiteY2" fmla="*/ 71550 h 72145"/>
              <a:gd name="connsiteX3" fmla="*/ 55567 w 109547"/>
              <a:gd name="connsiteY3" fmla="*/ 42975 h 72145"/>
              <a:gd name="connsiteX4" fmla="*/ 109542 w 109547"/>
              <a:gd name="connsiteY4" fmla="*/ 112 h 7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47" h="72145">
                <a:moveTo>
                  <a:pt x="109542" y="112"/>
                </a:moveTo>
                <a:cubicBezTo>
                  <a:pt x="109013" y="2493"/>
                  <a:pt x="70648" y="45356"/>
                  <a:pt x="52392" y="57262"/>
                </a:cubicBezTo>
                <a:cubicBezTo>
                  <a:pt x="34136" y="69168"/>
                  <a:pt x="-524" y="73931"/>
                  <a:pt x="5" y="71550"/>
                </a:cubicBezTo>
                <a:cubicBezTo>
                  <a:pt x="534" y="69169"/>
                  <a:pt x="36782" y="52235"/>
                  <a:pt x="55567" y="42975"/>
                </a:cubicBezTo>
                <a:cubicBezTo>
                  <a:pt x="74352" y="33715"/>
                  <a:pt x="110071" y="-2269"/>
                  <a:pt x="109542" y="11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C3302FDC-5090-4356-B6DA-9927E837A082}"/>
              </a:ext>
            </a:extLst>
          </p:cNvPr>
          <p:cNvSpPr/>
          <p:nvPr/>
        </p:nvSpPr>
        <p:spPr>
          <a:xfrm>
            <a:off x="3468649" y="2482757"/>
            <a:ext cx="214403" cy="383294"/>
          </a:xfrm>
          <a:custGeom>
            <a:avLst/>
            <a:gdLst>
              <a:gd name="connsiteX0" fmla="*/ 214351 w 214403"/>
              <a:gd name="connsiteY0" fmla="*/ 93 h 383294"/>
              <a:gd name="connsiteX1" fmla="*/ 115926 w 214403"/>
              <a:gd name="connsiteY1" fmla="*/ 147731 h 383294"/>
              <a:gd name="connsiteX2" fmla="*/ 81001 w 214403"/>
              <a:gd name="connsiteY2" fmla="*/ 262031 h 383294"/>
              <a:gd name="connsiteX3" fmla="*/ 61951 w 214403"/>
              <a:gd name="connsiteY3" fmla="*/ 325531 h 383294"/>
              <a:gd name="connsiteX4" fmla="*/ 1626 w 214403"/>
              <a:gd name="connsiteY4" fmla="*/ 382681 h 383294"/>
              <a:gd name="connsiteX5" fmla="*/ 15914 w 214403"/>
              <a:gd name="connsiteY5" fmla="*/ 357281 h 383294"/>
              <a:gd name="connsiteX6" fmla="*/ 63539 w 214403"/>
              <a:gd name="connsiteY6" fmla="*/ 274731 h 383294"/>
              <a:gd name="connsiteX7" fmla="*/ 101639 w 214403"/>
              <a:gd name="connsiteY7" fmla="*/ 169956 h 383294"/>
              <a:gd name="connsiteX8" fmla="*/ 214351 w 214403"/>
              <a:gd name="connsiteY8" fmla="*/ 93 h 38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03" h="383294">
                <a:moveTo>
                  <a:pt x="214351" y="93"/>
                </a:moveTo>
                <a:cubicBezTo>
                  <a:pt x="216732" y="-3611"/>
                  <a:pt x="138151" y="104075"/>
                  <a:pt x="115926" y="147731"/>
                </a:cubicBezTo>
                <a:cubicBezTo>
                  <a:pt x="93701" y="191387"/>
                  <a:pt x="89997" y="232398"/>
                  <a:pt x="81001" y="262031"/>
                </a:cubicBezTo>
                <a:cubicBezTo>
                  <a:pt x="72005" y="291664"/>
                  <a:pt x="75180" y="305423"/>
                  <a:pt x="61951" y="325531"/>
                </a:cubicBezTo>
                <a:cubicBezTo>
                  <a:pt x="48722" y="345639"/>
                  <a:pt x="9299" y="377389"/>
                  <a:pt x="1626" y="382681"/>
                </a:cubicBezTo>
                <a:cubicBezTo>
                  <a:pt x="-6047" y="387973"/>
                  <a:pt x="15914" y="357281"/>
                  <a:pt x="15914" y="357281"/>
                </a:cubicBezTo>
                <a:cubicBezTo>
                  <a:pt x="26233" y="339289"/>
                  <a:pt x="49251" y="305952"/>
                  <a:pt x="63539" y="274731"/>
                </a:cubicBezTo>
                <a:cubicBezTo>
                  <a:pt x="77826" y="243510"/>
                  <a:pt x="80208" y="213612"/>
                  <a:pt x="101639" y="169956"/>
                </a:cubicBezTo>
                <a:cubicBezTo>
                  <a:pt x="123070" y="126300"/>
                  <a:pt x="211970" y="3797"/>
                  <a:pt x="214351" y="9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183878EC-22A9-4244-9706-FA5A8D30CA61}"/>
              </a:ext>
            </a:extLst>
          </p:cNvPr>
          <p:cNvSpPr/>
          <p:nvPr/>
        </p:nvSpPr>
        <p:spPr>
          <a:xfrm>
            <a:off x="3118094" y="2581861"/>
            <a:ext cx="408983" cy="323663"/>
          </a:xfrm>
          <a:custGeom>
            <a:avLst/>
            <a:gdLst>
              <a:gd name="connsiteX0" fmla="*/ 39444 w 408983"/>
              <a:gd name="connsiteY0" fmla="*/ 5764 h 323663"/>
              <a:gd name="connsiteX1" fmla="*/ 7694 w 408983"/>
              <a:gd name="connsiteY1" fmla="*/ 61327 h 323663"/>
              <a:gd name="connsiteX2" fmla="*/ 23569 w 408983"/>
              <a:gd name="connsiteY2" fmla="*/ 204202 h 323663"/>
              <a:gd name="connsiteX3" fmla="*/ 75956 w 408983"/>
              <a:gd name="connsiteY3" fmla="*/ 251827 h 323663"/>
              <a:gd name="connsiteX4" fmla="*/ 215656 w 408983"/>
              <a:gd name="connsiteY4" fmla="*/ 310564 h 323663"/>
              <a:gd name="connsiteX5" fmla="*/ 285506 w 408983"/>
              <a:gd name="connsiteY5" fmla="*/ 310564 h 323663"/>
              <a:gd name="connsiteX6" fmla="*/ 404569 w 408983"/>
              <a:gd name="connsiteY6" fmla="*/ 258177 h 323663"/>
              <a:gd name="connsiteX7" fmla="*/ 366469 w 408983"/>
              <a:gd name="connsiteY7" fmla="*/ 293102 h 323663"/>
              <a:gd name="connsiteX8" fmla="*/ 207719 w 408983"/>
              <a:gd name="connsiteY8" fmla="*/ 323264 h 323663"/>
              <a:gd name="connsiteX9" fmla="*/ 85481 w 408983"/>
              <a:gd name="connsiteY9" fmla="*/ 270877 h 323663"/>
              <a:gd name="connsiteX10" fmla="*/ 1344 w 408983"/>
              <a:gd name="connsiteY10" fmla="*/ 191502 h 323663"/>
              <a:gd name="connsiteX11" fmla="*/ 39444 w 408983"/>
              <a:gd name="connsiteY11" fmla="*/ 5764 h 32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83" h="323663">
                <a:moveTo>
                  <a:pt x="39444" y="5764"/>
                </a:moveTo>
                <a:cubicBezTo>
                  <a:pt x="40502" y="-15932"/>
                  <a:pt x="10340" y="28254"/>
                  <a:pt x="7694" y="61327"/>
                </a:cubicBezTo>
                <a:cubicBezTo>
                  <a:pt x="5048" y="94400"/>
                  <a:pt x="12192" y="172452"/>
                  <a:pt x="23569" y="204202"/>
                </a:cubicBezTo>
                <a:cubicBezTo>
                  <a:pt x="34946" y="235952"/>
                  <a:pt x="43942" y="234100"/>
                  <a:pt x="75956" y="251827"/>
                </a:cubicBezTo>
                <a:cubicBezTo>
                  <a:pt x="107970" y="269554"/>
                  <a:pt x="180731" y="300775"/>
                  <a:pt x="215656" y="310564"/>
                </a:cubicBezTo>
                <a:cubicBezTo>
                  <a:pt x="250581" y="320354"/>
                  <a:pt x="254020" y="319295"/>
                  <a:pt x="285506" y="310564"/>
                </a:cubicBezTo>
                <a:cubicBezTo>
                  <a:pt x="316992" y="301833"/>
                  <a:pt x="391075" y="261087"/>
                  <a:pt x="404569" y="258177"/>
                </a:cubicBezTo>
                <a:cubicBezTo>
                  <a:pt x="418063" y="255267"/>
                  <a:pt x="399277" y="282254"/>
                  <a:pt x="366469" y="293102"/>
                </a:cubicBezTo>
                <a:cubicBezTo>
                  <a:pt x="333661" y="303950"/>
                  <a:pt x="254550" y="326968"/>
                  <a:pt x="207719" y="323264"/>
                </a:cubicBezTo>
                <a:cubicBezTo>
                  <a:pt x="160888" y="319560"/>
                  <a:pt x="119877" y="292837"/>
                  <a:pt x="85481" y="270877"/>
                </a:cubicBezTo>
                <a:cubicBezTo>
                  <a:pt x="51085" y="248917"/>
                  <a:pt x="11133" y="231454"/>
                  <a:pt x="1344" y="191502"/>
                </a:cubicBezTo>
                <a:cubicBezTo>
                  <a:pt x="-8446" y="151550"/>
                  <a:pt x="38386" y="27460"/>
                  <a:pt x="39444" y="576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0045D015-99D5-49CD-9C6F-5C9DCE4FAEB6}"/>
              </a:ext>
            </a:extLst>
          </p:cNvPr>
          <p:cNvSpPr/>
          <p:nvPr/>
        </p:nvSpPr>
        <p:spPr>
          <a:xfrm>
            <a:off x="3110383" y="2638381"/>
            <a:ext cx="438071" cy="325239"/>
          </a:xfrm>
          <a:custGeom>
            <a:avLst/>
            <a:gdLst>
              <a:gd name="connsiteX0" fmla="*/ 10642 w 438071"/>
              <a:gd name="connsiteY0" fmla="*/ 44 h 325239"/>
              <a:gd name="connsiteX1" fmla="*/ 1117 w 438071"/>
              <a:gd name="connsiteY1" fmla="*/ 85769 h 325239"/>
              <a:gd name="connsiteX2" fmla="*/ 34455 w 438071"/>
              <a:gd name="connsiteY2" fmla="*/ 190544 h 325239"/>
              <a:gd name="connsiteX3" fmla="*/ 196380 w 438071"/>
              <a:gd name="connsiteY3" fmla="*/ 304844 h 325239"/>
              <a:gd name="connsiteX4" fmla="*/ 239242 w 438071"/>
              <a:gd name="connsiteY4" fmla="*/ 312782 h 325239"/>
              <a:gd name="connsiteX5" fmla="*/ 288455 w 438071"/>
              <a:gd name="connsiteY5" fmla="*/ 304844 h 325239"/>
              <a:gd name="connsiteX6" fmla="*/ 382117 w 438071"/>
              <a:gd name="connsiteY6" fmla="*/ 273094 h 325239"/>
              <a:gd name="connsiteX7" fmla="*/ 437680 w 438071"/>
              <a:gd name="connsiteY7" fmla="*/ 201657 h 325239"/>
              <a:gd name="connsiteX8" fmla="*/ 355130 w 438071"/>
              <a:gd name="connsiteY8" fmla="*/ 296907 h 325239"/>
              <a:gd name="connsiteX9" fmla="*/ 258292 w 438071"/>
              <a:gd name="connsiteY9" fmla="*/ 323894 h 325239"/>
              <a:gd name="connsiteX10" fmla="*/ 102717 w 438071"/>
              <a:gd name="connsiteY10" fmla="*/ 263569 h 325239"/>
              <a:gd name="connsiteX11" fmla="*/ 4292 w 438071"/>
              <a:gd name="connsiteY11" fmla="*/ 96882 h 325239"/>
              <a:gd name="connsiteX12" fmla="*/ 10642 w 438071"/>
              <a:gd name="connsiteY12" fmla="*/ 44 h 3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8071" h="325239">
                <a:moveTo>
                  <a:pt x="10642" y="44"/>
                </a:moveTo>
                <a:cubicBezTo>
                  <a:pt x="10113" y="-1808"/>
                  <a:pt x="-2852" y="54019"/>
                  <a:pt x="1117" y="85769"/>
                </a:cubicBezTo>
                <a:cubicBezTo>
                  <a:pt x="5086" y="117519"/>
                  <a:pt x="1911" y="154032"/>
                  <a:pt x="34455" y="190544"/>
                </a:cubicBezTo>
                <a:cubicBezTo>
                  <a:pt x="66999" y="227056"/>
                  <a:pt x="162249" y="284471"/>
                  <a:pt x="196380" y="304844"/>
                </a:cubicBezTo>
                <a:cubicBezTo>
                  <a:pt x="230511" y="325217"/>
                  <a:pt x="223896" y="312782"/>
                  <a:pt x="239242" y="312782"/>
                </a:cubicBezTo>
                <a:cubicBezTo>
                  <a:pt x="254588" y="312782"/>
                  <a:pt x="264643" y="311459"/>
                  <a:pt x="288455" y="304844"/>
                </a:cubicBezTo>
                <a:cubicBezTo>
                  <a:pt x="312267" y="298229"/>
                  <a:pt x="357246" y="290292"/>
                  <a:pt x="382117" y="273094"/>
                </a:cubicBezTo>
                <a:cubicBezTo>
                  <a:pt x="406988" y="255896"/>
                  <a:pt x="442178" y="197688"/>
                  <a:pt x="437680" y="201657"/>
                </a:cubicBezTo>
                <a:cubicBezTo>
                  <a:pt x="433182" y="205626"/>
                  <a:pt x="385028" y="276534"/>
                  <a:pt x="355130" y="296907"/>
                </a:cubicBezTo>
                <a:cubicBezTo>
                  <a:pt x="325232" y="317280"/>
                  <a:pt x="300361" y="329450"/>
                  <a:pt x="258292" y="323894"/>
                </a:cubicBezTo>
                <a:cubicBezTo>
                  <a:pt x="216223" y="318338"/>
                  <a:pt x="145050" y="301404"/>
                  <a:pt x="102717" y="263569"/>
                </a:cubicBezTo>
                <a:cubicBezTo>
                  <a:pt x="60384" y="225734"/>
                  <a:pt x="16992" y="144771"/>
                  <a:pt x="4292" y="96882"/>
                </a:cubicBezTo>
                <a:cubicBezTo>
                  <a:pt x="-8408" y="48993"/>
                  <a:pt x="11171" y="1896"/>
                  <a:pt x="10642" y="4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213F4B0E-54BB-4402-8EFD-A779DFC564C1}"/>
              </a:ext>
            </a:extLst>
          </p:cNvPr>
          <p:cNvSpPr/>
          <p:nvPr/>
        </p:nvSpPr>
        <p:spPr>
          <a:xfrm>
            <a:off x="2995600" y="2900339"/>
            <a:ext cx="510004" cy="166932"/>
          </a:xfrm>
          <a:custGeom>
            <a:avLst/>
            <a:gdLst>
              <a:gd name="connsiteX0" fmla="*/ 13 w 510004"/>
              <a:gd name="connsiteY0" fmla="*/ 12724 h 166932"/>
              <a:gd name="connsiteX1" fmla="*/ 68275 w 510004"/>
              <a:gd name="connsiteY1" fmla="*/ 123849 h 166932"/>
              <a:gd name="connsiteX2" fmla="*/ 212738 w 510004"/>
              <a:gd name="connsiteY2" fmla="*/ 138136 h 166932"/>
              <a:gd name="connsiteX3" fmla="*/ 330213 w 510004"/>
              <a:gd name="connsiteY3" fmla="*/ 125436 h 166932"/>
              <a:gd name="connsiteX4" fmla="*/ 420700 w 510004"/>
              <a:gd name="connsiteY4" fmla="*/ 80986 h 166932"/>
              <a:gd name="connsiteX5" fmla="*/ 509600 w 510004"/>
              <a:gd name="connsiteY5" fmla="*/ 24 h 166932"/>
              <a:gd name="connsiteX6" fmla="*/ 449275 w 510004"/>
              <a:gd name="connsiteY6" fmla="*/ 73049 h 166932"/>
              <a:gd name="connsiteX7" fmla="*/ 349263 w 510004"/>
              <a:gd name="connsiteY7" fmla="*/ 134961 h 166932"/>
              <a:gd name="connsiteX8" fmla="*/ 211150 w 510004"/>
              <a:gd name="connsiteY8" fmla="*/ 166711 h 166932"/>
              <a:gd name="connsiteX9" fmla="*/ 73038 w 510004"/>
              <a:gd name="connsiteY9" fmla="*/ 141311 h 166932"/>
              <a:gd name="connsiteX10" fmla="*/ 13 w 510004"/>
              <a:gd name="connsiteY10" fmla="*/ 12724 h 16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0004" h="166932">
                <a:moveTo>
                  <a:pt x="13" y="12724"/>
                </a:moveTo>
                <a:cubicBezTo>
                  <a:pt x="-781" y="9814"/>
                  <a:pt x="32821" y="102947"/>
                  <a:pt x="68275" y="123849"/>
                </a:cubicBezTo>
                <a:cubicBezTo>
                  <a:pt x="103729" y="144751"/>
                  <a:pt x="169082" y="137872"/>
                  <a:pt x="212738" y="138136"/>
                </a:cubicBezTo>
                <a:cubicBezTo>
                  <a:pt x="256394" y="138401"/>
                  <a:pt x="295553" y="134961"/>
                  <a:pt x="330213" y="125436"/>
                </a:cubicBezTo>
                <a:cubicBezTo>
                  <a:pt x="364873" y="115911"/>
                  <a:pt x="390802" y="101888"/>
                  <a:pt x="420700" y="80986"/>
                </a:cubicBezTo>
                <a:cubicBezTo>
                  <a:pt x="450598" y="60084"/>
                  <a:pt x="504838" y="1347"/>
                  <a:pt x="509600" y="24"/>
                </a:cubicBezTo>
                <a:cubicBezTo>
                  <a:pt x="514362" y="-1299"/>
                  <a:pt x="475998" y="50560"/>
                  <a:pt x="449275" y="73049"/>
                </a:cubicBezTo>
                <a:cubicBezTo>
                  <a:pt x="422552" y="95539"/>
                  <a:pt x="388950" y="119351"/>
                  <a:pt x="349263" y="134961"/>
                </a:cubicBezTo>
                <a:cubicBezTo>
                  <a:pt x="309576" y="150571"/>
                  <a:pt x="257187" y="165653"/>
                  <a:pt x="211150" y="166711"/>
                </a:cubicBezTo>
                <a:cubicBezTo>
                  <a:pt x="165113" y="167769"/>
                  <a:pt x="108757" y="165917"/>
                  <a:pt x="73038" y="141311"/>
                </a:cubicBezTo>
                <a:cubicBezTo>
                  <a:pt x="37319" y="116705"/>
                  <a:pt x="807" y="15634"/>
                  <a:pt x="13" y="1272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7F4F06B2-E97B-4ED5-B2D0-656D1AAF1901}"/>
              </a:ext>
            </a:extLst>
          </p:cNvPr>
          <p:cNvSpPr/>
          <p:nvPr/>
        </p:nvSpPr>
        <p:spPr>
          <a:xfrm>
            <a:off x="2986030" y="2913023"/>
            <a:ext cx="436280" cy="193753"/>
          </a:xfrm>
          <a:custGeom>
            <a:avLst/>
            <a:gdLst>
              <a:gd name="connsiteX0" fmla="*/ 11170 w 436280"/>
              <a:gd name="connsiteY0" fmla="*/ 40 h 193753"/>
              <a:gd name="connsiteX1" fmla="*/ 9583 w 436280"/>
              <a:gd name="connsiteY1" fmla="*/ 71477 h 193753"/>
              <a:gd name="connsiteX2" fmla="*/ 139758 w 436280"/>
              <a:gd name="connsiteY2" fmla="*/ 161965 h 193753"/>
              <a:gd name="connsiteX3" fmla="*/ 309620 w 436280"/>
              <a:gd name="connsiteY3" fmla="*/ 188952 h 193753"/>
              <a:gd name="connsiteX4" fmla="*/ 435033 w 436280"/>
              <a:gd name="connsiteY4" fmla="*/ 173077 h 193753"/>
              <a:gd name="connsiteX5" fmla="*/ 360420 w 436280"/>
              <a:gd name="connsiteY5" fmla="*/ 193715 h 193753"/>
              <a:gd name="connsiteX6" fmla="*/ 150870 w 436280"/>
              <a:gd name="connsiteY6" fmla="*/ 166727 h 193753"/>
              <a:gd name="connsiteX7" fmla="*/ 22283 w 436280"/>
              <a:gd name="connsiteY7" fmla="*/ 81002 h 193753"/>
              <a:gd name="connsiteX8" fmla="*/ 11170 w 436280"/>
              <a:gd name="connsiteY8" fmla="*/ 40 h 19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6280" h="193753">
                <a:moveTo>
                  <a:pt x="11170" y="40"/>
                </a:moveTo>
                <a:cubicBezTo>
                  <a:pt x="9053" y="-1548"/>
                  <a:pt x="-11848" y="44490"/>
                  <a:pt x="9583" y="71477"/>
                </a:cubicBezTo>
                <a:cubicBezTo>
                  <a:pt x="31014" y="98464"/>
                  <a:pt x="89752" y="142386"/>
                  <a:pt x="139758" y="161965"/>
                </a:cubicBezTo>
                <a:cubicBezTo>
                  <a:pt x="189764" y="181544"/>
                  <a:pt x="260408" y="187100"/>
                  <a:pt x="309620" y="188952"/>
                </a:cubicBezTo>
                <a:cubicBezTo>
                  <a:pt x="358832" y="190804"/>
                  <a:pt x="426566" y="172283"/>
                  <a:pt x="435033" y="173077"/>
                </a:cubicBezTo>
                <a:cubicBezTo>
                  <a:pt x="443500" y="173871"/>
                  <a:pt x="407780" y="194773"/>
                  <a:pt x="360420" y="193715"/>
                </a:cubicBezTo>
                <a:cubicBezTo>
                  <a:pt x="313060" y="192657"/>
                  <a:pt x="207226" y="185513"/>
                  <a:pt x="150870" y="166727"/>
                </a:cubicBezTo>
                <a:cubicBezTo>
                  <a:pt x="94514" y="147942"/>
                  <a:pt x="46360" y="108519"/>
                  <a:pt x="22283" y="81002"/>
                </a:cubicBezTo>
                <a:cubicBezTo>
                  <a:pt x="-1794" y="53485"/>
                  <a:pt x="13287" y="1628"/>
                  <a:pt x="11170" y="4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863D6559-DE32-4BEF-A914-27A0576333C3}"/>
              </a:ext>
            </a:extLst>
          </p:cNvPr>
          <p:cNvSpPr/>
          <p:nvPr/>
        </p:nvSpPr>
        <p:spPr>
          <a:xfrm>
            <a:off x="3369861" y="3034213"/>
            <a:ext cx="121192" cy="572319"/>
          </a:xfrm>
          <a:custGeom>
            <a:avLst/>
            <a:gdLst>
              <a:gd name="connsiteX0" fmla="*/ 114702 w 121192"/>
              <a:gd name="connsiteY0" fmla="*/ 1087 h 572319"/>
              <a:gd name="connsiteX1" fmla="*/ 28977 w 121192"/>
              <a:gd name="connsiteY1" fmla="*/ 118562 h 572319"/>
              <a:gd name="connsiteX2" fmla="*/ 402 w 121192"/>
              <a:gd name="connsiteY2" fmla="*/ 267787 h 572319"/>
              <a:gd name="connsiteX3" fmla="*/ 13102 w 121192"/>
              <a:gd name="connsiteY3" fmla="*/ 353512 h 572319"/>
              <a:gd name="connsiteX4" fmla="*/ 25802 w 121192"/>
              <a:gd name="connsiteY4" fmla="*/ 417012 h 572319"/>
              <a:gd name="connsiteX5" fmla="*/ 119464 w 121192"/>
              <a:gd name="connsiteY5" fmla="*/ 567825 h 572319"/>
              <a:gd name="connsiteX6" fmla="*/ 81364 w 121192"/>
              <a:gd name="connsiteY6" fmla="*/ 517025 h 572319"/>
              <a:gd name="connsiteX7" fmla="*/ 16277 w 121192"/>
              <a:gd name="connsiteY7" fmla="*/ 358275 h 572319"/>
              <a:gd name="connsiteX8" fmla="*/ 14689 w 121192"/>
              <a:gd name="connsiteY8" fmla="*/ 188412 h 572319"/>
              <a:gd name="connsiteX9" fmla="*/ 114702 w 121192"/>
              <a:gd name="connsiteY9" fmla="*/ 1087 h 57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192" h="572319">
                <a:moveTo>
                  <a:pt x="114702" y="1087"/>
                </a:moveTo>
                <a:cubicBezTo>
                  <a:pt x="117083" y="-10554"/>
                  <a:pt x="48027" y="74112"/>
                  <a:pt x="28977" y="118562"/>
                </a:cubicBezTo>
                <a:cubicBezTo>
                  <a:pt x="9927" y="163012"/>
                  <a:pt x="3048" y="228629"/>
                  <a:pt x="402" y="267787"/>
                </a:cubicBezTo>
                <a:cubicBezTo>
                  <a:pt x="-2244" y="306945"/>
                  <a:pt x="8869" y="328641"/>
                  <a:pt x="13102" y="353512"/>
                </a:cubicBezTo>
                <a:cubicBezTo>
                  <a:pt x="17335" y="378383"/>
                  <a:pt x="8075" y="381293"/>
                  <a:pt x="25802" y="417012"/>
                </a:cubicBezTo>
                <a:cubicBezTo>
                  <a:pt x="43529" y="452731"/>
                  <a:pt x="110204" y="551156"/>
                  <a:pt x="119464" y="567825"/>
                </a:cubicBezTo>
                <a:cubicBezTo>
                  <a:pt x="128724" y="584494"/>
                  <a:pt x="98562" y="551950"/>
                  <a:pt x="81364" y="517025"/>
                </a:cubicBezTo>
                <a:cubicBezTo>
                  <a:pt x="64166" y="482100"/>
                  <a:pt x="27389" y="413044"/>
                  <a:pt x="16277" y="358275"/>
                </a:cubicBezTo>
                <a:cubicBezTo>
                  <a:pt x="5165" y="303506"/>
                  <a:pt x="-2509" y="250060"/>
                  <a:pt x="14689" y="188412"/>
                </a:cubicBezTo>
                <a:cubicBezTo>
                  <a:pt x="31887" y="126764"/>
                  <a:pt x="112321" y="12728"/>
                  <a:pt x="114702" y="108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E6673C30-3AC0-4845-8428-D0C7849A596E}"/>
              </a:ext>
            </a:extLst>
          </p:cNvPr>
          <p:cNvSpPr/>
          <p:nvPr/>
        </p:nvSpPr>
        <p:spPr>
          <a:xfrm>
            <a:off x="3386662" y="2972994"/>
            <a:ext cx="226133" cy="633479"/>
          </a:xfrm>
          <a:custGeom>
            <a:avLst/>
            <a:gdLst>
              <a:gd name="connsiteX0" fmla="*/ 224371 w 226133"/>
              <a:gd name="connsiteY0" fmla="*/ 3039 h 633479"/>
              <a:gd name="connsiteX1" fmla="*/ 137588 w 226133"/>
              <a:gd name="connsiteY1" fmla="*/ 70773 h 633479"/>
              <a:gd name="connsiteX2" fmla="*/ 88905 w 226133"/>
              <a:gd name="connsiteY2" fmla="*/ 146973 h 633479"/>
              <a:gd name="connsiteX3" fmla="*/ 33871 w 226133"/>
              <a:gd name="connsiteY3" fmla="*/ 282439 h 633479"/>
              <a:gd name="connsiteX4" fmla="*/ 16938 w 226133"/>
              <a:gd name="connsiteY4" fmla="*/ 441189 h 633479"/>
              <a:gd name="connsiteX5" fmla="*/ 21171 w 226133"/>
              <a:gd name="connsiteY5" fmla="*/ 506806 h 633479"/>
              <a:gd name="connsiteX6" fmla="*/ 95255 w 226133"/>
              <a:gd name="connsiteY6" fmla="*/ 631689 h 633479"/>
              <a:gd name="connsiteX7" fmla="*/ 52921 w 226133"/>
              <a:gd name="connsiteY7" fmla="*/ 568189 h 633479"/>
              <a:gd name="connsiteX8" fmla="*/ 5 w 226133"/>
              <a:gd name="connsiteY8" fmla="*/ 400973 h 633479"/>
              <a:gd name="connsiteX9" fmla="*/ 50805 w 226133"/>
              <a:gd name="connsiteY9" fmla="*/ 174489 h 633479"/>
              <a:gd name="connsiteX10" fmla="*/ 224371 w 226133"/>
              <a:gd name="connsiteY10" fmla="*/ 3039 h 63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33" h="633479">
                <a:moveTo>
                  <a:pt x="224371" y="3039"/>
                </a:moveTo>
                <a:cubicBezTo>
                  <a:pt x="238835" y="-14247"/>
                  <a:pt x="160166" y="46784"/>
                  <a:pt x="137588" y="70773"/>
                </a:cubicBezTo>
                <a:cubicBezTo>
                  <a:pt x="115010" y="94762"/>
                  <a:pt x="106191" y="111695"/>
                  <a:pt x="88905" y="146973"/>
                </a:cubicBezTo>
                <a:cubicBezTo>
                  <a:pt x="71619" y="182251"/>
                  <a:pt x="45866" y="233403"/>
                  <a:pt x="33871" y="282439"/>
                </a:cubicBezTo>
                <a:cubicBezTo>
                  <a:pt x="21876" y="331475"/>
                  <a:pt x="19055" y="403794"/>
                  <a:pt x="16938" y="441189"/>
                </a:cubicBezTo>
                <a:cubicBezTo>
                  <a:pt x="14821" y="478584"/>
                  <a:pt x="8118" y="475056"/>
                  <a:pt x="21171" y="506806"/>
                </a:cubicBezTo>
                <a:cubicBezTo>
                  <a:pt x="34224" y="538556"/>
                  <a:pt x="89963" y="621459"/>
                  <a:pt x="95255" y="631689"/>
                </a:cubicBezTo>
                <a:cubicBezTo>
                  <a:pt x="100547" y="641919"/>
                  <a:pt x="68796" y="606642"/>
                  <a:pt x="52921" y="568189"/>
                </a:cubicBezTo>
                <a:cubicBezTo>
                  <a:pt x="37046" y="529736"/>
                  <a:pt x="358" y="466590"/>
                  <a:pt x="5" y="400973"/>
                </a:cubicBezTo>
                <a:cubicBezTo>
                  <a:pt x="-348" y="335356"/>
                  <a:pt x="15880" y="238695"/>
                  <a:pt x="50805" y="174489"/>
                </a:cubicBezTo>
                <a:cubicBezTo>
                  <a:pt x="85730" y="110283"/>
                  <a:pt x="209907" y="20325"/>
                  <a:pt x="224371" y="303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B2D4411-8C70-4F96-833D-55F851B2D225}"/>
              </a:ext>
            </a:extLst>
          </p:cNvPr>
          <p:cNvSpPr/>
          <p:nvPr/>
        </p:nvSpPr>
        <p:spPr>
          <a:xfrm>
            <a:off x="3520017" y="3003527"/>
            <a:ext cx="80494" cy="428396"/>
          </a:xfrm>
          <a:custGeom>
            <a:avLst/>
            <a:gdLst>
              <a:gd name="connsiteX0" fmla="*/ 80433 w 80494"/>
              <a:gd name="connsiteY0" fmla="*/ 23 h 428396"/>
              <a:gd name="connsiteX1" fmla="*/ 27516 w 80494"/>
              <a:gd name="connsiteY1" fmla="*/ 131256 h 428396"/>
              <a:gd name="connsiteX2" fmla="*/ 0 w 80494"/>
              <a:gd name="connsiteY2" fmla="*/ 222273 h 428396"/>
              <a:gd name="connsiteX3" fmla="*/ 27516 w 80494"/>
              <a:gd name="connsiteY3" fmla="*/ 427590 h 428396"/>
              <a:gd name="connsiteX4" fmla="*/ 16933 w 80494"/>
              <a:gd name="connsiteY4" fmla="*/ 287890 h 428396"/>
              <a:gd name="connsiteX5" fmla="*/ 38100 w 80494"/>
              <a:gd name="connsiteY5" fmla="*/ 141840 h 428396"/>
              <a:gd name="connsiteX6" fmla="*/ 80433 w 80494"/>
              <a:gd name="connsiteY6" fmla="*/ 23 h 42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94" h="428396">
                <a:moveTo>
                  <a:pt x="80433" y="23"/>
                </a:moveTo>
                <a:cubicBezTo>
                  <a:pt x="78669" y="-1741"/>
                  <a:pt x="40921" y="94214"/>
                  <a:pt x="27516" y="131256"/>
                </a:cubicBezTo>
                <a:cubicBezTo>
                  <a:pt x="14110" y="168298"/>
                  <a:pt x="0" y="172884"/>
                  <a:pt x="0" y="222273"/>
                </a:cubicBezTo>
                <a:cubicBezTo>
                  <a:pt x="0" y="271662"/>
                  <a:pt x="24694" y="416654"/>
                  <a:pt x="27516" y="427590"/>
                </a:cubicBezTo>
                <a:cubicBezTo>
                  <a:pt x="30338" y="438526"/>
                  <a:pt x="15169" y="335515"/>
                  <a:pt x="16933" y="287890"/>
                </a:cubicBezTo>
                <a:cubicBezTo>
                  <a:pt x="18697" y="240265"/>
                  <a:pt x="30692" y="183821"/>
                  <a:pt x="38100" y="141840"/>
                </a:cubicBezTo>
                <a:cubicBezTo>
                  <a:pt x="45508" y="99859"/>
                  <a:pt x="82197" y="1787"/>
                  <a:pt x="80433" y="2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5DA79070-6523-4A5A-9EC3-7467EA38C118}"/>
              </a:ext>
            </a:extLst>
          </p:cNvPr>
          <p:cNvSpPr/>
          <p:nvPr/>
        </p:nvSpPr>
        <p:spPr>
          <a:xfrm>
            <a:off x="3467995" y="3418414"/>
            <a:ext cx="177310" cy="773585"/>
          </a:xfrm>
          <a:custGeom>
            <a:avLst/>
            <a:gdLst>
              <a:gd name="connsiteX0" fmla="*/ 119755 w 177310"/>
              <a:gd name="connsiteY0" fmla="*/ 3 h 773585"/>
              <a:gd name="connsiteX1" fmla="*/ 47788 w 177310"/>
              <a:gd name="connsiteY1" fmla="*/ 160869 h 773585"/>
              <a:gd name="connsiteX2" fmla="*/ 37205 w 177310"/>
              <a:gd name="connsiteY2" fmla="*/ 239186 h 773585"/>
              <a:gd name="connsiteX3" fmla="*/ 26622 w 177310"/>
              <a:gd name="connsiteY3" fmla="*/ 315386 h 773585"/>
              <a:gd name="connsiteX4" fmla="*/ 37205 w 177310"/>
              <a:gd name="connsiteY4" fmla="*/ 463553 h 773585"/>
              <a:gd name="connsiteX5" fmla="*/ 81655 w 177310"/>
              <a:gd name="connsiteY5" fmla="*/ 607486 h 773585"/>
              <a:gd name="connsiteX6" fmla="*/ 176905 w 177310"/>
              <a:gd name="connsiteY6" fmla="*/ 770469 h 773585"/>
              <a:gd name="connsiteX7" fmla="*/ 111288 w 177310"/>
              <a:gd name="connsiteY7" fmla="*/ 681569 h 773585"/>
              <a:gd name="connsiteX8" fmla="*/ 1222 w 177310"/>
              <a:gd name="connsiteY8" fmla="*/ 302686 h 773585"/>
              <a:gd name="connsiteX9" fmla="*/ 56255 w 177310"/>
              <a:gd name="connsiteY9" fmla="*/ 165103 h 773585"/>
              <a:gd name="connsiteX10" fmla="*/ 119755 w 177310"/>
              <a:gd name="connsiteY10" fmla="*/ 3 h 77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310" h="773585">
                <a:moveTo>
                  <a:pt x="119755" y="3"/>
                </a:moveTo>
                <a:cubicBezTo>
                  <a:pt x="118344" y="-703"/>
                  <a:pt x="61546" y="121005"/>
                  <a:pt x="47788" y="160869"/>
                </a:cubicBezTo>
                <a:cubicBezTo>
                  <a:pt x="34030" y="200733"/>
                  <a:pt x="40733" y="213433"/>
                  <a:pt x="37205" y="239186"/>
                </a:cubicBezTo>
                <a:cubicBezTo>
                  <a:pt x="33677" y="264939"/>
                  <a:pt x="26622" y="277992"/>
                  <a:pt x="26622" y="315386"/>
                </a:cubicBezTo>
                <a:cubicBezTo>
                  <a:pt x="26622" y="352780"/>
                  <a:pt x="28033" y="414870"/>
                  <a:pt x="37205" y="463553"/>
                </a:cubicBezTo>
                <a:cubicBezTo>
                  <a:pt x="46377" y="512236"/>
                  <a:pt x="58372" y="556333"/>
                  <a:pt x="81655" y="607486"/>
                </a:cubicBezTo>
                <a:cubicBezTo>
                  <a:pt x="104938" y="658639"/>
                  <a:pt x="171966" y="758122"/>
                  <a:pt x="176905" y="770469"/>
                </a:cubicBezTo>
                <a:cubicBezTo>
                  <a:pt x="181844" y="782816"/>
                  <a:pt x="140569" y="759533"/>
                  <a:pt x="111288" y="681569"/>
                </a:cubicBezTo>
                <a:cubicBezTo>
                  <a:pt x="82007" y="603605"/>
                  <a:pt x="10394" y="388764"/>
                  <a:pt x="1222" y="302686"/>
                </a:cubicBezTo>
                <a:cubicBezTo>
                  <a:pt x="-7950" y="216608"/>
                  <a:pt x="36852" y="217314"/>
                  <a:pt x="56255" y="165103"/>
                </a:cubicBezTo>
                <a:cubicBezTo>
                  <a:pt x="75658" y="112892"/>
                  <a:pt x="121166" y="709"/>
                  <a:pt x="119755" y="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B728D14C-B6B0-4CB3-BA42-4A112AF08EE6}"/>
              </a:ext>
            </a:extLst>
          </p:cNvPr>
          <p:cNvSpPr/>
          <p:nvPr/>
        </p:nvSpPr>
        <p:spPr>
          <a:xfrm>
            <a:off x="3536892" y="3489482"/>
            <a:ext cx="220246" cy="686890"/>
          </a:xfrm>
          <a:custGeom>
            <a:avLst/>
            <a:gdLst>
              <a:gd name="connsiteX0" fmla="*/ 220191 w 220246"/>
              <a:gd name="connsiteY0" fmla="*/ 901 h 686890"/>
              <a:gd name="connsiteX1" fmla="*/ 95308 w 220246"/>
              <a:gd name="connsiteY1" fmla="*/ 197751 h 686890"/>
              <a:gd name="connsiteX2" fmla="*/ 46625 w 220246"/>
              <a:gd name="connsiteY2" fmla="*/ 299351 h 686890"/>
              <a:gd name="connsiteX3" fmla="*/ 27575 w 220246"/>
              <a:gd name="connsiteY3" fmla="*/ 407301 h 686890"/>
              <a:gd name="connsiteX4" fmla="*/ 25458 w 220246"/>
              <a:gd name="connsiteY4" fmla="*/ 475035 h 686890"/>
              <a:gd name="connsiteX5" fmla="*/ 78375 w 220246"/>
              <a:gd name="connsiteY5" fmla="*/ 684585 h 686890"/>
              <a:gd name="connsiteX6" fmla="*/ 36041 w 220246"/>
              <a:gd name="connsiteY6" fmla="*/ 576635 h 686890"/>
              <a:gd name="connsiteX7" fmla="*/ 58 w 220246"/>
              <a:gd name="connsiteY7" fmla="*/ 417885 h 686890"/>
              <a:gd name="connsiteX8" fmla="*/ 44508 w 220246"/>
              <a:gd name="connsiteY8" fmla="*/ 267601 h 686890"/>
              <a:gd name="connsiteX9" fmla="*/ 110125 w 220246"/>
              <a:gd name="connsiteY9" fmla="*/ 130018 h 686890"/>
              <a:gd name="connsiteX10" fmla="*/ 220191 w 220246"/>
              <a:gd name="connsiteY10" fmla="*/ 901 h 68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246" h="686890">
                <a:moveTo>
                  <a:pt x="220191" y="901"/>
                </a:moveTo>
                <a:cubicBezTo>
                  <a:pt x="217721" y="12190"/>
                  <a:pt x="124236" y="148009"/>
                  <a:pt x="95308" y="197751"/>
                </a:cubicBezTo>
                <a:cubicBezTo>
                  <a:pt x="66380" y="247493"/>
                  <a:pt x="57914" y="264426"/>
                  <a:pt x="46625" y="299351"/>
                </a:cubicBezTo>
                <a:cubicBezTo>
                  <a:pt x="35336" y="334276"/>
                  <a:pt x="31103" y="378020"/>
                  <a:pt x="27575" y="407301"/>
                </a:cubicBezTo>
                <a:cubicBezTo>
                  <a:pt x="24047" y="436582"/>
                  <a:pt x="16991" y="428821"/>
                  <a:pt x="25458" y="475035"/>
                </a:cubicBezTo>
                <a:cubicBezTo>
                  <a:pt x="33925" y="521249"/>
                  <a:pt x="76611" y="667652"/>
                  <a:pt x="78375" y="684585"/>
                </a:cubicBezTo>
                <a:cubicBezTo>
                  <a:pt x="80139" y="701518"/>
                  <a:pt x="49094" y="621085"/>
                  <a:pt x="36041" y="576635"/>
                </a:cubicBezTo>
                <a:cubicBezTo>
                  <a:pt x="22988" y="532185"/>
                  <a:pt x="-1353" y="469391"/>
                  <a:pt x="58" y="417885"/>
                </a:cubicBezTo>
                <a:cubicBezTo>
                  <a:pt x="1469" y="366379"/>
                  <a:pt x="26164" y="315579"/>
                  <a:pt x="44508" y="267601"/>
                </a:cubicBezTo>
                <a:cubicBezTo>
                  <a:pt x="62852" y="219623"/>
                  <a:pt x="78022" y="172704"/>
                  <a:pt x="110125" y="130018"/>
                </a:cubicBezTo>
                <a:cubicBezTo>
                  <a:pt x="142228" y="87332"/>
                  <a:pt x="222661" y="-10388"/>
                  <a:pt x="220191" y="90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1A1036E3-1556-4B1F-8C16-DA93F8F66931}"/>
              </a:ext>
            </a:extLst>
          </p:cNvPr>
          <p:cNvSpPr/>
          <p:nvPr/>
        </p:nvSpPr>
        <p:spPr>
          <a:xfrm>
            <a:off x="3519017" y="3608395"/>
            <a:ext cx="82204" cy="343526"/>
          </a:xfrm>
          <a:custGeom>
            <a:avLst/>
            <a:gdLst>
              <a:gd name="connsiteX0" fmla="*/ 81433 w 82204"/>
              <a:gd name="connsiteY0" fmla="*/ 1580 h 343526"/>
              <a:gd name="connsiteX1" fmla="*/ 43333 w 82204"/>
              <a:gd name="connsiteY1" fmla="*/ 82543 h 343526"/>
              <a:gd name="connsiteX2" fmla="*/ 22696 w 82204"/>
              <a:gd name="connsiteY2" fmla="*/ 160330 h 343526"/>
              <a:gd name="connsiteX3" fmla="*/ 9996 w 82204"/>
              <a:gd name="connsiteY3" fmla="*/ 198430 h 343526"/>
              <a:gd name="connsiteX4" fmla="*/ 8408 w 82204"/>
              <a:gd name="connsiteY4" fmla="*/ 258755 h 343526"/>
              <a:gd name="connsiteX5" fmla="*/ 13171 w 82204"/>
              <a:gd name="connsiteY5" fmla="*/ 342893 h 343526"/>
              <a:gd name="connsiteX6" fmla="*/ 6821 w 82204"/>
              <a:gd name="connsiteY6" fmla="*/ 293680 h 343526"/>
              <a:gd name="connsiteX7" fmla="*/ 5233 w 82204"/>
              <a:gd name="connsiteY7" fmla="*/ 227005 h 343526"/>
              <a:gd name="connsiteX8" fmla="*/ 5233 w 82204"/>
              <a:gd name="connsiteY8" fmla="*/ 158743 h 343526"/>
              <a:gd name="connsiteX9" fmla="*/ 81433 w 82204"/>
              <a:gd name="connsiteY9" fmla="*/ 1580 h 34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04" h="343526">
                <a:moveTo>
                  <a:pt x="81433" y="1580"/>
                </a:moveTo>
                <a:cubicBezTo>
                  <a:pt x="87783" y="-11120"/>
                  <a:pt x="53122" y="56085"/>
                  <a:pt x="43333" y="82543"/>
                </a:cubicBezTo>
                <a:cubicBezTo>
                  <a:pt x="33543" y="109001"/>
                  <a:pt x="28252" y="141016"/>
                  <a:pt x="22696" y="160330"/>
                </a:cubicBezTo>
                <a:cubicBezTo>
                  <a:pt x="17140" y="179644"/>
                  <a:pt x="12377" y="182026"/>
                  <a:pt x="9996" y="198430"/>
                </a:cubicBezTo>
                <a:cubicBezTo>
                  <a:pt x="7615" y="214834"/>
                  <a:pt x="7879" y="234678"/>
                  <a:pt x="8408" y="258755"/>
                </a:cubicBezTo>
                <a:cubicBezTo>
                  <a:pt x="8937" y="282832"/>
                  <a:pt x="13435" y="337072"/>
                  <a:pt x="13171" y="342893"/>
                </a:cubicBezTo>
                <a:cubicBezTo>
                  <a:pt x="12907" y="348714"/>
                  <a:pt x="8144" y="312995"/>
                  <a:pt x="6821" y="293680"/>
                </a:cubicBezTo>
                <a:cubicBezTo>
                  <a:pt x="5498" y="274365"/>
                  <a:pt x="5498" y="249494"/>
                  <a:pt x="5233" y="227005"/>
                </a:cubicBezTo>
                <a:cubicBezTo>
                  <a:pt x="4968" y="204516"/>
                  <a:pt x="-6409" y="193932"/>
                  <a:pt x="5233" y="158743"/>
                </a:cubicBezTo>
                <a:cubicBezTo>
                  <a:pt x="16875" y="123554"/>
                  <a:pt x="75083" y="14280"/>
                  <a:pt x="81433" y="158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0AB7B9DF-677C-4567-AFAB-91471AB4FC96}"/>
              </a:ext>
            </a:extLst>
          </p:cNvPr>
          <p:cNvSpPr/>
          <p:nvPr/>
        </p:nvSpPr>
        <p:spPr>
          <a:xfrm>
            <a:off x="3606803" y="3668603"/>
            <a:ext cx="196218" cy="375173"/>
          </a:xfrm>
          <a:custGeom>
            <a:avLst/>
            <a:gdLst>
              <a:gd name="connsiteX0" fmla="*/ 17460 w 196218"/>
              <a:gd name="connsiteY0" fmla="*/ 110 h 375173"/>
              <a:gd name="connsiteX1" fmla="*/ 1585 w 196218"/>
              <a:gd name="connsiteY1" fmla="*/ 154097 h 375173"/>
              <a:gd name="connsiteX2" fmla="*/ 17460 w 196218"/>
              <a:gd name="connsiteY2" fmla="*/ 238235 h 375173"/>
              <a:gd name="connsiteX3" fmla="*/ 77785 w 196218"/>
              <a:gd name="connsiteY3" fmla="*/ 316022 h 375173"/>
              <a:gd name="connsiteX4" fmla="*/ 195260 w 196218"/>
              <a:gd name="connsiteY4" fmla="*/ 371585 h 375173"/>
              <a:gd name="connsiteX5" fmla="*/ 126997 w 196218"/>
              <a:gd name="connsiteY5" fmla="*/ 360472 h 375173"/>
              <a:gd name="connsiteX6" fmla="*/ 14285 w 196218"/>
              <a:gd name="connsiteY6" fmla="*/ 285860 h 375173"/>
              <a:gd name="connsiteX7" fmla="*/ 1585 w 196218"/>
              <a:gd name="connsiteY7" fmla="*/ 179497 h 375173"/>
              <a:gd name="connsiteX8" fmla="*/ 17460 w 196218"/>
              <a:gd name="connsiteY8" fmla="*/ 110 h 37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218" h="375173">
                <a:moveTo>
                  <a:pt x="17460" y="110"/>
                </a:moveTo>
                <a:cubicBezTo>
                  <a:pt x="17460" y="-4123"/>
                  <a:pt x="1585" y="114410"/>
                  <a:pt x="1585" y="154097"/>
                </a:cubicBezTo>
                <a:cubicBezTo>
                  <a:pt x="1585" y="193784"/>
                  <a:pt x="4760" y="211248"/>
                  <a:pt x="17460" y="238235"/>
                </a:cubicBezTo>
                <a:cubicBezTo>
                  <a:pt x="30160" y="265222"/>
                  <a:pt x="48152" y="293797"/>
                  <a:pt x="77785" y="316022"/>
                </a:cubicBezTo>
                <a:cubicBezTo>
                  <a:pt x="107418" y="338247"/>
                  <a:pt x="187058" y="364177"/>
                  <a:pt x="195260" y="371585"/>
                </a:cubicBezTo>
                <a:cubicBezTo>
                  <a:pt x="203462" y="378993"/>
                  <a:pt x="157159" y="374759"/>
                  <a:pt x="126997" y="360472"/>
                </a:cubicBezTo>
                <a:cubicBezTo>
                  <a:pt x="96835" y="346185"/>
                  <a:pt x="35187" y="316022"/>
                  <a:pt x="14285" y="285860"/>
                </a:cubicBezTo>
                <a:cubicBezTo>
                  <a:pt x="-6617" y="255698"/>
                  <a:pt x="1585" y="225534"/>
                  <a:pt x="1585" y="179497"/>
                </a:cubicBezTo>
                <a:cubicBezTo>
                  <a:pt x="1585" y="133460"/>
                  <a:pt x="17460" y="4343"/>
                  <a:pt x="17460" y="11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002335D3-61E2-4AD6-8820-073BAF42012D}"/>
              </a:ext>
            </a:extLst>
          </p:cNvPr>
          <p:cNvSpPr/>
          <p:nvPr/>
        </p:nvSpPr>
        <p:spPr>
          <a:xfrm>
            <a:off x="3597188" y="3703070"/>
            <a:ext cx="38190" cy="209257"/>
          </a:xfrm>
          <a:custGeom>
            <a:avLst/>
            <a:gdLst>
              <a:gd name="connsiteX0" fmla="*/ 28662 w 38190"/>
              <a:gd name="connsiteY0" fmla="*/ 568 h 209257"/>
              <a:gd name="connsiteX1" fmla="*/ 20725 w 38190"/>
              <a:gd name="connsiteY1" fmla="*/ 95818 h 209257"/>
              <a:gd name="connsiteX2" fmla="*/ 38187 w 38190"/>
              <a:gd name="connsiteY2" fmla="*/ 206943 h 209257"/>
              <a:gd name="connsiteX3" fmla="*/ 19137 w 38190"/>
              <a:gd name="connsiteY3" fmla="*/ 162493 h 209257"/>
              <a:gd name="connsiteX4" fmla="*/ 87 w 38190"/>
              <a:gd name="connsiteY4" fmla="*/ 60893 h 209257"/>
              <a:gd name="connsiteX5" fmla="*/ 28662 w 38190"/>
              <a:gd name="connsiteY5" fmla="*/ 568 h 20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90" h="209257">
                <a:moveTo>
                  <a:pt x="28662" y="568"/>
                </a:moveTo>
                <a:cubicBezTo>
                  <a:pt x="32102" y="6389"/>
                  <a:pt x="19137" y="61422"/>
                  <a:pt x="20725" y="95818"/>
                </a:cubicBezTo>
                <a:cubicBezTo>
                  <a:pt x="22312" y="130214"/>
                  <a:pt x="38452" y="195831"/>
                  <a:pt x="38187" y="206943"/>
                </a:cubicBezTo>
                <a:cubicBezTo>
                  <a:pt x="37922" y="218055"/>
                  <a:pt x="25487" y="186835"/>
                  <a:pt x="19137" y="162493"/>
                </a:cubicBezTo>
                <a:cubicBezTo>
                  <a:pt x="12787" y="138151"/>
                  <a:pt x="-1236" y="86822"/>
                  <a:pt x="87" y="60893"/>
                </a:cubicBezTo>
                <a:cubicBezTo>
                  <a:pt x="1410" y="34964"/>
                  <a:pt x="25222" y="-5253"/>
                  <a:pt x="28662" y="56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FC04526E-A5D5-4F07-A206-1BE919C480A0}"/>
              </a:ext>
            </a:extLst>
          </p:cNvPr>
          <p:cNvSpPr/>
          <p:nvPr/>
        </p:nvSpPr>
        <p:spPr>
          <a:xfrm>
            <a:off x="3682005" y="3568652"/>
            <a:ext cx="190042" cy="389443"/>
          </a:xfrm>
          <a:custGeom>
            <a:avLst/>
            <a:gdLst>
              <a:gd name="connsiteX0" fmla="*/ 23220 w 190042"/>
              <a:gd name="connsiteY0" fmla="*/ 48 h 389443"/>
              <a:gd name="connsiteX1" fmla="*/ 35920 w 190042"/>
              <a:gd name="connsiteY1" fmla="*/ 181023 h 389443"/>
              <a:gd name="connsiteX2" fmla="*/ 115295 w 190042"/>
              <a:gd name="connsiteY2" fmla="*/ 308023 h 389443"/>
              <a:gd name="connsiteX3" fmla="*/ 188320 w 190042"/>
              <a:gd name="connsiteY3" fmla="*/ 371523 h 389443"/>
              <a:gd name="connsiteX4" fmla="*/ 153395 w 190042"/>
              <a:gd name="connsiteY4" fmla="*/ 371523 h 389443"/>
              <a:gd name="connsiteX5" fmla="*/ 7345 w 190042"/>
              <a:gd name="connsiteY5" fmla="*/ 165148 h 389443"/>
              <a:gd name="connsiteX6" fmla="*/ 23220 w 190042"/>
              <a:gd name="connsiteY6" fmla="*/ 48 h 38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042" h="389443">
                <a:moveTo>
                  <a:pt x="23220" y="48"/>
                </a:moveTo>
                <a:cubicBezTo>
                  <a:pt x="27982" y="2694"/>
                  <a:pt x="20574" y="129694"/>
                  <a:pt x="35920" y="181023"/>
                </a:cubicBezTo>
                <a:cubicBezTo>
                  <a:pt x="51266" y="232352"/>
                  <a:pt x="89895" y="276273"/>
                  <a:pt x="115295" y="308023"/>
                </a:cubicBezTo>
                <a:cubicBezTo>
                  <a:pt x="140695" y="339773"/>
                  <a:pt x="181970" y="360940"/>
                  <a:pt x="188320" y="371523"/>
                </a:cubicBezTo>
                <a:cubicBezTo>
                  <a:pt x="194670" y="382106"/>
                  <a:pt x="183558" y="405919"/>
                  <a:pt x="153395" y="371523"/>
                </a:cubicBezTo>
                <a:cubicBezTo>
                  <a:pt x="123232" y="337127"/>
                  <a:pt x="29041" y="227060"/>
                  <a:pt x="7345" y="165148"/>
                </a:cubicBezTo>
                <a:cubicBezTo>
                  <a:pt x="-14351" y="103236"/>
                  <a:pt x="18458" y="-2598"/>
                  <a:pt x="23220" y="4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D9CC1EDB-1A0C-49E9-B1EB-D76B87BF9C8D}"/>
              </a:ext>
            </a:extLst>
          </p:cNvPr>
          <p:cNvSpPr/>
          <p:nvPr/>
        </p:nvSpPr>
        <p:spPr>
          <a:xfrm>
            <a:off x="3620695" y="2500035"/>
            <a:ext cx="182081" cy="398608"/>
          </a:xfrm>
          <a:custGeom>
            <a:avLst/>
            <a:gdLst>
              <a:gd name="connsiteX0" fmla="*/ 181368 w 182081"/>
              <a:gd name="connsiteY0" fmla="*/ 278 h 398608"/>
              <a:gd name="connsiteX1" fmla="*/ 101993 w 182081"/>
              <a:gd name="connsiteY1" fmla="*/ 116165 h 398608"/>
              <a:gd name="connsiteX2" fmla="*/ 70243 w 182081"/>
              <a:gd name="connsiteY2" fmla="*/ 159028 h 398608"/>
              <a:gd name="connsiteX3" fmla="*/ 28968 w 182081"/>
              <a:gd name="connsiteY3" fmla="*/ 286028 h 398608"/>
              <a:gd name="connsiteX4" fmla="*/ 8330 w 182081"/>
              <a:gd name="connsiteY4" fmla="*/ 392390 h 398608"/>
              <a:gd name="connsiteX5" fmla="*/ 393 w 182081"/>
              <a:gd name="connsiteY5" fmla="*/ 366990 h 398608"/>
              <a:gd name="connsiteX6" fmla="*/ 19443 w 182081"/>
              <a:gd name="connsiteY6" fmla="*/ 209828 h 398608"/>
              <a:gd name="connsiteX7" fmla="*/ 51193 w 182081"/>
              <a:gd name="connsiteY7" fmla="*/ 152678 h 398608"/>
              <a:gd name="connsiteX8" fmla="*/ 181368 w 182081"/>
              <a:gd name="connsiteY8" fmla="*/ 278 h 39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81" h="398608">
                <a:moveTo>
                  <a:pt x="181368" y="278"/>
                </a:moveTo>
                <a:cubicBezTo>
                  <a:pt x="189835" y="-5808"/>
                  <a:pt x="120514" y="89707"/>
                  <a:pt x="101993" y="116165"/>
                </a:cubicBezTo>
                <a:cubicBezTo>
                  <a:pt x="83472" y="142623"/>
                  <a:pt x="82414" y="130718"/>
                  <a:pt x="70243" y="159028"/>
                </a:cubicBezTo>
                <a:cubicBezTo>
                  <a:pt x="58072" y="187338"/>
                  <a:pt x="39287" y="247134"/>
                  <a:pt x="28968" y="286028"/>
                </a:cubicBezTo>
                <a:cubicBezTo>
                  <a:pt x="18649" y="324922"/>
                  <a:pt x="13093" y="378896"/>
                  <a:pt x="8330" y="392390"/>
                </a:cubicBezTo>
                <a:cubicBezTo>
                  <a:pt x="3567" y="405884"/>
                  <a:pt x="-1459" y="397417"/>
                  <a:pt x="393" y="366990"/>
                </a:cubicBezTo>
                <a:cubicBezTo>
                  <a:pt x="2245" y="336563"/>
                  <a:pt x="10976" y="245547"/>
                  <a:pt x="19443" y="209828"/>
                </a:cubicBezTo>
                <a:cubicBezTo>
                  <a:pt x="27910" y="174109"/>
                  <a:pt x="23412" y="186016"/>
                  <a:pt x="51193" y="152678"/>
                </a:cubicBezTo>
                <a:cubicBezTo>
                  <a:pt x="78974" y="119341"/>
                  <a:pt x="172901" y="6364"/>
                  <a:pt x="181368" y="27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799D1298-9313-464C-BD03-686D8A93CDA7}"/>
              </a:ext>
            </a:extLst>
          </p:cNvPr>
          <p:cNvSpPr/>
          <p:nvPr/>
        </p:nvSpPr>
        <p:spPr>
          <a:xfrm>
            <a:off x="4809745" y="1606493"/>
            <a:ext cx="408368" cy="341167"/>
          </a:xfrm>
          <a:custGeom>
            <a:avLst/>
            <a:gdLst>
              <a:gd name="connsiteX0" fmla="*/ 408368 w 408368"/>
              <a:gd name="connsiteY0" fmla="*/ 57 h 341167"/>
              <a:gd name="connsiteX1" fmla="*/ 236918 w 408368"/>
              <a:gd name="connsiteY1" fmla="*/ 60382 h 341167"/>
              <a:gd name="connsiteX2" fmla="*/ 124205 w 408368"/>
              <a:gd name="connsiteY2" fmla="*/ 114357 h 341167"/>
              <a:gd name="connsiteX3" fmla="*/ 90868 w 408368"/>
              <a:gd name="connsiteY3" fmla="*/ 146107 h 341167"/>
              <a:gd name="connsiteX4" fmla="*/ 380 w 408368"/>
              <a:gd name="connsiteY4" fmla="*/ 339782 h 341167"/>
              <a:gd name="connsiteX5" fmla="*/ 62293 w 408368"/>
              <a:gd name="connsiteY5" fmla="*/ 227070 h 341167"/>
              <a:gd name="connsiteX6" fmla="*/ 154368 w 408368"/>
              <a:gd name="connsiteY6" fmla="*/ 114357 h 341167"/>
              <a:gd name="connsiteX7" fmla="*/ 236918 w 408368"/>
              <a:gd name="connsiteY7" fmla="*/ 71495 h 341167"/>
              <a:gd name="connsiteX8" fmla="*/ 408368 w 408368"/>
              <a:gd name="connsiteY8" fmla="*/ 57 h 34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368" h="341167">
                <a:moveTo>
                  <a:pt x="408368" y="57"/>
                </a:moveTo>
                <a:cubicBezTo>
                  <a:pt x="408368" y="-1795"/>
                  <a:pt x="284278" y="41332"/>
                  <a:pt x="236918" y="60382"/>
                </a:cubicBezTo>
                <a:cubicBezTo>
                  <a:pt x="189558" y="79432"/>
                  <a:pt x="148547" y="100070"/>
                  <a:pt x="124205" y="114357"/>
                </a:cubicBezTo>
                <a:cubicBezTo>
                  <a:pt x="99863" y="128644"/>
                  <a:pt x="111505" y="108536"/>
                  <a:pt x="90868" y="146107"/>
                </a:cubicBezTo>
                <a:cubicBezTo>
                  <a:pt x="70230" y="183678"/>
                  <a:pt x="5142" y="326288"/>
                  <a:pt x="380" y="339782"/>
                </a:cubicBezTo>
                <a:cubicBezTo>
                  <a:pt x="-4382" y="353276"/>
                  <a:pt x="36628" y="264641"/>
                  <a:pt x="62293" y="227070"/>
                </a:cubicBezTo>
                <a:cubicBezTo>
                  <a:pt x="87958" y="189499"/>
                  <a:pt x="125264" y="140286"/>
                  <a:pt x="154368" y="114357"/>
                </a:cubicBezTo>
                <a:cubicBezTo>
                  <a:pt x="183472" y="88428"/>
                  <a:pt x="194056" y="88957"/>
                  <a:pt x="236918" y="71495"/>
                </a:cubicBezTo>
                <a:cubicBezTo>
                  <a:pt x="279780" y="54033"/>
                  <a:pt x="408368" y="1909"/>
                  <a:pt x="408368" y="5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EE39ECA1-B17B-46B8-B79A-1160B1313882}"/>
              </a:ext>
            </a:extLst>
          </p:cNvPr>
          <p:cNvSpPr/>
          <p:nvPr/>
        </p:nvSpPr>
        <p:spPr>
          <a:xfrm>
            <a:off x="4763857" y="1665223"/>
            <a:ext cx="328851" cy="421147"/>
          </a:xfrm>
          <a:custGeom>
            <a:avLst/>
            <a:gdLst>
              <a:gd name="connsiteX0" fmla="*/ 328843 w 328851"/>
              <a:gd name="connsiteY0" fmla="*/ 65 h 421147"/>
              <a:gd name="connsiteX1" fmla="*/ 200256 w 328851"/>
              <a:gd name="connsiteY1" fmla="*/ 81027 h 421147"/>
              <a:gd name="connsiteX2" fmla="*/ 163743 w 328851"/>
              <a:gd name="connsiteY2" fmla="*/ 125477 h 421147"/>
              <a:gd name="connsiteX3" fmla="*/ 76431 w 328851"/>
              <a:gd name="connsiteY3" fmla="*/ 274702 h 421147"/>
              <a:gd name="connsiteX4" fmla="*/ 3406 w 328851"/>
              <a:gd name="connsiteY4" fmla="*/ 417577 h 421147"/>
              <a:gd name="connsiteX5" fmla="*/ 24043 w 328851"/>
              <a:gd name="connsiteY5" fmla="*/ 357252 h 421147"/>
              <a:gd name="connsiteX6" fmla="*/ 128818 w 328851"/>
              <a:gd name="connsiteY6" fmla="*/ 136590 h 421147"/>
              <a:gd name="connsiteX7" fmla="*/ 193906 w 328851"/>
              <a:gd name="connsiteY7" fmla="*/ 68327 h 421147"/>
              <a:gd name="connsiteX8" fmla="*/ 328843 w 328851"/>
              <a:gd name="connsiteY8" fmla="*/ 65 h 42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851" h="421147">
                <a:moveTo>
                  <a:pt x="328843" y="65"/>
                </a:moveTo>
                <a:cubicBezTo>
                  <a:pt x="329901" y="2182"/>
                  <a:pt x="227773" y="60125"/>
                  <a:pt x="200256" y="81027"/>
                </a:cubicBezTo>
                <a:cubicBezTo>
                  <a:pt x="172739" y="101929"/>
                  <a:pt x="184380" y="93198"/>
                  <a:pt x="163743" y="125477"/>
                </a:cubicBezTo>
                <a:cubicBezTo>
                  <a:pt x="143105" y="157756"/>
                  <a:pt x="103154" y="226019"/>
                  <a:pt x="76431" y="274702"/>
                </a:cubicBezTo>
                <a:cubicBezTo>
                  <a:pt x="49708" y="323385"/>
                  <a:pt x="12137" y="403819"/>
                  <a:pt x="3406" y="417577"/>
                </a:cubicBezTo>
                <a:cubicBezTo>
                  <a:pt x="-5325" y="431335"/>
                  <a:pt x="3141" y="404083"/>
                  <a:pt x="24043" y="357252"/>
                </a:cubicBezTo>
                <a:cubicBezTo>
                  <a:pt x="44945" y="310421"/>
                  <a:pt x="100507" y="184744"/>
                  <a:pt x="128818" y="136590"/>
                </a:cubicBezTo>
                <a:cubicBezTo>
                  <a:pt x="157128" y="88436"/>
                  <a:pt x="162420" y="88700"/>
                  <a:pt x="193906" y="68327"/>
                </a:cubicBezTo>
                <a:cubicBezTo>
                  <a:pt x="225391" y="47954"/>
                  <a:pt x="327785" y="-2052"/>
                  <a:pt x="328843" y="6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930C981F-43C2-44F8-B524-9B0B271CC8E4}"/>
              </a:ext>
            </a:extLst>
          </p:cNvPr>
          <p:cNvSpPr/>
          <p:nvPr/>
        </p:nvSpPr>
        <p:spPr>
          <a:xfrm>
            <a:off x="4638174" y="2077546"/>
            <a:ext cx="129102" cy="230953"/>
          </a:xfrm>
          <a:custGeom>
            <a:avLst/>
            <a:gdLst>
              <a:gd name="connsiteX0" fmla="*/ 129089 w 129102"/>
              <a:gd name="connsiteY0" fmla="*/ 492 h 230953"/>
              <a:gd name="connsiteX1" fmla="*/ 14789 w 129102"/>
              <a:gd name="connsiteY1" fmla="*/ 219567 h 230953"/>
              <a:gd name="connsiteX2" fmla="*/ 16376 w 129102"/>
              <a:gd name="connsiteY2" fmla="*/ 195754 h 230953"/>
              <a:gd name="connsiteX3" fmla="*/ 6851 w 129102"/>
              <a:gd name="connsiteY3" fmla="*/ 160829 h 230953"/>
              <a:gd name="connsiteX4" fmla="*/ 129089 w 129102"/>
              <a:gd name="connsiteY4" fmla="*/ 492 h 23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02" h="230953">
                <a:moveTo>
                  <a:pt x="129089" y="492"/>
                </a:moveTo>
                <a:cubicBezTo>
                  <a:pt x="130412" y="10282"/>
                  <a:pt x="33574" y="187023"/>
                  <a:pt x="14789" y="219567"/>
                </a:cubicBezTo>
                <a:cubicBezTo>
                  <a:pt x="-3996" y="252111"/>
                  <a:pt x="17699" y="205544"/>
                  <a:pt x="16376" y="195754"/>
                </a:cubicBezTo>
                <a:cubicBezTo>
                  <a:pt x="15053" y="185964"/>
                  <a:pt x="-12464" y="191785"/>
                  <a:pt x="6851" y="160829"/>
                </a:cubicBezTo>
                <a:cubicBezTo>
                  <a:pt x="26166" y="129873"/>
                  <a:pt x="127766" y="-9298"/>
                  <a:pt x="129089" y="49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C84FB1A2-8D0A-4AC7-8736-49F22B56A94C}"/>
              </a:ext>
            </a:extLst>
          </p:cNvPr>
          <p:cNvSpPr/>
          <p:nvPr/>
        </p:nvSpPr>
        <p:spPr>
          <a:xfrm>
            <a:off x="4143240" y="2314561"/>
            <a:ext cx="503878" cy="345870"/>
          </a:xfrm>
          <a:custGeom>
            <a:avLst/>
            <a:gdLst>
              <a:gd name="connsiteX0" fmla="*/ 503373 w 503878"/>
              <a:gd name="connsiteY0" fmla="*/ 14 h 345870"/>
              <a:gd name="connsiteX1" fmla="*/ 352560 w 503878"/>
              <a:gd name="connsiteY1" fmla="*/ 122252 h 345870"/>
              <a:gd name="connsiteX2" fmla="*/ 225560 w 503878"/>
              <a:gd name="connsiteY2" fmla="*/ 219089 h 345870"/>
              <a:gd name="connsiteX3" fmla="*/ 3310 w 503878"/>
              <a:gd name="connsiteY3" fmla="*/ 344502 h 345870"/>
              <a:gd name="connsiteX4" fmla="*/ 106498 w 503878"/>
              <a:gd name="connsiteY4" fmla="*/ 276239 h 345870"/>
              <a:gd name="connsiteX5" fmla="*/ 298585 w 503878"/>
              <a:gd name="connsiteY5" fmla="*/ 130189 h 345870"/>
              <a:gd name="connsiteX6" fmla="*/ 503373 w 503878"/>
              <a:gd name="connsiteY6" fmla="*/ 14 h 34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878" h="345870">
                <a:moveTo>
                  <a:pt x="503373" y="14"/>
                </a:moveTo>
                <a:cubicBezTo>
                  <a:pt x="512369" y="-1309"/>
                  <a:pt x="398862" y="85740"/>
                  <a:pt x="352560" y="122252"/>
                </a:cubicBezTo>
                <a:cubicBezTo>
                  <a:pt x="306258" y="158764"/>
                  <a:pt x="283768" y="182047"/>
                  <a:pt x="225560" y="219089"/>
                </a:cubicBezTo>
                <a:cubicBezTo>
                  <a:pt x="167352" y="256131"/>
                  <a:pt x="23154" y="334977"/>
                  <a:pt x="3310" y="344502"/>
                </a:cubicBezTo>
                <a:cubicBezTo>
                  <a:pt x="-16534" y="354027"/>
                  <a:pt x="57286" y="311958"/>
                  <a:pt x="106498" y="276239"/>
                </a:cubicBezTo>
                <a:cubicBezTo>
                  <a:pt x="155710" y="240520"/>
                  <a:pt x="234821" y="174903"/>
                  <a:pt x="298585" y="130189"/>
                </a:cubicBezTo>
                <a:cubicBezTo>
                  <a:pt x="362349" y="85475"/>
                  <a:pt x="494377" y="1337"/>
                  <a:pt x="503373" y="1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33320B5F-EAD8-42C9-A118-98E950EA0F5C}"/>
              </a:ext>
            </a:extLst>
          </p:cNvPr>
          <p:cNvSpPr/>
          <p:nvPr/>
        </p:nvSpPr>
        <p:spPr>
          <a:xfrm>
            <a:off x="3767102" y="2614293"/>
            <a:ext cx="380959" cy="59286"/>
          </a:xfrm>
          <a:custGeom>
            <a:avLst/>
            <a:gdLst>
              <a:gd name="connsiteX0" fmla="*/ 379448 w 380959"/>
              <a:gd name="connsiteY0" fmla="*/ 59057 h 59286"/>
              <a:gd name="connsiteX1" fmla="*/ 330236 w 380959"/>
              <a:gd name="connsiteY1" fmla="*/ 20957 h 59286"/>
              <a:gd name="connsiteX2" fmla="*/ 204823 w 380959"/>
              <a:gd name="connsiteY2" fmla="*/ 27307 h 59286"/>
              <a:gd name="connsiteX3" fmla="*/ 112748 w 380959"/>
              <a:gd name="connsiteY3" fmla="*/ 41595 h 59286"/>
              <a:gd name="connsiteX4" fmla="*/ 39723 w 380959"/>
              <a:gd name="connsiteY4" fmla="*/ 51120 h 59286"/>
              <a:gd name="connsiteX5" fmla="*/ 36 w 380959"/>
              <a:gd name="connsiteY5" fmla="*/ 25720 h 59286"/>
              <a:gd name="connsiteX6" fmla="*/ 46073 w 380959"/>
              <a:gd name="connsiteY6" fmla="*/ 35245 h 59286"/>
              <a:gd name="connsiteX7" fmla="*/ 154023 w 380959"/>
              <a:gd name="connsiteY7" fmla="*/ 20957 h 59286"/>
              <a:gd name="connsiteX8" fmla="*/ 279436 w 380959"/>
              <a:gd name="connsiteY8" fmla="*/ 320 h 59286"/>
              <a:gd name="connsiteX9" fmla="*/ 379448 w 380959"/>
              <a:gd name="connsiteY9" fmla="*/ 59057 h 5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959" h="59286">
                <a:moveTo>
                  <a:pt x="379448" y="59057"/>
                </a:moveTo>
                <a:cubicBezTo>
                  <a:pt x="387915" y="62497"/>
                  <a:pt x="359340" y="26249"/>
                  <a:pt x="330236" y="20957"/>
                </a:cubicBezTo>
                <a:cubicBezTo>
                  <a:pt x="301132" y="15665"/>
                  <a:pt x="241071" y="23867"/>
                  <a:pt x="204823" y="27307"/>
                </a:cubicBezTo>
                <a:cubicBezTo>
                  <a:pt x="168575" y="30747"/>
                  <a:pt x="140265" y="37626"/>
                  <a:pt x="112748" y="41595"/>
                </a:cubicBezTo>
                <a:cubicBezTo>
                  <a:pt x="85231" y="45564"/>
                  <a:pt x="58508" y="53766"/>
                  <a:pt x="39723" y="51120"/>
                </a:cubicBezTo>
                <a:cubicBezTo>
                  <a:pt x="20938" y="48474"/>
                  <a:pt x="-1022" y="28366"/>
                  <a:pt x="36" y="25720"/>
                </a:cubicBezTo>
                <a:cubicBezTo>
                  <a:pt x="1094" y="23074"/>
                  <a:pt x="20409" y="36039"/>
                  <a:pt x="46073" y="35245"/>
                </a:cubicBezTo>
                <a:cubicBezTo>
                  <a:pt x="71737" y="34451"/>
                  <a:pt x="115129" y="26778"/>
                  <a:pt x="154023" y="20957"/>
                </a:cubicBezTo>
                <a:cubicBezTo>
                  <a:pt x="192917" y="15136"/>
                  <a:pt x="241071" y="-2591"/>
                  <a:pt x="279436" y="320"/>
                </a:cubicBezTo>
                <a:cubicBezTo>
                  <a:pt x="317801" y="3230"/>
                  <a:pt x="370981" y="55617"/>
                  <a:pt x="379448" y="5905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D244A94C-BE8C-47B2-B27C-68B71FACC416}"/>
              </a:ext>
            </a:extLst>
          </p:cNvPr>
          <p:cNvSpPr/>
          <p:nvPr/>
        </p:nvSpPr>
        <p:spPr>
          <a:xfrm>
            <a:off x="4343259" y="1079711"/>
            <a:ext cx="721493" cy="295117"/>
          </a:xfrm>
          <a:custGeom>
            <a:avLst/>
            <a:gdLst>
              <a:gd name="connsiteX0" fmla="*/ 141 w 721493"/>
              <a:gd name="connsiteY0" fmla="*/ 295064 h 295117"/>
              <a:gd name="connsiteX1" fmla="*/ 90629 w 721493"/>
              <a:gd name="connsiteY1" fmla="*/ 152189 h 295117"/>
              <a:gd name="connsiteX2" fmla="*/ 176354 w 721493"/>
              <a:gd name="connsiteY2" fmla="*/ 115677 h 295117"/>
              <a:gd name="connsiteX3" fmla="*/ 443054 w 721493"/>
              <a:gd name="connsiteY3" fmla="*/ 64877 h 295117"/>
              <a:gd name="connsiteX4" fmla="*/ 711341 w 721493"/>
              <a:gd name="connsiteY4" fmla="*/ 4552 h 295117"/>
              <a:gd name="connsiteX5" fmla="*/ 619266 w 721493"/>
              <a:gd name="connsiteY5" fmla="*/ 14077 h 295117"/>
              <a:gd name="connsiteX6" fmla="*/ 195404 w 721493"/>
              <a:gd name="connsiteY6" fmla="*/ 91864 h 295117"/>
              <a:gd name="connsiteX7" fmla="*/ 73166 w 721493"/>
              <a:gd name="connsiteY7" fmla="*/ 134727 h 295117"/>
              <a:gd name="connsiteX8" fmla="*/ 141 w 721493"/>
              <a:gd name="connsiteY8" fmla="*/ 295064 h 29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493" h="295117">
                <a:moveTo>
                  <a:pt x="141" y="295064"/>
                </a:moveTo>
                <a:cubicBezTo>
                  <a:pt x="3052" y="297974"/>
                  <a:pt x="61260" y="182087"/>
                  <a:pt x="90629" y="152189"/>
                </a:cubicBezTo>
                <a:cubicBezTo>
                  <a:pt x="119998" y="122291"/>
                  <a:pt x="117617" y="130229"/>
                  <a:pt x="176354" y="115677"/>
                </a:cubicBezTo>
                <a:cubicBezTo>
                  <a:pt x="235091" y="101125"/>
                  <a:pt x="353890" y="83398"/>
                  <a:pt x="443054" y="64877"/>
                </a:cubicBezTo>
                <a:cubicBezTo>
                  <a:pt x="532218" y="46356"/>
                  <a:pt x="681972" y="13019"/>
                  <a:pt x="711341" y="4552"/>
                </a:cubicBezTo>
                <a:cubicBezTo>
                  <a:pt x="740710" y="-3915"/>
                  <a:pt x="705255" y="-475"/>
                  <a:pt x="619266" y="14077"/>
                </a:cubicBezTo>
                <a:cubicBezTo>
                  <a:pt x="533277" y="28629"/>
                  <a:pt x="286421" y="71756"/>
                  <a:pt x="195404" y="91864"/>
                </a:cubicBezTo>
                <a:cubicBezTo>
                  <a:pt x="104387" y="111972"/>
                  <a:pt x="106503" y="103506"/>
                  <a:pt x="73166" y="134727"/>
                </a:cubicBezTo>
                <a:cubicBezTo>
                  <a:pt x="39829" y="165948"/>
                  <a:pt x="-2770" y="292154"/>
                  <a:pt x="141" y="29506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446B20CB-413D-473C-A025-CC1C2D443816}"/>
              </a:ext>
            </a:extLst>
          </p:cNvPr>
          <p:cNvSpPr/>
          <p:nvPr/>
        </p:nvSpPr>
        <p:spPr>
          <a:xfrm>
            <a:off x="4430300" y="1099876"/>
            <a:ext cx="610144" cy="382987"/>
          </a:xfrm>
          <a:custGeom>
            <a:avLst/>
            <a:gdLst>
              <a:gd name="connsiteX0" fmla="*/ 610013 w 610144"/>
              <a:gd name="connsiteY0" fmla="*/ 262 h 382987"/>
              <a:gd name="connsiteX1" fmla="*/ 152813 w 610144"/>
              <a:gd name="connsiteY1" fmla="*/ 125674 h 382987"/>
              <a:gd name="connsiteX2" fmla="*/ 124238 w 610144"/>
              <a:gd name="connsiteY2" fmla="*/ 149487 h 382987"/>
              <a:gd name="connsiteX3" fmla="*/ 8350 w 610144"/>
              <a:gd name="connsiteY3" fmla="*/ 373324 h 382987"/>
              <a:gd name="connsiteX4" fmla="*/ 17875 w 610144"/>
              <a:gd name="connsiteY4" fmla="*/ 322524 h 382987"/>
              <a:gd name="connsiteX5" fmla="*/ 87725 w 610144"/>
              <a:gd name="connsiteY5" fmla="*/ 143137 h 382987"/>
              <a:gd name="connsiteX6" fmla="*/ 198850 w 610144"/>
              <a:gd name="connsiteY6" fmla="*/ 93924 h 382987"/>
              <a:gd name="connsiteX7" fmla="*/ 610013 w 610144"/>
              <a:gd name="connsiteY7" fmla="*/ 262 h 38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144" h="382987">
                <a:moveTo>
                  <a:pt x="610013" y="262"/>
                </a:moveTo>
                <a:cubicBezTo>
                  <a:pt x="602340" y="5554"/>
                  <a:pt x="233775" y="100803"/>
                  <a:pt x="152813" y="125674"/>
                </a:cubicBezTo>
                <a:cubicBezTo>
                  <a:pt x="71851" y="150545"/>
                  <a:pt x="148315" y="108212"/>
                  <a:pt x="124238" y="149487"/>
                </a:cubicBezTo>
                <a:cubicBezTo>
                  <a:pt x="100161" y="190762"/>
                  <a:pt x="26077" y="344485"/>
                  <a:pt x="8350" y="373324"/>
                </a:cubicBezTo>
                <a:cubicBezTo>
                  <a:pt x="-9377" y="402163"/>
                  <a:pt x="4646" y="360888"/>
                  <a:pt x="17875" y="322524"/>
                </a:cubicBezTo>
                <a:cubicBezTo>
                  <a:pt x="31104" y="284160"/>
                  <a:pt x="57563" y="181237"/>
                  <a:pt x="87725" y="143137"/>
                </a:cubicBezTo>
                <a:cubicBezTo>
                  <a:pt x="117887" y="105037"/>
                  <a:pt x="111273" y="116678"/>
                  <a:pt x="198850" y="93924"/>
                </a:cubicBezTo>
                <a:cubicBezTo>
                  <a:pt x="286427" y="71170"/>
                  <a:pt x="617686" y="-5030"/>
                  <a:pt x="610013" y="26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CAF302A6-259C-4259-8763-0B9F4BBF8561}"/>
              </a:ext>
            </a:extLst>
          </p:cNvPr>
          <p:cNvSpPr/>
          <p:nvPr/>
        </p:nvSpPr>
        <p:spPr>
          <a:xfrm>
            <a:off x="4451136" y="1200021"/>
            <a:ext cx="112280" cy="33467"/>
          </a:xfrm>
          <a:custGeom>
            <a:avLst/>
            <a:gdLst>
              <a:gd name="connsiteX0" fmla="*/ 214 w 112280"/>
              <a:gd name="connsiteY0" fmla="*/ 129 h 33467"/>
              <a:gd name="connsiteX1" fmla="*/ 108164 w 112280"/>
              <a:gd name="connsiteY1" fmla="*/ 22354 h 33467"/>
              <a:gd name="connsiteX2" fmla="*/ 81177 w 112280"/>
              <a:gd name="connsiteY2" fmla="*/ 33467 h 33467"/>
              <a:gd name="connsiteX3" fmla="*/ 214 w 112280"/>
              <a:gd name="connsiteY3" fmla="*/ 129 h 3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80" h="33467">
                <a:moveTo>
                  <a:pt x="214" y="129"/>
                </a:moveTo>
                <a:cubicBezTo>
                  <a:pt x="4712" y="-1723"/>
                  <a:pt x="94670" y="16798"/>
                  <a:pt x="108164" y="22354"/>
                </a:cubicBezTo>
                <a:cubicBezTo>
                  <a:pt x="121658" y="27910"/>
                  <a:pt x="99169" y="33467"/>
                  <a:pt x="81177" y="33467"/>
                </a:cubicBezTo>
                <a:cubicBezTo>
                  <a:pt x="63185" y="33467"/>
                  <a:pt x="-4284" y="1981"/>
                  <a:pt x="214" y="1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95D00C6F-1C48-427A-90F7-70072813B4BF}"/>
              </a:ext>
            </a:extLst>
          </p:cNvPr>
          <p:cNvSpPr/>
          <p:nvPr/>
        </p:nvSpPr>
        <p:spPr>
          <a:xfrm>
            <a:off x="3760465" y="3025735"/>
            <a:ext cx="93347" cy="665304"/>
          </a:xfrm>
          <a:custGeom>
            <a:avLst/>
            <a:gdLst>
              <a:gd name="connsiteX0" fmla="*/ 17785 w 93347"/>
              <a:gd name="connsiteY0" fmla="*/ 40 h 665304"/>
              <a:gd name="connsiteX1" fmla="*/ 5085 w 93347"/>
              <a:gd name="connsiteY1" fmla="*/ 188953 h 665304"/>
              <a:gd name="connsiteX2" fmla="*/ 36835 w 93347"/>
              <a:gd name="connsiteY2" fmla="*/ 377865 h 665304"/>
              <a:gd name="connsiteX3" fmla="*/ 92398 w 93347"/>
              <a:gd name="connsiteY3" fmla="*/ 650915 h 665304"/>
              <a:gd name="connsiteX4" fmla="*/ 66998 w 93347"/>
              <a:gd name="connsiteY4" fmla="*/ 595353 h 665304"/>
              <a:gd name="connsiteX5" fmla="*/ 5085 w 93347"/>
              <a:gd name="connsiteY5" fmla="*/ 323890 h 665304"/>
              <a:gd name="connsiteX6" fmla="*/ 3498 w 93347"/>
              <a:gd name="connsiteY6" fmla="*/ 204828 h 665304"/>
              <a:gd name="connsiteX7" fmla="*/ 17785 w 93347"/>
              <a:gd name="connsiteY7" fmla="*/ 40 h 6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347" h="665304">
                <a:moveTo>
                  <a:pt x="17785" y="40"/>
                </a:moveTo>
                <a:cubicBezTo>
                  <a:pt x="18049" y="-2606"/>
                  <a:pt x="1910" y="125982"/>
                  <a:pt x="5085" y="188953"/>
                </a:cubicBezTo>
                <a:cubicBezTo>
                  <a:pt x="8260" y="251924"/>
                  <a:pt x="22283" y="300871"/>
                  <a:pt x="36835" y="377865"/>
                </a:cubicBezTo>
                <a:cubicBezTo>
                  <a:pt x="51387" y="454859"/>
                  <a:pt x="87371" y="614667"/>
                  <a:pt x="92398" y="650915"/>
                </a:cubicBezTo>
                <a:cubicBezTo>
                  <a:pt x="97425" y="687163"/>
                  <a:pt x="81550" y="649857"/>
                  <a:pt x="66998" y="595353"/>
                </a:cubicBezTo>
                <a:cubicBezTo>
                  <a:pt x="52446" y="540849"/>
                  <a:pt x="15668" y="388977"/>
                  <a:pt x="5085" y="323890"/>
                </a:cubicBezTo>
                <a:cubicBezTo>
                  <a:pt x="-5498" y="258803"/>
                  <a:pt x="3763" y="260655"/>
                  <a:pt x="3498" y="204828"/>
                </a:cubicBezTo>
                <a:cubicBezTo>
                  <a:pt x="3233" y="149001"/>
                  <a:pt x="17521" y="2686"/>
                  <a:pt x="17785" y="4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0F23C3E4-C821-4B84-97DA-2B65B2C1F543}"/>
              </a:ext>
            </a:extLst>
          </p:cNvPr>
          <p:cNvSpPr/>
          <p:nvPr/>
        </p:nvSpPr>
        <p:spPr>
          <a:xfrm>
            <a:off x="3775842" y="3614257"/>
            <a:ext cx="92904" cy="313504"/>
          </a:xfrm>
          <a:custGeom>
            <a:avLst/>
            <a:gdLst>
              <a:gd name="connsiteX0" fmla="*/ 18283 w 92904"/>
              <a:gd name="connsiteY0" fmla="*/ 481 h 313504"/>
              <a:gd name="connsiteX1" fmla="*/ 18283 w 92904"/>
              <a:gd name="connsiteY1" fmla="*/ 89381 h 313504"/>
              <a:gd name="connsiteX2" fmla="*/ 57971 w 92904"/>
              <a:gd name="connsiteY2" fmla="*/ 224318 h 313504"/>
              <a:gd name="connsiteX3" fmla="*/ 92896 w 92904"/>
              <a:gd name="connsiteY3" fmla="*/ 313218 h 313504"/>
              <a:gd name="connsiteX4" fmla="*/ 54796 w 92904"/>
              <a:gd name="connsiteY4" fmla="*/ 248131 h 313504"/>
              <a:gd name="connsiteX5" fmla="*/ 821 w 92904"/>
              <a:gd name="connsiteY5" fmla="*/ 127481 h 313504"/>
              <a:gd name="connsiteX6" fmla="*/ 18283 w 92904"/>
              <a:gd name="connsiteY6" fmla="*/ 481 h 3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04" h="313504">
                <a:moveTo>
                  <a:pt x="18283" y="481"/>
                </a:moveTo>
                <a:cubicBezTo>
                  <a:pt x="21193" y="-5869"/>
                  <a:pt x="11668" y="52075"/>
                  <a:pt x="18283" y="89381"/>
                </a:cubicBezTo>
                <a:cubicBezTo>
                  <a:pt x="24898" y="126687"/>
                  <a:pt x="45536" y="187012"/>
                  <a:pt x="57971" y="224318"/>
                </a:cubicBezTo>
                <a:cubicBezTo>
                  <a:pt x="70406" y="261624"/>
                  <a:pt x="93425" y="309249"/>
                  <a:pt x="92896" y="313218"/>
                </a:cubicBezTo>
                <a:cubicBezTo>
                  <a:pt x="92367" y="317187"/>
                  <a:pt x="70142" y="279087"/>
                  <a:pt x="54796" y="248131"/>
                </a:cubicBezTo>
                <a:cubicBezTo>
                  <a:pt x="39450" y="217175"/>
                  <a:pt x="5848" y="169285"/>
                  <a:pt x="821" y="127481"/>
                </a:cubicBezTo>
                <a:cubicBezTo>
                  <a:pt x="-4206" y="85677"/>
                  <a:pt x="15373" y="6831"/>
                  <a:pt x="18283" y="48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B787CF4-FE8D-4405-AB4E-C71F84CC3E5B}"/>
              </a:ext>
            </a:extLst>
          </p:cNvPr>
          <p:cNvSpPr/>
          <p:nvPr/>
        </p:nvSpPr>
        <p:spPr>
          <a:xfrm>
            <a:off x="3770985" y="3630588"/>
            <a:ext cx="130349" cy="602527"/>
          </a:xfrm>
          <a:custGeom>
            <a:avLst/>
            <a:gdLst>
              <a:gd name="connsiteX0" fmla="*/ 21553 w 130349"/>
              <a:gd name="connsiteY0" fmla="*/ 25 h 602527"/>
              <a:gd name="connsiteX1" fmla="*/ 99340 w 130349"/>
              <a:gd name="connsiteY1" fmla="*/ 169887 h 602527"/>
              <a:gd name="connsiteX2" fmla="*/ 129503 w 130349"/>
              <a:gd name="connsiteY2" fmla="*/ 257200 h 602527"/>
              <a:gd name="connsiteX3" fmla="*/ 121565 w 130349"/>
              <a:gd name="connsiteY3" fmla="*/ 422300 h 602527"/>
              <a:gd name="connsiteX4" fmla="*/ 116803 w 130349"/>
              <a:gd name="connsiteY4" fmla="*/ 444525 h 602527"/>
              <a:gd name="connsiteX5" fmla="*/ 4090 w 130349"/>
              <a:gd name="connsiteY5" fmla="*/ 593750 h 602527"/>
              <a:gd name="connsiteX6" fmla="*/ 32665 w 130349"/>
              <a:gd name="connsiteY6" fmla="*/ 569937 h 602527"/>
              <a:gd name="connsiteX7" fmla="*/ 108865 w 130349"/>
              <a:gd name="connsiteY7" fmla="*/ 444525 h 602527"/>
              <a:gd name="connsiteX8" fmla="*/ 104103 w 130349"/>
              <a:gd name="connsiteY8" fmla="*/ 182587 h 602527"/>
              <a:gd name="connsiteX9" fmla="*/ 21553 w 130349"/>
              <a:gd name="connsiteY9" fmla="*/ 25 h 6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49" h="602527">
                <a:moveTo>
                  <a:pt x="21553" y="25"/>
                </a:moveTo>
                <a:cubicBezTo>
                  <a:pt x="20759" y="-2092"/>
                  <a:pt x="81348" y="127024"/>
                  <a:pt x="99340" y="169887"/>
                </a:cubicBezTo>
                <a:cubicBezTo>
                  <a:pt x="117332" y="212750"/>
                  <a:pt x="125799" y="215131"/>
                  <a:pt x="129503" y="257200"/>
                </a:cubicBezTo>
                <a:cubicBezTo>
                  <a:pt x="133207" y="299269"/>
                  <a:pt x="123682" y="391079"/>
                  <a:pt x="121565" y="422300"/>
                </a:cubicBezTo>
                <a:cubicBezTo>
                  <a:pt x="119448" y="453521"/>
                  <a:pt x="136382" y="415950"/>
                  <a:pt x="116803" y="444525"/>
                </a:cubicBezTo>
                <a:cubicBezTo>
                  <a:pt x="97224" y="473100"/>
                  <a:pt x="18113" y="572848"/>
                  <a:pt x="4090" y="593750"/>
                </a:cubicBezTo>
                <a:cubicBezTo>
                  <a:pt x="-9933" y="614652"/>
                  <a:pt x="15203" y="594808"/>
                  <a:pt x="32665" y="569937"/>
                </a:cubicBezTo>
                <a:cubicBezTo>
                  <a:pt x="50127" y="545066"/>
                  <a:pt x="96959" y="509083"/>
                  <a:pt x="108865" y="444525"/>
                </a:cubicBezTo>
                <a:cubicBezTo>
                  <a:pt x="120771" y="379967"/>
                  <a:pt x="118920" y="254818"/>
                  <a:pt x="104103" y="182587"/>
                </a:cubicBezTo>
                <a:cubicBezTo>
                  <a:pt x="89286" y="110356"/>
                  <a:pt x="22347" y="2142"/>
                  <a:pt x="21553" y="2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2666B19A-B846-4889-86EE-F361CD98B6AB}"/>
              </a:ext>
            </a:extLst>
          </p:cNvPr>
          <p:cNvSpPr/>
          <p:nvPr/>
        </p:nvSpPr>
        <p:spPr>
          <a:xfrm>
            <a:off x="3785743" y="3984018"/>
            <a:ext cx="149984" cy="236532"/>
          </a:xfrm>
          <a:custGeom>
            <a:avLst/>
            <a:gdLst>
              <a:gd name="connsiteX0" fmla="*/ 148082 w 149984"/>
              <a:gd name="connsiteY0" fmla="*/ 607 h 236532"/>
              <a:gd name="connsiteX1" fmla="*/ 138557 w 149984"/>
              <a:gd name="connsiteY1" fmla="*/ 89507 h 236532"/>
              <a:gd name="connsiteX2" fmla="*/ 86170 w 149984"/>
              <a:gd name="connsiteY2" fmla="*/ 178407 h 236532"/>
              <a:gd name="connsiteX3" fmla="*/ 2032 w 149984"/>
              <a:gd name="connsiteY3" fmla="*/ 230795 h 236532"/>
              <a:gd name="connsiteX4" fmla="*/ 35370 w 149984"/>
              <a:gd name="connsiteY4" fmla="*/ 224445 h 236532"/>
              <a:gd name="connsiteX5" fmla="*/ 136970 w 149984"/>
              <a:gd name="connsiteY5" fmla="*/ 135545 h 236532"/>
              <a:gd name="connsiteX6" fmla="*/ 148082 w 149984"/>
              <a:gd name="connsiteY6" fmla="*/ 607 h 23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84" h="236532">
                <a:moveTo>
                  <a:pt x="148082" y="607"/>
                </a:moveTo>
                <a:cubicBezTo>
                  <a:pt x="148346" y="-7066"/>
                  <a:pt x="148876" y="59874"/>
                  <a:pt x="138557" y="89507"/>
                </a:cubicBezTo>
                <a:cubicBezTo>
                  <a:pt x="128238" y="119140"/>
                  <a:pt x="108924" y="154859"/>
                  <a:pt x="86170" y="178407"/>
                </a:cubicBezTo>
                <a:cubicBezTo>
                  <a:pt x="63416" y="201955"/>
                  <a:pt x="10499" y="223122"/>
                  <a:pt x="2032" y="230795"/>
                </a:cubicBezTo>
                <a:cubicBezTo>
                  <a:pt x="-6435" y="238468"/>
                  <a:pt x="12880" y="240320"/>
                  <a:pt x="35370" y="224445"/>
                </a:cubicBezTo>
                <a:cubicBezTo>
                  <a:pt x="57860" y="208570"/>
                  <a:pt x="116862" y="169147"/>
                  <a:pt x="136970" y="135545"/>
                </a:cubicBezTo>
                <a:cubicBezTo>
                  <a:pt x="157078" y="101943"/>
                  <a:pt x="147818" y="8280"/>
                  <a:pt x="148082" y="60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85919BE-6D7A-4C80-9FF4-7782C3D5B20D}"/>
              </a:ext>
            </a:extLst>
          </p:cNvPr>
          <p:cNvSpPr/>
          <p:nvPr/>
        </p:nvSpPr>
        <p:spPr>
          <a:xfrm>
            <a:off x="3840071" y="4081431"/>
            <a:ext cx="93830" cy="179639"/>
          </a:xfrm>
          <a:custGeom>
            <a:avLst/>
            <a:gdLst>
              <a:gd name="connsiteX0" fmla="*/ 93754 w 93830"/>
              <a:gd name="connsiteY0" fmla="*/ 32 h 179639"/>
              <a:gd name="connsiteX1" fmla="*/ 47717 w 93830"/>
              <a:gd name="connsiteY1" fmla="*/ 130207 h 179639"/>
              <a:gd name="connsiteX2" fmla="*/ 92 w 93830"/>
              <a:gd name="connsiteY2" fmla="*/ 179419 h 179639"/>
              <a:gd name="connsiteX3" fmla="*/ 36604 w 93830"/>
              <a:gd name="connsiteY3" fmla="*/ 142907 h 179639"/>
              <a:gd name="connsiteX4" fmla="*/ 93754 w 93830"/>
              <a:gd name="connsiteY4" fmla="*/ 32 h 17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30" h="179639">
                <a:moveTo>
                  <a:pt x="93754" y="32"/>
                </a:moveTo>
                <a:cubicBezTo>
                  <a:pt x="95606" y="-2085"/>
                  <a:pt x="63327" y="100309"/>
                  <a:pt x="47717" y="130207"/>
                </a:cubicBezTo>
                <a:cubicBezTo>
                  <a:pt x="32107" y="160105"/>
                  <a:pt x="1944" y="177302"/>
                  <a:pt x="92" y="179419"/>
                </a:cubicBezTo>
                <a:cubicBezTo>
                  <a:pt x="-1760" y="181536"/>
                  <a:pt x="24698" y="168307"/>
                  <a:pt x="36604" y="142907"/>
                </a:cubicBezTo>
                <a:cubicBezTo>
                  <a:pt x="48510" y="117507"/>
                  <a:pt x="91902" y="2149"/>
                  <a:pt x="93754" y="3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A60D53BD-3D59-458F-8B12-130FD793DA40}"/>
              </a:ext>
            </a:extLst>
          </p:cNvPr>
          <p:cNvSpPr/>
          <p:nvPr/>
        </p:nvSpPr>
        <p:spPr>
          <a:xfrm>
            <a:off x="3927096" y="4025559"/>
            <a:ext cx="74259" cy="326477"/>
          </a:xfrm>
          <a:custGeom>
            <a:avLst/>
            <a:gdLst>
              <a:gd name="connsiteX0" fmla="*/ 22604 w 74259"/>
              <a:gd name="connsiteY0" fmla="*/ 341 h 326477"/>
              <a:gd name="connsiteX1" fmla="*/ 8317 w 74259"/>
              <a:gd name="connsiteY1" fmla="*/ 128929 h 326477"/>
              <a:gd name="connsiteX2" fmla="*/ 9904 w 74259"/>
              <a:gd name="connsiteY2" fmla="*/ 173379 h 326477"/>
              <a:gd name="connsiteX3" fmla="*/ 17842 w 74259"/>
              <a:gd name="connsiteY3" fmla="*/ 214654 h 326477"/>
              <a:gd name="connsiteX4" fmla="*/ 73404 w 74259"/>
              <a:gd name="connsiteY4" fmla="*/ 324191 h 326477"/>
              <a:gd name="connsiteX5" fmla="*/ 48004 w 74259"/>
              <a:gd name="connsiteY5" fmla="*/ 279741 h 326477"/>
              <a:gd name="connsiteX6" fmla="*/ 379 w 74259"/>
              <a:gd name="connsiteY6" fmla="*/ 171791 h 326477"/>
              <a:gd name="connsiteX7" fmla="*/ 22604 w 74259"/>
              <a:gd name="connsiteY7" fmla="*/ 341 h 32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59" h="326477">
                <a:moveTo>
                  <a:pt x="22604" y="341"/>
                </a:moveTo>
                <a:cubicBezTo>
                  <a:pt x="23927" y="-6802"/>
                  <a:pt x="10434" y="100089"/>
                  <a:pt x="8317" y="128929"/>
                </a:cubicBezTo>
                <a:cubicBezTo>
                  <a:pt x="6200" y="157769"/>
                  <a:pt x="8317" y="159092"/>
                  <a:pt x="9904" y="173379"/>
                </a:cubicBezTo>
                <a:cubicBezTo>
                  <a:pt x="11491" y="187666"/>
                  <a:pt x="7259" y="189519"/>
                  <a:pt x="17842" y="214654"/>
                </a:cubicBezTo>
                <a:cubicBezTo>
                  <a:pt x="28425" y="239789"/>
                  <a:pt x="68377" y="313343"/>
                  <a:pt x="73404" y="324191"/>
                </a:cubicBezTo>
                <a:cubicBezTo>
                  <a:pt x="78431" y="335039"/>
                  <a:pt x="60175" y="305141"/>
                  <a:pt x="48004" y="279741"/>
                </a:cubicBezTo>
                <a:cubicBezTo>
                  <a:pt x="35833" y="254341"/>
                  <a:pt x="4083" y="215976"/>
                  <a:pt x="379" y="171791"/>
                </a:cubicBezTo>
                <a:cubicBezTo>
                  <a:pt x="-3325" y="127606"/>
                  <a:pt x="21281" y="7484"/>
                  <a:pt x="22604" y="34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B3BA5BA9-4A3F-4102-A1B4-472444BAC259}"/>
              </a:ext>
            </a:extLst>
          </p:cNvPr>
          <p:cNvSpPr/>
          <p:nvPr/>
        </p:nvSpPr>
        <p:spPr>
          <a:xfrm>
            <a:off x="3944926" y="4052777"/>
            <a:ext cx="46276" cy="305294"/>
          </a:xfrm>
          <a:custGeom>
            <a:avLst/>
            <a:gdLst>
              <a:gd name="connsiteX0" fmla="*/ 26999 w 46276"/>
              <a:gd name="connsiteY0" fmla="*/ 111 h 305294"/>
              <a:gd name="connsiteX1" fmla="*/ 9537 w 46276"/>
              <a:gd name="connsiteY1" fmla="*/ 142986 h 305294"/>
              <a:gd name="connsiteX2" fmla="*/ 9537 w 46276"/>
              <a:gd name="connsiteY2" fmla="*/ 176323 h 305294"/>
              <a:gd name="connsiteX3" fmla="*/ 46049 w 46276"/>
              <a:gd name="connsiteY3" fmla="*/ 303323 h 305294"/>
              <a:gd name="connsiteX4" fmla="*/ 23824 w 46276"/>
              <a:gd name="connsiteY4" fmla="*/ 247761 h 305294"/>
              <a:gd name="connsiteX5" fmla="*/ 12 w 46276"/>
              <a:gd name="connsiteY5" fmla="*/ 168386 h 305294"/>
              <a:gd name="connsiteX6" fmla="*/ 26999 w 46276"/>
              <a:gd name="connsiteY6" fmla="*/ 111 h 30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76" h="305294">
                <a:moveTo>
                  <a:pt x="26999" y="111"/>
                </a:moveTo>
                <a:cubicBezTo>
                  <a:pt x="28586" y="-4122"/>
                  <a:pt x="12447" y="113617"/>
                  <a:pt x="9537" y="142986"/>
                </a:cubicBezTo>
                <a:cubicBezTo>
                  <a:pt x="6627" y="172355"/>
                  <a:pt x="3452" y="149600"/>
                  <a:pt x="9537" y="176323"/>
                </a:cubicBezTo>
                <a:cubicBezTo>
                  <a:pt x="15622" y="203046"/>
                  <a:pt x="43668" y="291417"/>
                  <a:pt x="46049" y="303323"/>
                </a:cubicBezTo>
                <a:cubicBezTo>
                  <a:pt x="48430" y="315229"/>
                  <a:pt x="31497" y="270250"/>
                  <a:pt x="23824" y="247761"/>
                </a:cubicBezTo>
                <a:cubicBezTo>
                  <a:pt x="16151" y="225272"/>
                  <a:pt x="-517" y="210719"/>
                  <a:pt x="12" y="168386"/>
                </a:cubicBezTo>
                <a:cubicBezTo>
                  <a:pt x="541" y="126053"/>
                  <a:pt x="25412" y="4344"/>
                  <a:pt x="26999" y="11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EDC7842B-E147-48E4-B119-5BF894EA1FE0}"/>
              </a:ext>
            </a:extLst>
          </p:cNvPr>
          <p:cNvSpPr/>
          <p:nvPr/>
        </p:nvSpPr>
        <p:spPr>
          <a:xfrm>
            <a:off x="3969982" y="3973263"/>
            <a:ext cx="108236" cy="394594"/>
          </a:xfrm>
          <a:custGeom>
            <a:avLst/>
            <a:gdLst>
              <a:gd name="connsiteX0" fmla="*/ 22581 w 108236"/>
              <a:gd name="connsiteY0" fmla="*/ 250 h 394594"/>
              <a:gd name="connsiteX1" fmla="*/ 356 w 108236"/>
              <a:gd name="connsiteY1" fmla="*/ 155825 h 394594"/>
              <a:gd name="connsiteX2" fmla="*/ 16231 w 108236"/>
              <a:gd name="connsiteY2" fmla="*/ 185987 h 394594"/>
              <a:gd name="connsiteX3" fmla="*/ 100368 w 108236"/>
              <a:gd name="connsiteY3" fmla="*/ 374900 h 394594"/>
              <a:gd name="connsiteX4" fmla="*/ 94018 w 108236"/>
              <a:gd name="connsiteY4" fmla="*/ 360612 h 394594"/>
              <a:gd name="connsiteX5" fmla="*/ 6706 w 108236"/>
              <a:gd name="connsiteY5" fmla="*/ 125662 h 394594"/>
              <a:gd name="connsiteX6" fmla="*/ 22581 w 108236"/>
              <a:gd name="connsiteY6" fmla="*/ 250 h 3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36" h="394594">
                <a:moveTo>
                  <a:pt x="22581" y="250"/>
                </a:moveTo>
                <a:cubicBezTo>
                  <a:pt x="21523" y="5277"/>
                  <a:pt x="1414" y="124869"/>
                  <a:pt x="356" y="155825"/>
                </a:cubicBezTo>
                <a:cubicBezTo>
                  <a:pt x="-702" y="186781"/>
                  <a:pt x="-438" y="149475"/>
                  <a:pt x="16231" y="185987"/>
                </a:cubicBezTo>
                <a:cubicBezTo>
                  <a:pt x="32900" y="222500"/>
                  <a:pt x="87404" y="345796"/>
                  <a:pt x="100368" y="374900"/>
                </a:cubicBezTo>
                <a:cubicBezTo>
                  <a:pt x="113332" y="404004"/>
                  <a:pt x="109628" y="402152"/>
                  <a:pt x="94018" y="360612"/>
                </a:cubicBezTo>
                <a:cubicBezTo>
                  <a:pt x="78408" y="319072"/>
                  <a:pt x="16760" y="184399"/>
                  <a:pt x="6706" y="125662"/>
                </a:cubicBezTo>
                <a:cubicBezTo>
                  <a:pt x="-3348" y="66925"/>
                  <a:pt x="23639" y="-4777"/>
                  <a:pt x="22581" y="25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E836F490-0194-4EC8-A7D3-9BB83C4255BE}"/>
              </a:ext>
            </a:extLst>
          </p:cNvPr>
          <p:cNvSpPr/>
          <p:nvPr/>
        </p:nvSpPr>
        <p:spPr>
          <a:xfrm>
            <a:off x="4037712" y="4013050"/>
            <a:ext cx="82478" cy="348057"/>
          </a:xfrm>
          <a:custGeom>
            <a:avLst/>
            <a:gdLst>
              <a:gd name="connsiteX0" fmla="*/ 81851 w 82478"/>
              <a:gd name="connsiteY0" fmla="*/ 1738 h 348057"/>
              <a:gd name="connsiteX1" fmla="*/ 38988 w 82478"/>
              <a:gd name="connsiteY1" fmla="*/ 114450 h 348057"/>
              <a:gd name="connsiteX2" fmla="*/ 27876 w 82478"/>
              <a:gd name="connsiteY2" fmla="*/ 170013 h 348057"/>
              <a:gd name="connsiteX3" fmla="*/ 31051 w 82478"/>
              <a:gd name="connsiteY3" fmla="*/ 211288 h 348057"/>
              <a:gd name="connsiteX4" fmla="*/ 48513 w 82478"/>
              <a:gd name="connsiteY4" fmla="*/ 346225 h 348057"/>
              <a:gd name="connsiteX5" fmla="*/ 13588 w 82478"/>
              <a:gd name="connsiteY5" fmla="*/ 284313 h 348057"/>
              <a:gd name="connsiteX6" fmla="*/ 2476 w 82478"/>
              <a:gd name="connsiteY6" fmla="*/ 211288 h 348057"/>
              <a:gd name="connsiteX7" fmla="*/ 81851 w 82478"/>
              <a:gd name="connsiteY7" fmla="*/ 1738 h 34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78" h="348057">
                <a:moveTo>
                  <a:pt x="81851" y="1738"/>
                </a:moveTo>
                <a:cubicBezTo>
                  <a:pt x="87936" y="-14402"/>
                  <a:pt x="47984" y="86404"/>
                  <a:pt x="38988" y="114450"/>
                </a:cubicBezTo>
                <a:cubicBezTo>
                  <a:pt x="29992" y="142496"/>
                  <a:pt x="29199" y="153873"/>
                  <a:pt x="27876" y="170013"/>
                </a:cubicBezTo>
                <a:cubicBezTo>
                  <a:pt x="26553" y="186153"/>
                  <a:pt x="27611" y="181919"/>
                  <a:pt x="31051" y="211288"/>
                </a:cubicBezTo>
                <a:cubicBezTo>
                  <a:pt x="34491" y="240657"/>
                  <a:pt x="51423" y="334054"/>
                  <a:pt x="48513" y="346225"/>
                </a:cubicBezTo>
                <a:cubicBezTo>
                  <a:pt x="45602" y="358396"/>
                  <a:pt x="21261" y="306802"/>
                  <a:pt x="13588" y="284313"/>
                </a:cubicBezTo>
                <a:cubicBezTo>
                  <a:pt x="5915" y="261824"/>
                  <a:pt x="-4932" y="255209"/>
                  <a:pt x="2476" y="211288"/>
                </a:cubicBezTo>
                <a:cubicBezTo>
                  <a:pt x="9884" y="167367"/>
                  <a:pt x="75766" y="17878"/>
                  <a:pt x="81851" y="173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9E3E71B7-9433-4B78-88F1-2357C5F26F89}"/>
              </a:ext>
            </a:extLst>
          </p:cNvPr>
          <p:cNvSpPr/>
          <p:nvPr/>
        </p:nvSpPr>
        <p:spPr>
          <a:xfrm>
            <a:off x="4067056" y="3831071"/>
            <a:ext cx="102196" cy="529364"/>
          </a:xfrm>
          <a:custGeom>
            <a:avLst/>
            <a:gdLst>
              <a:gd name="connsiteX0" fmla="*/ 82669 w 102196"/>
              <a:gd name="connsiteY0" fmla="*/ 1154 h 529364"/>
              <a:gd name="connsiteX1" fmla="*/ 30282 w 102196"/>
              <a:gd name="connsiteY1" fmla="*/ 174192 h 529364"/>
              <a:gd name="connsiteX2" fmla="*/ 12819 w 102196"/>
              <a:gd name="connsiteY2" fmla="*/ 250392 h 529364"/>
              <a:gd name="connsiteX3" fmla="*/ 1707 w 102196"/>
              <a:gd name="connsiteY3" fmla="*/ 304367 h 529364"/>
              <a:gd name="connsiteX4" fmla="*/ 1707 w 102196"/>
              <a:gd name="connsiteY4" fmla="*/ 331354 h 529364"/>
              <a:gd name="connsiteX5" fmla="*/ 1707 w 102196"/>
              <a:gd name="connsiteY5" fmla="*/ 363104 h 529364"/>
              <a:gd name="connsiteX6" fmla="*/ 9644 w 102196"/>
              <a:gd name="connsiteY6" fmla="*/ 415492 h 529364"/>
              <a:gd name="connsiteX7" fmla="*/ 100132 w 102196"/>
              <a:gd name="connsiteY7" fmla="*/ 528204 h 529364"/>
              <a:gd name="connsiteX8" fmla="*/ 69969 w 102196"/>
              <a:gd name="connsiteY8" fmla="*/ 471054 h 529364"/>
              <a:gd name="connsiteX9" fmla="*/ 35044 w 102196"/>
              <a:gd name="connsiteY9" fmla="*/ 421842 h 529364"/>
              <a:gd name="connsiteX10" fmla="*/ 20757 w 102196"/>
              <a:gd name="connsiteY10" fmla="*/ 267854 h 529364"/>
              <a:gd name="connsiteX11" fmla="*/ 82669 w 102196"/>
              <a:gd name="connsiteY11" fmla="*/ 1154 h 52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96" h="529364">
                <a:moveTo>
                  <a:pt x="82669" y="1154"/>
                </a:moveTo>
                <a:cubicBezTo>
                  <a:pt x="84257" y="-14456"/>
                  <a:pt x="41924" y="132652"/>
                  <a:pt x="30282" y="174192"/>
                </a:cubicBezTo>
                <a:cubicBezTo>
                  <a:pt x="18640" y="215732"/>
                  <a:pt x="17581" y="228696"/>
                  <a:pt x="12819" y="250392"/>
                </a:cubicBezTo>
                <a:cubicBezTo>
                  <a:pt x="8057" y="272088"/>
                  <a:pt x="3559" y="290873"/>
                  <a:pt x="1707" y="304367"/>
                </a:cubicBezTo>
                <a:cubicBezTo>
                  <a:pt x="-145" y="317861"/>
                  <a:pt x="1707" y="331354"/>
                  <a:pt x="1707" y="331354"/>
                </a:cubicBezTo>
                <a:cubicBezTo>
                  <a:pt x="1707" y="341143"/>
                  <a:pt x="384" y="349081"/>
                  <a:pt x="1707" y="363104"/>
                </a:cubicBezTo>
                <a:cubicBezTo>
                  <a:pt x="3030" y="377127"/>
                  <a:pt x="-6760" y="387975"/>
                  <a:pt x="9644" y="415492"/>
                </a:cubicBezTo>
                <a:cubicBezTo>
                  <a:pt x="26048" y="443009"/>
                  <a:pt x="90078" y="518944"/>
                  <a:pt x="100132" y="528204"/>
                </a:cubicBezTo>
                <a:cubicBezTo>
                  <a:pt x="110186" y="537464"/>
                  <a:pt x="80817" y="488781"/>
                  <a:pt x="69969" y="471054"/>
                </a:cubicBezTo>
                <a:cubicBezTo>
                  <a:pt x="59121" y="453327"/>
                  <a:pt x="43246" y="455708"/>
                  <a:pt x="35044" y="421842"/>
                </a:cubicBezTo>
                <a:cubicBezTo>
                  <a:pt x="26842" y="387976"/>
                  <a:pt x="14407" y="335587"/>
                  <a:pt x="20757" y="267854"/>
                </a:cubicBezTo>
                <a:cubicBezTo>
                  <a:pt x="27107" y="200121"/>
                  <a:pt x="81081" y="16764"/>
                  <a:pt x="82669" y="115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C6D48107-4B30-457C-95B4-85596997878A}"/>
              </a:ext>
            </a:extLst>
          </p:cNvPr>
          <p:cNvSpPr/>
          <p:nvPr/>
        </p:nvSpPr>
        <p:spPr>
          <a:xfrm>
            <a:off x="4108422" y="4030527"/>
            <a:ext cx="164986" cy="154383"/>
          </a:xfrm>
          <a:custGeom>
            <a:avLst/>
            <a:gdLst>
              <a:gd name="connsiteX0" fmla="*/ 28 w 164986"/>
              <a:gd name="connsiteY0" fmla="*/ 136 h 154383"/>
              <a:gd name="connsiteX1" fmla="*/ 39716 w 164986"/>
              <a:gd name="connsiteY1" fmla="*/ 77923 h 154383"/>
              <a:gd name="connsiteX2" fmla="*/ 74641 w 164986"/>
              <a:gd name="connsiteY2" fmla="*/ 112848 h 154383"/>
              <a:gd name="connsiteX3" fmla="*/ 107978 w 164986"/>
              <a:gd name="connsiteY3" fmla="*/ 135073 h 154383"/>
              <a:gd name="connsiteX4" fmla="*/ 163541 w 164986"/>
              <a:gd name="connsiteY4" fmla="*/ 152536 h 154383"/>
              <a:gd name="connsiteX5" fmla="*/ 139728 w 164986"/>
              <a:gd name="connsiteY5" fmla="*/ 147773 h 154383"/>
              <a:gd name="connsiteX6" fmla="*/ 46066 w 164986"/>
              <a:gd name="connsiteY6" fmla="*/ 98561 h 154383"/>
              <a:gd name="connsiteX7" fmla="*/ 28 w 164986"/>
              <a:gd name="connsiteY7" fmla="*/ 136 h 15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986" h="154383">
                <a:moveTo>
                  <a:pt x="28" y="136"/>
                </a:moveTo>
                <a:cubicBezTo>
                  <a:pt x="-1030" y="-3303"/>
                  <a:pt x="27281" y="59138"/>
                  <a:pt x="39716" y="77923"/>
                </a:cubicBezTo>
                <a:cubicBezTo>
                  <a:pt x="52151" y="96708"/>
                  <a:pt x="63264" y="103323"/>
                  <a:pt x="74641" y="112848"/>
                </a:cubicBezTo>
                <a:cubicBezTo>
                  <a:pt x="86018" y="122373"/>
                  <a:pt x="93161" y="128458"/>
                  <a:pt x="107978" y="135073"/>
                </a:cubicBezTo>
                <a:cubicBezTo>
                  <a:pt x="122795" y="141688"/>
                  <a:pt x="158249" y="150419"/>
                  <a:pt x="163541" y="152536"/>
                </a:cubicBezTo>
                <a:cubicBezTo>
                  <a:pt x="168833" y="154653"/>
                  <a:pt x="159307" y="156769"/>
                  <a:pt x="139728" y="147773"/>
                </a:cubicBezTo>
                <a:cubicBezTo>
                  <a:pt x="120149" y="138777"/>
                  <a:pt x="69085" y="120521"/>
                  <a:pt x="46066" y="98561"/>
                </a:cubicBezTo>
                <a:cubicBezTo>
                  <a:pt x="23047" y="76601"/>
                  <a:pt x="1086" y="3575"/>
                  <a:pt x="28" y="13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4CCA6167-93C6-4A15-9860-5176F0B1712F}"/>
              </a:ext>
            </a:extLst>
          </p:cNvPr>
          <p:cNvSpPr/>
          <p:nvPr/>
        </p:nvSpPr>
        <p:spPr>
          <a:xfrm>
            <a:off x="4147603" y="3834467"/>
            <a:ext cx="117400" cy="347125"/>
          </a:xfrm>
          <a:custGeom>
            <a:avLst/>
            <a:gdLst>
              <a:gd name="connsiteX0" fmla="*/ 14822 w 117400"/>
              <a:gd name="connsiteY0" fmla="*/ 933 h 347125"/>
              <a:gd name="connsiteX1" fmla="*/ 8472 w 117400"/>
              <a:gd name="connsiteY1" fmla="*/ 127933 h 347125"/>
              <a:gd name="connsiteX2" fmla="*/ 17997 w 117400"/>
              <a:gd name="connsiteY2" fmla="*/ 202546 h 347125"/>
              <a:gd name="connsiteX3" fmla="*/ 40222 w 117400"/>
              <a:gd name="connsiteY3" fmla="*/ 261283 h 347125"/>
              <a:gd name="connsiteX4" fmla="*/ 116422 w 117400"/>
              <a:gd name="connsiteY4" fmla="*/ 345421 h 347125"/>
              <a:gd name="connsiteX5" fmla="*/ 79910 w 117400"/>
              <a:gd name="connsiteY5" fmla="*/ 313671 h 347125"/>
              <a:gd name="connsiteX6" fmla="*/ 29110 w 117400"/>
              <a:gd name="connsiteY6" fmla="*/ 264458 h 347125"/>
              <a:gd name="connsiteX7" fmla="*/ 535 w 117400"/>
              <a:gd name="connsiteY7" fmla="*/ 199371 h 347125"/>
              <a:gd name="connsiteX8" fmla="*/ 14822 w 117400"/>
              <a:gd name="connsiteY8" fmla="*/ 933 h 3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00" h="347125">
                <a:moveTo>
                  <a:pt x="14822" y="933"/>
                </a:moveTo>
                <a:cubicBezTo>
                  <a:pt x="16145" y="-10973"/>
                  <a:pt x="7943" y="94331"/>
                  <a:pt x="8472" y="127933"/>
                </a:cubicBezTo>
                <a:cubicBezTo>
                  <a:pt x="9001" y="161535"/>
                  <a:pt x="12705" y="180321"/>
                  <a:pt x="17997" y="202546"/>
                </a:cubicBezTo>
                <a:cubicBezTo>
                  <a:pt x="23289" y="224771"/>
                  <a:pt x="23818" y="237471"/>
                  <a:pt x="40222" y="261283"/>
                </a:cubicBezTo>
                <a:cubicBezTo>
                  <a:pt x="56626" y="285095"/>
                  <a:pt x="109807" y="336690"/>
                  <a:pt x="116422" y="345421"/>
                </a:cubicBezTo>
                <a:cubicBezTo>
                  <a:pt x="123037" y="354152"/>
                  <a:pt x="94462" y="327165"/>
                  <a:pt x="79910" y="313671"/>
                </a:cubicBezTo>
                <a:cubicBezTo>
                  <a:pt x="65358" y="300177"/>
                  <a:pt x="42339" y="283508"/>
                  <a:pt x="29110" y="264458"/>
                </a:cubicBezTo>
                <a:cubicBezTo>
                  <a:pt x="15881" y="245408"/>
                  <a:pt x="4239" y="245938"/>
                  <a:pt x="535" y="199371"/>
                </a:cubicBezTo>
                <a:cubicBezTo>
                  <a:pt x="-3169" y="152804"/>
                  <a:pt x="13499" y="12839"/>
                  <a:pt x="14822" y="93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1F1C496A-E8A6-4AC0-82B9-F431CA27B212}"/>
              </a:ext>
            </a:extLst>
          </p:cNvPr>
          <p:cNvSpPr/>
          <p:nvPr/>
        </p:nvSpPr>
        <p:spPr>
          <a:xfrm>
            <a:off x="4216362" y="3911504"/>
            <a:ext cx="85482" cy="409869"/>
          </a:xfrm>
          <a:custGeom>
            <a:avLst/>
            <a:gdLst>
              <a:gd name="connsiteX0" fmla="*/ 38 w 85482"/>
              <a:gd name="connsiteY0" fmla="*/ 96 h 409869"/>
              <a:gd name="connsiteX1" fmla="*/ 65126 w 85482"/>
              <a:gd name="connsiteY1" fmla="*/ 169959 h 409869"/>
              <a:gd name="connsiteX2" fmla="*/ 82588 w 85482"/>
              <a:gd name="connsiteY2" fmla="*/ 223934 h 409869"/>
              <a:gd name="connsiteX3" fmla="*/ 81001 w 85482"/>
              <a:gd name="connsiteY3" fmla="*/ 336646 h 409869"/>
              <a:gd name="connsiteX4" fmla="*/ 39726 w 85482"/>
              <a:gd name="connsiteY4" fmla="*/ 409671 h 409869"/>
              <a:gd name="connsiteX5" fmla="*/ 60363 w 85482"/>
              <a:gd name="connsiteY5" fmla="*/ 352521 h 409869"/>
              <a:gd name="connsiteX6" fmla="*/ 55601 w 85482"/>
              <a:gd name="connsiteY6" fmla="*/ 195359 h 409869"/>
              <a:gd name="connsiteX7" fmla="*/ 38 w 85482"/>
              <a:gd name="connsiteY7" fmla="*/ 96 h 409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82" h="409869">
                <a:moveTo>
                  <a:pt x="38" y="96"/>
                </a:moveTo>
                <a:cubicBezTo>
                  <a:pt x="1625" y="-4137"/>
                  <a:pt x="51368" y="132653"/>
                  <a:pt x="65126" y="169959"/>
                </a:cubicBezTo>
                <a:cubicBezTo>
                  <a:pt x="78884" y="207265"/>
                  <a:pt x="79942" y="196153"/>
                  <a:pt x="82588" y="223934"/>
                </a:cubicBezTo>
                <a:cubicBezTo>
                  <a:pt x="85234" y="251715"/>
                  <a:pt x="88145" y="305690"/>
                  <a:pt x="81001" y="336646"/>
                </a:cubicBezTo>
                <a:cubicBezTo>
                  <a:pt x="73857" y="367602"/>
                  <a:pt x="43166" y="407025"/>
                  <a:pt x="39726" y="409671"/>
                </a:cubicBezTo>
                <a:cubicBezTo>
                  <a:pt x="36286" y="412317"/>
                  <a:pt x="57717" y="388240"/>
                  <a:pt x="60363" y="352521"/>
                </a:cubicBezTo>
                <a:cubicBezTo>
                  <a:pt x="63009" y="316802"/>
                  <a:pt x="64861" y="249069"/>
                  <a:pt x="55601" y="195359"/>
                </a:cubicBezTo>
                <a:cubicBezTo>
                  <a:pt x="46341" y="141649"/>
                  <a:pt x="-1549" y="4329"/>
                  <a:pt x="38" y="9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D63D4C62-22F5-4E8C-B34C-80C36118285A}"/>
              </a:ext>
            </a:extLst>
          </p:cNvPr>
          <p:cNvSpPr/>
          <p:nvPr/>
        </p:nvSpPr>
        <p:spPr>
          <a:xfrm>
            <a:off x="4160832" y="3920867"/>
            <a:ext cx="369097" cy="287270"/>
          </a:xfrm>
          <a:custGeom>
            <a:avLst/>
            <a:gdLst>
              <a:gd name="connsiteX0" fmla="*/ 6 w 369097"/>
              <a:gd name="connsiteY0" fmla="*/ 258 h 287270"/>
              <a:gd name="connsiteX1" fmla="*/ 100018 w 369097"/>
              <a:gd name="connsiteY1" fmla="*/ 95508 h 287270"/>
              <a:gd name="connsiteX2" fmla="*/ 187331 w 369097"/>
              <a:gd name="connsiteY2" fmla="*/ 184408 h 287270"/>
              <a:gd name="connsiteX3" fmla="*/ 239718 w 369097"/>
              <a:gd name="connsiteY3" fmla="*/ 220921 h 287270"/>
              <a:gd name="connsiteX4" fmla="*/ 366718 w 369097"/>
              <a:gd name="connsiteY4" fmla="*/ 276483 h 287270"/>
              <a:gd name="connsiteX5" fmla="*/ 312743 w 369097"/>
              <a:gd name="connsiteY5" fmla="*/ 282833 h 287270"/>
              <a:gd name="connsiteX6" fmla="*/ 192093 w 369097"/>
              <a:gd name="connsiteY6" fmla="*/ 225683 h 287270"/>
              <a:gd name="connsiteX7" fmla="*/ 104781 w 369097"/>
              <a:gd name="connsiteY7" fmla="*/ 125671 h 287270"/>
              <a:gd name="connsiteX8" fmla="*/ 6 w 369097"/>
              <a:gd name="connsiteY8" fmla="*/ 258 h 28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097" h="287270">
                <a:moveTo>
                  <a:pt x="6" y="258"/>
                </a:moveTo>
                <a:cubicBezTo>
                  <a:pt x="-788" y="-4769"/>
                  <a:pt x="68797" y="64816"/>
                  <a:pt x="100018" y="95508"/>
                </a:cubicBezTo>
                <a:cubicBezTo>
                  <a:pt x="131239" y="126200"/>
                  <a:pt x="164048" y="163506"/>
                  <a:pt x="187331" y="184408"/>
                </a:cubicBezTo>
                <a:cubicBezTo>
                  <a:pt x="210614" y="205310"/>
                  <a:pt x="209820" y="205575"/>
                  <a:pt x="239718" y="220921"/>
                </a:cubicBezTo>
                <a:cubicBezTo>
                  <a:pt x="269616" y="236267"/>
                  <a:pt x="354547" y="266164"/>
                  <a:pt x="366718" y="276483"/>
                </a:cubicBezTo>
                <a:cubicBezTo>
                  <a:pt x="378889" y="286802"/>
                  <a:pt x="341847" y="291300"/>
                  <a:pt x="312743" y="282833"/>
                </a:cubicBezTo>
                <a:cubicBezTo>
                  <a:pt x="283639" y="274366"/>
                  <a:pt x="226753" y="251877"/>
                  <a:pt x="192093" y="225683"/>
                </a:cubicBezTo>
                <a:cubicBezTo>
                  <a:pt x="157433" y="199489"/>
                  <a:pt x="135473" y="159273"/>
                  <a:pt x="104781" y="125671"/>
                </a:cubicBezTo>
                <a:cubicBezTo>
                  <a:pt x="74089" y="92069"/>
                  <a:pt x="800" y="5285"/>
                  <a:pt x="6" y="25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7C623A89-027A-489D-A167-D85A4B37839B}"/>
              </a:ext>
            </a:extLst>
          </p:cNvPr>
          <p:cNvSpPr/>
          <p:nvPr/>
        </p:nvSpPr>
        <p:spPr>
          <a:xfrm>
            <a:off x="4242544" y="3966918"/>
            <a:ext cx="124409" cy="353042"/>
          </a:xfrm>
          <a:custGeom>
            <a:avLst/>
            <a:gdLst>
              <a:gd name="connsiteX0" fmla="*/ 123081 w 124409"/>
              <a:gd name="connsiteY0" fmla="*/ 245 h 353042"/>
              <a:gd name="connsiteX1" fmla="*/ 119906 w 124409"/>
              <a:gd name="connsiteY1" fmla="*/ 124070 h 353042"/>
              <a:gd name="connsiteX2" fmla="*/ 116731 w 124409"/>
              <a:gd name="connsiteY2" fmla="*/ 181220 h 353042"/>
              <a:gd name="connsiteX3" fmla="*/ 110381 w 124409"/>
              <a:gd name="connsiteY3" fmla="*/ 228845 h 353042"/>
              <a:gd name="connsiteX4" fmla="*/ 4019 w 124409"/>
              <a:gd name="connsiteY4" fmla="*/ 346320 h 353042"/>
              <a:gd name="connsiteX5" fmla="*/ 29419 w 124409"/>
              <a:gd name="connsiteY5" fmla="*/ 319332 h 353042"/>
              <a:gd name="connsiteX6" fmla="*/ 96094 w 124409"/>
              <a:gd name="connsiteY6" fmla="*/ 158995 h 353042"/>
              <a:gd name="connsiteX7" fmla="*/ 123081 w 124409"/>
              <a:gd name="connsiteY7" fmla="*/ 245 h 3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409" h="353042">
                <a:moveTo>
                  <a:pt x="123081" y="245"/>
                </a:moveTo>
                <a:cubicBezTo>
                  <a:pt x="127050" y="-5576"/>
                  <a:pt x="120964" y="93908"/>
                  <a:pt x="119906" y="124070"/>
                </a:cubicBezTo>
                <a:cubicBezTo>
                  <a:pt x="118848" y="154232"/>
                  <a:pt x="118318" y="163758"/>
                  <a:pt x="116731" y="181220"/>
                </a:cubicBezTo>
                <a:cubicBezTo>
                  <a:pt x="115144" y="198682"/>
                  <a:pt x="129166" y="201328"/>
                  <a:pt x="110381" y="228845"/>
                </a:cubicBezTo>
                <a:cubicBezTo>
                  <a:pt x="91596" y="256362"/>
                  <a:pt x="17513" y="331239"/>
                  <a:pt x="4019" y="346320"/>
                </a:cubicBezTo>
                <a:cubicBezTo>
                  <a:pt x="-9475" y="361401"/>
                  <a:pt x="14073" y="350553"/>
                  <a:pt x="29419" y="319332"/>
                </a:cubicBezTo>
                <a:cubicBezTo>
                  <a:pt x="44765" y="288111"/>
                  <a:pt x="81277" y="209266"/>
                  <a:pt x="96094" y="158995"/>
                </a:cubicBezTo>
                <a:cubicBezTo>
                  <a:pt x="110911" y="108724"/>
                  <a:pt x="119112" y="6066"/>
                  <a:pt x="123081" y="24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5733F02B-1132-4845-BA0A-456770F55347}"/>
              </a:ext>
            </a:extLst>
          </p:cNvPr>
          <p:cNvSpPr/>
          <p:nvPr/>
        </p:nvSpPr>
        <p:spPr>
          <a:xfrm>
            <a:off x="4460271" y="4177476"/>
            <a:ext cx="77172" cy="260749"/>
          </a:xfrm>
          <a:custGeom>
            <a:avLst/>
            <a:gdLst>
              <a:gd name="connsiteX0" fmla="*/ 10129 w 77172"/>
              <a:gd name="connsiteY0" fmla="*/ 3999 h 260749"/>
              <a:gd name="connsiteX1" fmla="*/ 5367 w 77172"/>
              <a:gd name="connsiteY1" fmla="*/ 77024 h 260749"/>
              <a:gd name="connsiteX2" fmla="*/ 75217 w 77172"/>
              <a:gd name="connsiteY2" fmla="*/ 256412 h 260749"/>
              <a:gd name="connsiteX3" fmla="*/ 52992 w 77172"/>
              <a:gd name="connsiteY3" fmla="*/ 188149 h 260749"/>
              <a:gd name="connsiteX4" fmla="*/ 10129 w 77172"/>
              <a:gd name="connsiteY4" fmla="*/ 3999 h 26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72" h="260749">
                <a:moveTo>
                  <a:pt x="10129" y="3999"/>
                </a:moveTo>
                <a:cubicBezTo>
                  <a:pt x="2192" y="-14522"/>
                  <a:pt x="-5481" y="34955"/>
                  <a:pt x="5367" y="77024"/>
                </a:cubicBezTo>
                <a:cubicBezTo>
                  <a:pt x="16215" y="119093"/>
                  <a:pt x="67280" y="237891"/>
                  <a:pt x="75217" y="256412"/>
                </a:cubicBezTo>
                <a:cubicBezTo>
                  <a:pt x="83154" y="274933"/>
                  <a:pt x="65163" y="230747"/>
                  <a:pt x="52992" y="188149"/>
                </a:cubicBezTo>
                <a:cubicBezTo>
                  <a:pt x="40821" y="145551"/>
                  <a:pt x="18066" y="22520"/>
                  <a:pt x="10129" y="399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1DACCFB-567F-46DC-8E53-FF16A2D7023C}"/>
              </a:ext>
            </a:extLst>
          </p:cNvPr>
          <p:cNvSpPr/>
          <p:nvPr/>
        </p:nvSpPr>
        <p:spPr>
          <a:xfrm>
            <a:off x="4479457" y="4284558"/>
            <a:ext cx="94788" cy="306383"/>
          </a:xfrm>
          <a:custGeom>
            <a:avLst/>
            <a:gdLst>
              <a:gd name="connsiteX0" fmla="*/ 94131 w 94788"/>
              <a:gd name="connsiteY0" fmla="*/ 1692 h 306383"/>
              <a:gd name="connsiteX1" fmla="*/ 79843 w 94788"/>
              <a:gd name="connsiteY1" fmla="*/ 98530 h 306383"/>
              <a:gd name="connsiteX2" fmla="*/ 52856 w 94788"/>
              <a:gd name="connsiteY2" fmla="*/ 206480 h 306383"/>
              <a:gd name="connsiteX3" fmla="*/ 2056 w 94788"/>
              <a:gd name="connsiteY3" fmla="*/ 303317 h 306383"/>
              <a:gd name="connsiteX4" fmla="*/ 14756 w 94788"/>
              <a:gd name="connsiteY4" fmla="*/ 273155 h 306383"/>
              <a:gd name="connsiteX5" fmla="*/ 59206 w 94788"/>
              <a:gd name="connsiteY5" fmla="*/ 182667 h 306383"/>
              <a:gd name="connsiteX6" fmla="*/ 94131 w 94788"/>
              <a:gd name="connsiteY6" fmla="*/ 1692 h 30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788" h="306383">
                <a:moveTo>
                  <a:pt x="94131" y="1692"/>
                </a:moveTo>
                <a:cubicBezTo>
                  <a:pt x="97570" y="-12331"/>
                  <a:pt x="86722" y="64399"/>
                  <a:pt x="79843" y="98530"/>
                </a:cubicBezTo>
                <a:cubicBezTo>
                  <a:pt x="72964" y="132661"/>
                  <a:pt x="65820" y="172349"/>
                  <a:pt x="52856" y="206480"/>
                </a:cubicBezTo>
                <a:cubicBezTo>
                  <a:pt x="39892" y="240611"/>
                  <a:pt x="8406" y="292205"/>
                  <a:pt x="2056" y="303317"/>
                </a:cubicBezTo>
                <a:cubicBezTo>
                  <a:pt x="-4294" y="314429"/>
                  <a:pt x="5231" y="293263"/>
                  <a:pt x="14756" y="273155"/>
                </a:cubicBezTo>
                <a:cubicBezTo>
                  <a:pt x="24281" y="253047"/>
                  <a:pt x="45448" y="225529"/>
                  <a:pt x="59206" y="182667"/>
                </a:cubicBezTo>
                <a:cubicBezTo>
                  <a:pt x="72964" y="139805"/>
                  <a:pt x="90692" y="15715"/>
                  <a:pt x="94131" y="169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250D216C-E303-4230-8D1F-48E6C7D8958D}"/>
              </a:ext>
            </a:extLst>
          </p:cNvPr>
          <p:cNvSpPr/>
          <p:nvPr/>
        </p:nvSpPr>
        <p:spPr>
          <a:xfrm>
            <a:off x="4496040" y="4371975"/>
            <a:ext cx="109298" cy="243896"/>
          </a:xfrm>
          <a:custGeom>
            <a:avLst/>
            <a:gdLst>
              <a:gd name="connsiteX0" fmla="*/ 107710 w 109298"/>
              <a:gd name="connsiteY0" fmla="*/ 0 h 243896"/>
              <a:gd name="connsiteX1" fmla="*/ 104535 w 109298"/>
              <a:gd name="connsiteY1" fmla="*/ 90488 h 243896"/>
              <a:gd name="connsiteX2" fmla="*/ 83898 w 109298"/>
              <a:gd name="connsiteY2" fmla="*/ 141288 h 243896"/>
              <a:gd name="connsiteX3" fmla="*/ 1348 w 109298"/>
              <a:gd name="connsiteY3" fmla="*/ 242888 h 243896"/>
              <a:gd name="connsiteX4" fmla="*/ 36273 w 109298"/>
              <a:gd name="connsiteY4" fmla="*/ 187325 h 243896"/>
              <a:gd name="connsiteX5" fmla="*/ 83898 w 109298"/>
              <a:gd name="connsiteY5" fmla="*/ 90488 h 243896"/>
              <a:gd name="connsiteX6" fmla="*/ 107710 w 109298"/>
              <a:gd name="connsiteY6" fmla="*/ 0 h 2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98" h="243896">
                <a:moveTo>
                  <a:pt x="107710" y="0"/>
                </a:moveTo>
                <a:cubicBezTo>
                  <a:pt x="111149" y="0"/>
                  <a:pt x="108504" y="66940"/>
                  <a:pt x="104535" y="90488"/>
                </a:cubicBezTo>
                <a:cubicBezTo>
                  <a:pt x="100566" y="114036"/>
                  <a:pt x="101096" y="115888"/>
                  <a:pt x="83898" y="141288"/>
                </a:cubicBezTo>
                <a:cubicBezTo>
                  <a:pt x="66700" y="166688"/>
                  <a:pt x="9285" y="235215"/>
                  <a:pt x="1348" y="242888"/>
                </a:cubicBezTo>
                <a:cubicBezTo>
                  <a:pt x="-6589" y="250561"/>
                  <a:pt x="22515" y="212725"/>
                  <a:pt x="36273" y="187325"/>
                </a:cubicBezTo>
                <a:cubicBezTo>
                  <a:pt x="50031" y="161925"/>
                  <a:pt x="73579" y="118005"/>
                  <a:pt x="83898" y="90488"/>
                </a:cubicBezTo>
                <a:cubicBezTo>
                  <a:pt x="94217" y="62971"/>
                  <a:pt x="104271" y="0"/>
                  <a:pt x="107710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0736D831-6903-42DE-B063-1B5C91F9CDDE}"/>
              </a:ext>
            </a:extLst>
          </p:cNvPr>
          <p:cNvSpPr/>
          <p:nvPr/>
        </p:nvSpPr>
        <p:spPr>
          <a:xfrm>
            <a:off x="4616081" y="4435933"/>
            <a:ext cx="503310" cy="433430"/>
          </a:xfrm>
          <a:custGeom>
            <a:avLst/>
            <a:gdLst>
              <a:gd name="connsiteX0" fmla="*/ 1957 w 503310"/>
              <a:gd name="connsiteY0" fmla="*/ 1130 h 433430"/>
              <a:gd name="connsiteX1" fmla="*/ 11482 w 503310"/>
              <a:gd name="connsiteY1" fmla="*/ 113842 h 433430"/>
              <a:gd name="connsiteX2" fmla="*/ 14657 w 503310"/>
              <a:gd name="connsiteY2" fmla="*/ 140830 h 433430"/>
              <a:gd name="connsiteX3" fmla="*/ 67044 w 503310"/>
              <a:gd name="connsiteY3" fmla="*/ 255130 h 433430"/>
              <a:gd name="connsiteX4" fmla="*/ 189282 w 503310"/>
              <a:gd name="connsiteY4" fmla="*/ 382130 h 433430"/>
              <a:gd name="connsiteX5" fmla="*/ 290882 w 503310"/>
              <a:gd name="connsiteY5" fmla="*/ 421817 h 433430"/>
              <a:gd name="connsiteX6" fmla="*/ 381369 w 503310"/>
              <a:gd name="connsiteY6" fmla="*/ 432930 h 433430"/>
              <a:gd name="connsiteX7" fmla="*/ 427407 w 503310"/>
              <a:gd name="connsiteY7" fmla="*/ 409117 h 433430"/>
              <a:gd name="connsiteX8" fmla="*/ 479794 w 503310"/>
              <a:gd name="connsiteY8" fmla="*/ 366255 h 433430"/>
              <a:gd name="connsiteX9" fmla="*/ 500432 w 503310"/>
              <a:gd name="connsiteY9" fmla="*/ 267830 h 433430"/>
              <a:gd name="connsiteX10" fmla="*/ 497257 w 503310"/>
              <a:gd name="connsiteY10" fmla="*/ 313867 h 433430"/>
              <a:gd name="connsiteX11" fmla="*/ 446457 w 503310"/>
              <a:gd name="connsiteY11" fmla="*/ 377367 h 433430"/>
              <a:gd name="connsiteX12" fmla="*/ 335332 w 503310"/>
              <a:gd name="connsiteY12" fmla="*/ 412292 h 433430"/>
              <a:gd name="connsiteX13" fmla="*/ 201982 w 503310"/>
              <a:gd name="connsiteY13" fmla="*/ 366255 h 433430"/>
              <a:gd name="connsiteX14" fmla="*/ 54344 w 503310"/>
              <a:gd name="connsiteY14" fmla="*/ 191630 h 433430"/>
              <a:gd name="connsiteX15" fmla="*/ 1957 w 503310"/>
              <a:gd name="connsiteY15" fmla="*/ 1130 h 43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3310" h="433430">
                <a:moveTo>
                  <a:pt x="1957" y="1130"/>
                </a:moveTo>
                <a:cubicBezTo>
                  <a:pt x="-5187" y="-11835"/>
                  <a:pt x="9365" y="90559"/>
                  <a:pt x="11482" y="113842"/>
                </a:cubicBezTo>
                <a:cubicBezTo>
                  <a:pt x="13599" y="137125"/>
                  <a:pt x="5397" y="117282"/>
                  <a:pt x="14657" y="140830"/>
                </a:cubicBezTo>
                <a:cubicBezTo>
                  <a:pt x="23917" y="164378"/>
                  <a:pt x="37940" y="214913"/>
                  <a:pt x="67044" y="255130"/>
                </a:cubicBezTo>
                <a:cubicBezTo>
                  <a:pt x="96148" y="295347"/>
                  <a:pt x="151976" y="354349"/>
                  <a:pt x="189282" y="382130"/>
                </a:cubicBezTo>
                <a:cubicBezTo>
                  <a:pt x="226588" y="409911"/>
                  <a:pt x="258868" y="413350"/>
                  <a:pt x="290882" y="421817"/>
                </a:cubicBezTo>
                <a:cubicBezTo>
                  <a:pt x="322896" y="430284"/>
                  <a:pt x="358615" y="435047"/>
                  <a:pt x="381369" y="432930"/>
                </a:cubicBezTo>
                <a:cubicBezTo>
                  <a:pt x="404123" y="430813"/>
                  <a:pt x="411003" y="420229"/>
                  <a:pt x="427407" y="409117"/>
                </a:cubicBezTo>
                <a:cubicBezTo>
                  <a:pt x="443811" y="398005"/>
                  <a:pt x="467623" y="389803"/>
                  <a:pt x="479794" y="366255"/>
                </a:cubicBezTo>
                <a:cubicBezTo>
                  <a:pt x="491965" y="342707"/>
                  <a:pt x="497522" y="276561"/>
                  <a:pt x="500432" y="267830"/>
                </a:cubicBezTo>
                <a:cubicBezTo>
                  <a:pt x="503343" y="259099"/>
                  <a:pt x="506253" y="295611"/>
                  <a:pt x="497257" y="313867"/>
                </a:cubicBezTo>
                <a:cubicBezTo>
                  <a:pt x="488261" y="332123"/>
                  <a:pt x="473444" y="360963"/>
                  <a:pt x="446457" y="377367"/>
                </a:cubicBezTo>
                <a:cubicBezTo>
                  <a:pt x="419470" y="393771"/>
                  <a:pt x="376078" y="414144"/>
                  <a:pt x="335332" y="412292"/>
                </a:cubicBezTo>
                <a:cubicBezTo>
                  <a:pt x="294586" y="410440"/>
                  <a:pt x="248813" y="403032"/>
                  <a:pt x="201982" y="366255"/>
                </a:cubicBezTo>
                <a:cubicBezTo>
                  <a:pt x="155151" y="329478"/>
                  <a:pt x="88211" y="253013"/>
                  <a:pt x="54344" y="191630"/>
                </a:cubicBezTo>
                <a:cubicBezTo>
                  <a:pt x="20477" y="130247"/>
                  <a:pt x="9101" y="14095"/>
                  <a:pt x="1957" y="113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A94AA2BD-176F-4635-AE0E-7254018E294C}"/>
              </a:ext>
            </a:extLst>
          </p:cNvPr>
          <p:cNvSpPr/>
          <p:nvPr/>
        </p:nvSpPr>
        <p:spPr>
          <a:xfrm>
            <a:off x="4758907" y="4543412"/>
            <a:ext cx="401834" cy="157021"/>
          </a:xfrm>
          <a:custGeom>
            <a:avLst/>
            <a:gdLst>
              <a:gd name="connsiteX0" fmla="*/ 418 w 401834"/>
              <a:gd name="connsiteY0" fmla="*/ 13 h 157021"/>
              <a:gd name="connsiteX1" fmla="*/ 111543 w 401834"/>
              <a:gd name="connsiteY1" fmla="*/ 122251 h 157021"/>
              <a:gd name="connsiteX2" fmla="*/ 209968 w 401834"/>
              <a:gd name="connsiteY2" fmla="*/ 131776 h 157021"/>
              <a:gd name="connsiteX3" fmla="*/ 256006 w 401834"/>
              <a:gd name="connsiteY3" fmla="*/ 127013 h 157021"/>
              <a:gd name="connsiteX4" fmla="*/ 309981 w 401834"/>
              <a:gd name="connsiteY4" fmla="*/ 96851 h 157021"/>
              <a:gd name="connsiteX5" fmla="*/ 398881 w 401834"/>
              <a:gd name="connsiteY5" fmla="*/ 6363 h 157021"/>
              <a:gd name="connsiteX6" fmla="*/ 367131 w 401834"/>
              <a:gd name="connsiteY6" fmla="*/ 60338 h 157021"/>
              <a:gd name="connsiteX7" fmla="*/ 236956 w 401834"/>
              <a:gd name="connsiteY7" fmla="*/ 147651 h 157021"/>
              <a:gd name="connsiteX8" fmla="*/ 143293 w 401834"/>
              <a:gd name="connsiteY8" fmla="*/ 150826 h 157021"/>
              <a:gd name="connsiteX9" fmla="*/ 76618 w 401834"/>
              <a:gd name="connsiteY9" fmla="*/ 114313 h 157021"/>
              <a:gd name="connsiteX10" fmla="*/ 418 w 401834"/>
              <a:gd name="connsiteY10" fmla="*/ 13 h 1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834" h="157021">
                <a:moveTo>
                  <a:pt x="418" y="13"/>
                </a:moveTo>
                <a:cubicBezTo>
                  <a:pt x="6239" y="1336"/>
                  <a:pt x="76618" y="100291"/>
                  <a:pt x="111543" y="122251"/>
                </a:cubicBezTo>
                <a:cubicBezTo>
                  <a:pt x="146468" y="144211"/>
                  <a:pt x="185891" y="130982"/>
                  <a:pt x="209968" y="131776"/>
                </a:cubicBezTo>
                <a:cubicBezTo>
                  <a:pt x="234045" y="132570"/>
                  <a:pt x="239337" y="132834"/>
                  <a:pt x="256006" y="127013"/>
                </a:cubicBezTo>
                <a:cubicBezTo>
                  <a:pt x="272675" y="121192"/>
                  <a:pt x="286169" y="116959"/>
                  <a:pt x="309981" y="96851"/>
                </a:cubicBezTo>
                <a:cubicBezTo>
                  <a:pt x="333793" y="76743"/>
                  <a:pt x="389356" y="12448"/>
                  <a:pt x="398881" y="6363"/>
                </a:cubicBezTo>
                <a:cubicBezTo>
                  <a:pt x="408406" y="278"/>
                  <a:pt x="394119" y="36790"/>
                  <a:pt x="367131" y="60338"/>
                </a:cubicBezTo>
                <a:cubicBezTo>
                  <a:pt x="340144" y="83886"/>
                  <a:pt x="274262" y="132570"/>
                  <a:pt x="236956" y="147651"/>
                </a:cubicBezTo>
                <a:cubicBezTo>
                  <a:pt x="199650" y="162732"/>
                  <a:pt x="170016" y="156382"/>
                  <a:pt x="143293" y="150826"/>
                </a:cubicBezTo>
                <a:cubicBezTo>
                  <a:pt x="116570" y="145270"/>
                  <a:pt x="102282" y="135480"/>
                  <a:pt x="76618" y="114313"/>
                </a:cubicBezTo>
                <a:cubicBezTo>
                  <a:pt x="50954" y="93146"/>
                  <a:pt x="-5403" y="-1310"/>
                  <a:pt x="418" y="1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05790ACC-07BF-40B5-BF99-879FF880C9B7}"/>
              </a:ext>
            </a:extLst>
          </p:cNvPr>
          <p:cNvSpPr/>
          <p:nvPr/>
        </p:nvSpPr>
        <p:spPr>
          <a:xfrm>
            <a:off x="4781502" y="4579117"/>
            <a:ext cx="364875" cy="154926"/>
          </a:xfrm>
          <a:custGeom>
            <a:avLst/>
            <a:gdLst>
              <a:gd name="connsiteX0" fmla="*/ 48 w 364875"/>
              <a:gd name="connsiteY0" fmla="*/ 89721 h 154926"/>
              <a:gd name="connsiteX1" fmla="*/ 136573 w 364875"/>
              <a:gd name="connsiteY1" fmla="*/ 134171 h 154926"/>
              <a:gd name="connsiteX2" fmla="*/ 201661 w 364875"/>
              <a:gd name="connsiteY2" fmla="*/ 130996 h 154926"/>
              <a:gd name="connsiteX3" fmla="*/ 361998 w 364875"/>
              <a:gd name="connsiteY3" fmla="*/ 2408 h 154926"/>
              <a:gd name="connsiteX4" fmla="*/ 300086 w 364875"/>
              <a:gd name="connsiteY4" fmla="*/ 53208 h 154926"/>
              <a:gd name="connsiteX5" fmla="*/ 241348 w 364875"/>
              <a:gd name="connsiteY5" fmla="*/ 129408 h 154926"/>
              <a:gd name="connsiteX6" fmla="*/ 152448 w 364875"/>
              <a:gd name="connsiteY6" fmla="*/ 154808 h 154926"/>
              <a:gd name="connsiteX7" fmla="*/ 48 w 364875"/>
              <a:gd name="connsiteY7" fmla="*/ 89721 h 15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875" h="154926">
                <a:moveTo>
                  <a:pt x="48" y="89721"/>
                </a:moveTo>
                <a:cubicBezTo>
                  <a:pt x="-2598" y="86281"/>
                  <a:pt x="102971" y="127292"/>
                  <a:pt x="136573" y="134171"/>
                </a:cubicBezTo>
                <a:cubicBezTo>
                  <a:pt x="170175" y="141050"/>
                  <a:pt x="164090" y="152957"/>
                  <a:pt x="201661" y="130996"/>
                </a:cubicBezTo>
                <a:cubicBezTo>
                  <a:pt x="239232" y="109036"/>
                  <a:pt x="345594" y="15373"/>
                  <a:pt x="361998" y="2408"/>
                </a:cubicBezTo>
                <a:cubicBezTo>
                  <a:pt x="378402" y="-10557"/>
                  <a:pt x="320194" y="32041"/>
                  <a:pt x="300086" y="53208"/>
                </a:cubicBezTo>
                <a:cubicBezTo>
                  <a:pt x="279978" y="74375"/>
                  <a:pt x="265954" y="112475"/>
                  <a:pt x="241348" y="129408"/>
                </a:cubicBezTo>
                <a:cubicBezTo>
                  <a:pt x="216742" y="146341"/>
                  <a:pt x="189490" y="156131"/>
                  <a:pt x="152448" y="154808"/>
                </a:cubicBezTo>
                <a:cubicBezTo>
                  <a:pt x="115406" y="153485"/>
                  <a:pt x="2694" y="93161"/>
                  <a:pt x="48" y="8972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80AF21C2-B7B3-49FB-9271-3D96B0C6ED45}"/>
              </a:ext>
            </a:extLst>
          </p:cNvPr>
          <p:cNvSpPr/>
          <p:nvPr/>
        </p:nvSpPr>
        <p:spPr>
          <a:xfrm>
            <a:off x="4799100" y="4680267"/>
            <a:ext cx="188058" cy="181667"/>
          </a:xfrm>
          <a:custGeom>
            <a:avLst/>
            <a:gdLst>
              <a:gd name="connsiteX0" fmla="*/ 1500 w 188058"/>
              <a:gd name="connsiteY0" fmla="*/ 1271 h 181667"/>
              <a:gd name="connsiteX1" fmla="*/ 31663 w 188058"/>
              <a:gd name="connsiteY1" fmla="*/ 93346 h 181667"/>
              <a:gd name="connsiteX2" fmla="*/ 87225 w 188058"/>
              <a:gd name="connsiteY2" fmla="*/ 155258 h 181667"/>
              <a:gd name="connsiteX3" fmla="*/ 187238 w 188058"/>
              <a:gd name="connsiteY3" fmla="*/ 177483 h 181667"/>
              <a:gd name="connsiteX4" fmla="*/ 131675 w 188058"/>
              <a:gd name="connsiteY4" fmla="*/ 179071 h 181667"/>
              <a:gd name="connsiteX5" fmla="*/ 77700 w 188058"/>
              <a:gd name="connsiteY5" fmla="*/ 166371 h 181667"/>
              <a:gd name="connsiteX6" fmla="*/ 1500 w 188058"/>
              <a:gd name="connsiteY6" fmla="*/ 1271 h 1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58" h="181667">
                <a:moveTo>
                  <a:pt x="1500" y="1271"/>
                </a:moveTo>
                <a:cubicBezTo>
                  <a:pt x="-6173" y="-10900"/>
                  <a:pt x="17376" y="67682"/>
                  <a:pt x="31663" y="93346"/>
                </a:cubicBezTo>
                <a:cubicBezTo>
                  <a:pt x="45950" y="119010"/>
                  <a:pt x="61296" y="141235"/>
                  <a:pt x="87225" y="155258"/>
                </a:cubicBezTo>
                <a:cubicBezTo>
                  <a:pt x="113154" y="169281"/>
                  <a:pt x="179830" y="173514"/>
                  <a:pt x="187238" y="177483"/>
                </a:cubicBezTo>
                <a:cubicBezTo>
                  <a:pt x="194646" y="181452"/>
                  <a:pt x="149931" y="180923"/>
                  <a:pt x="131675" y="179071"/>
                </a:cubicBezTo>
                <a:cubicBezTo>
                  <a:pt x="113419" y="177219"/>
                  <a:pt x="99396" y="192036"/>
                  <a:pt x="77700" y="166371"/>
                </a:cubicBezTo>
                <a:cubicBezTo>
                  <a:pt x="56004" y="140706"/>
                  <a:pt x="9173" y="13442"/>
                  <a:pt x="1500" y="127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1CF735E6-8FB7-4B8A-8168-96305612AB9C}"/>
              </a:ext>
            </a:extLst>
          </p:cNvPr>
          <p:cNvSpPr/>
          <p:nvPr/>
        </p:nvSpPr>
        <p:spPr>
          <a:xfrm>
            <a:off x="4803522" y="4690944"/>
            <a:ext cx="219366" cy="167734"/>
          </a:xfrm>
          <a:custGeom>
            <a:avLst/>
            <a:gdLst>
              <a:gd name="connsiteX0" fmla="*/ 253 w 219366"/>
              <a:gd name="connsiteY0" fmla="*/ 119 h 167734"/>
              <a:gd name="connsiteX1" fmla="*/ 85978 w 219366"/>
              <a:gd name="connsiteY1" fmla="*/ 130294 h 167734"/>
              <a:gd name="connsiteX2" fmla="*/ 133603 w 219366"/>
              <a:gd name="connsiteY2" fmla="*/ 152519 h 167734"/>
              <a:gd name="connsiteX3" fmla="*/ 219328 w 219366"/>
              <a:gd name="connsiteY3" fmla="*/ 162044 h 167734"/>
              <a:gd name="connsiteX4" fmla="*/ 122491 w 219366"/>
              <a:gd name="connsiteY4" fmla="*/ 160456 h 167734"/>
              <a:gd name="connsiteX5" fmla="*/ 62166 w 219366"/>
              <a:gd name="connsiteY5" fmla="*/ 155694 h 167734"/>
              <a:gd name="connsiteX6" fmla="*/ 253 w 219366"/>
              <a:gd name="connsiteY6" fmla="*/ 119 h 1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66" h="167734">
                <a:moveTo>
                  <a:pt x="253" y="119"/>
                </a:moveTo>
                <a:cubicBezTo>
                  <a:pt x="4222" y="-4114"/>
                  <a:pt x="63753" y="104894"/>
                  <a:pt x="85978" y="130294"/>
                </a:cubicBezTo>
                <a:cubicBezTo>
                  <a:pt x="108203" y="155694"/>
                  <a:pt x="111378" y="147227"/>
                  <a:pt x="133603" y="152519"/>
                </a:cubicBezTo>
                <a:cubicBezTo>
                  <a:pt x="155828" y="157811"/>
                  <a:pt x="221180" y="160721"/>
                  <a:pt x="219328" y="162044"/>
                </a:cubicBezTo>
                <a:cubicBezTo>
                  <a:pt x="217476" y="163367"/>
                  <a:pt x="148685" y="161514"/>
                  <a:pt x="122491" y="160456"/>
                </a:cubicBezTo>
                <a:cubicBezTo>
                  <a:pt x="96297" y="159398"/>
                  <a:pt x="84391" y="180300"/>
                  <a:pt x="62166" y="155694"/>
                </a:cubicBezTo>
                <a:cubicBezTo>
                  <a:pt x="39941" y="131088"/>
                  <a:pt x="-3716" y="4352"/>
                  <a:pt x="253" y="11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88EF720C-B231-480C-856C-208434B0199A}"/>
              </a:ext>
            </a:extLst>
          </p:cNvPr>
          <p:cNvSpPr/>
          <p:nvPr/>
        </p:nvSpPr>
        <p:spPr>
          <a:xfrm>
            <a:off x="4345829" y="2910415"/>
            <a:ext cx="49370" cy="312941"/>
          </a:xfrm>
          <a:custGeom>
            <a:avLst/>
            <a:gdLst>
              <a:gd name="connsiteX0" fmla="*/ 14504 w 49370"/>
              <a:gd name="connsiteY0" fmla="*/ 2 h 312941"/>
              <a:gd name="connsiteX1" fmla="*/ 16621 w 49370"/>
              <a:gd name="connsiteY1" fmla="*/ 184152 h 312941"/>
              <a:gd name="connsiteX2" fmla="*/ 48371 w 49370"/>
              <a:gd name="connsiteY2" fmla="*/ 309035 h 312941"/>
              <a:gd name="connsiteX3" fmla="*/ 37788 w 49370"/>
              <a:gd name="connsiteY3" fmla="*/ 273052 h 312941"/>
              <a:gd name="connsiteX4" fmla="*/ 1804 w 49370"/>
              <a:gd name="connsiteY4" fmla="*/ 188385 h 312941"/>
              <a:gd name="connsiteX5" fmla="*/ 14504 w 49370"/>
              <a:gd name="connsiteY5" fmla="*/ 2 h 31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0" h="312941">
                <a:moveTo>
                  <a:pt x="14504" y="2"/>
                </a:moveTo>
                <a:cubicBezTo>
                  <a:pt x="16974" y="-704"/>
                  <a:pt x="10977" y="132647"/>
                  <a:pt x="16621" y="184152"/>
                </a:cubicBezTo>
                <a:cubicBezTo>
                  <a:pt x="22265" y="235657"/>
                  <a:pt x="44843" y="294218"/>
                  <a:pt x="48371" y="309035"/>
                </a:cubicBezTo>
                <a:cubicBezTo>
                  <a:pt x="51899" y="323852"/>
                  <a:pt x="45549" y="293160"/>
                  <a:pt x="37788" y="273052"/>
                </a:cubicBezTo>
                <a:cubicBezTo>
                  <a:pt x="30027" y="252944"/>
                  <a:pt x="9212" y="230366"/>
                  <a:pt x="1804" y="188385"/>
                </a:cubicBezTo>
                <a:cubicBezTo>
                  <a:pt x="-5604" y="146404"/>
                  <a:pt x="12034" y="708"/>
                  <a:pt x="14504" y="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BC304577-259B-448E-8434-18DD279C698E}"/>
              </a:ext>
            </a:extLst>
          </p:cNvPr>
          <p:cNvSpPr/>
          <p:nvPr/>
        </p:nvSpPr>
        <p:spPr>
          <a:xfrm>
            <a:off x="4245784" y="3079704"/>
            <a:ext cx="287435" cy="299175"/>
          </a:xfrm>
          <a:custGeom>
            <a:avLst/>
            <a:gdLst>
              <a:gd name="connsiteX0" fmla="*/ 249 w 287435"/>
              <a:gd name="connsiteY0" fmla="*/ 46 h 299175"/>
              <a:gd name="connsiteX1" fmla="*/ 84916 w 287435"/>
              <a:gd name="connsiteY1" fmla="*/ 141863 h 299175"/>
              <a:gd name="connsiteX2" fmla="*/ 279649 w 287435"/>
              <a:gd name="connsiteY2" fmla="*/ 292146 h 299175"/>
              <a:gd name="connsiteX3" fmla="*/ 235199 w 287435"/>
              <a:gd name="connsiteY3" fmla="*/ 262513 h 299175"/>
              <a:gd name="connsiteX4" fmla="*/ 108199 w 287435"/>
              <a:gd name="connsiteY4" fmla="*/ 156679 h 299175"/>
              <a:gd name="connsiteX5" fmla="*/ 249 w 287435"/>
              <a:gd name="connsiteY5" fmla="*/ 46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435" h="299175">
                <a:moveTo>
                  <a:pt x="249" y="46"/>
                </a:moveTo>
                <a:cubicBezTo>
                  <a:pt x="-3631" y="-2423"/>
                  <a:pt x="38349" y="93180"/>
                  <a:pt x="84916" y="141863"/>
                </a:cubicBezTo>
                <a:cubicBezTo>
                  <a:pt x="131483" y="190546"/>
                  <a:pt x="254602" y="272038"/>
                  <a:pt x="279649" y="292146"/>
                </a:cubicBezTo>
                <a:cubicBezTo>
                  <a:pt x="304696" y="312254"/>
                  <a:pt x="263774" y="285091"/>
                  <a:pt x="235199" y="262513"/>
                </a:cubicBezTo>
                <a:cubicBezTo>
                  <a:pt x="206624" y="239935"/>
                  <a:pt x="146652" y="198307"/>
                  <a:pt x="108199" y="156679"/>
                </a:cubicBezTo>
                <a:cubicBezTo>
                  <a:pt x="69746" y="115051"/>
                  <a:pt x="4129" y="2515"/>
                  <a:pt x="249" y="4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4062F717-EB36-42AD-ABB7-B43DE63B0AE9}"/>
              </a:ext>
            </a:extLst>
          </p:cNvPr>
          <p:cNvSpPr/>
          <p:nvPr/>
        </p:nvSpPr>
        <p:spPr>
          <a:xfrm>
            <a:off x="4283495" y="3083760"/>
            <a:ext cx="222888" cy="271458"/>
          </a:xfrm>
          <a:custGeom>
            <a:avLst/>
            <a:gdLst>
              <a:gd name="connsiteX0" fmla="*/ 638 w 222888"/>
              <a:gd name="connsiteY0" fmla="*/ 223 h 271458"/>
              <a:gd name="connsiteX1" fmla="*/ 70488 w 222888"/>
              <a:gd name="connsiteY1" fmla="*/ 129340 h 271458"/>
              <a:gd name="connsiteX2" fmla="*/ 186905 w 222888"/>
              <a:gd name="connsiteY2" fmla="*/ 235173 h 271458"/>
              <a:gd name="connsiteX3" fmla="*/ 222888 w 222888"/>
              <a:gd name="connsiteY3" fmla="*/ 271157 h 271458"/>
              <a:gd name="connsiteX4" fmla="*/ 186905 w 222888"/>
              <a:gd name="connsiteY4" fmla="*/ 247873 h 271458"/>
              <a:gd name="connsiteX5" fmla="*/ 93772 w 222888"/>
              <a:gd name="connsiteY5" fmla="*/ 173790 h 271458"/>
              <a:gd name="connsiteX6" fmla="*/ 38738 w 222888"/>
              <a:gd name="connsiteY6" fmla="*/ 99707 h 271458"/>
              <a:gd name="connsiteX7" fmla="*/ 638 w 222888"/>
              <a:gd name="connsiteY7" fmla="*/ 223 h 27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888" h="271458">
                <a:moveTo>
                  <a:pt x="638" y="223"/>
                </a:moveTo>
                <a:cubicBezTo>
                  <a:pt x="5930" y="5162"/>
                  <a:pt x="39444" y="90182"/>
                  <a:pt x="70488" y="129340"/>
                </a:cubicBezTo>
                <a:cubicBezTo>
                  <a:pt x="101532" y="168498"/>
                  <a:pt x="161505" y="211537"/>
                  <a:pt x="186905" y="235173"/>
                </a:cubicBezTo>
                <a:cubicBezTo>
                  <a:pt x="212305" y="258809"/>
                  <a:pt x="222888" y="269040"/>
                  <a:pt x="222888" y="271157"/>
                </a:cubicBezTo>
                <a:cubicBezTo>
                  <a:pt x="222888" y="273274"/>
                  <a:pt x="208424" y="264101"/>
                  <a:pt x="186905" y="247873"/>
                </a:cubicBezTo>
                <a:cubicBezTo>
                  <a:pt x="165386" y="231645"/>
                  <a:pt x="118467" y="198484"/>
                  <a:pt x="93772" y="173790"/>
                </a:cubicBezTo>
                <a:cubicBezTo>
                  <a:pt x="69078" y="149096"/>
                  <a:pt x="53202" y="125813"/>
                  <a:pt x="38738" y="99707"/>
                </a:cubicBezTo>
                <a:cubicBezTo>
                  <a:pt x="24274" y="73601"/>
                  <a:pt x="-4654" y="-4716"/>
                  <a:pt x="638" y="22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3CA9AED7-2247-4749-8687-0DE0565B272A}"/>
              </a:ext>
            </a:extLst>
          </p:cNvPr>
          <p:cNvSpPr/>
          <p:nvPr/>
        </p:nvSpPr>
        <p:spPr>
          <a:xfrm>
            <a:off x="4373016" y="3165858"/>
            <a:ext cx="74298" cy="367047"/>
          </a:xfrm>
          <a:custGeom>
            <a:avLst/>
            <a:gdLst>
              <a:gd name="connsiteX0" fmla="*/ 17 w 74298"/>
              <a:gd name="connsiteY0" fmla="*/ 675 h 367047"/>
              <a:gd name="connsiteX1" fmla="*/ 14834 w 74298"/>
              <a:gd name="connsiteY1" fmla="*/ 161542 h 367047"/>
              <a:gd name="connsiteX2" fmla="*/ 40234 w 74298"/>
              <a:gd name="connsiteY2" fmla="*/ 263142 h 367047"/>
              <a:gd name="connsiteX3" fmla="*/ 74101 w 74298"/>
              <a:gd name="connsiteY3" fmla="*/ 366859 h 367047"/>
              <a:gd name="connsiteX4" fmla="*/ 55051 w 74298"/>
              <a:gd name="connsiteY4" fmla="*/ 290659 h 367047"/>
              <a:gd name="connsiteX5" fmla="*/ 12717 w 74298"/>
              <a:gd name="connsiteY5" fmla="*/ 110742 h 367047"/>
              <a:gd name="connsiteX6" fmla="*/ 17 w 74298"/>
              <a:gd name="connsiteY6" fmla="*/ 675 h 3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298" h="367047">
                <a:moveTo>
                  <a:pt x="17" y="675"/>
                </a:moveTo>
                <a:cubicBezTo>
                  <a:pt x="370" y="9142"/>
                  <a:pt x="8131" y="117798"/>
                  <a:pt x="14834" y="161542"/>
                </a:cubicBezTo>
                <a:cubicBezTo>
                  <a:pt x="21537" y="205286"/>
                  <a:pt x="30356" y="228923"/>
                  <a:pt x="40234" y="263142"/>
                </a:cubicBezTo>
                <a:cubicBezTo>
                  <a:pt x="50112" y="297362"/>
                  <a:pt x="71632" y="362273"/>
                  <a:pt x="74101" y="366859"/>
                </a:cubicBezTo>
                <a:cubicBezTo>
                  <a:pt x="76570" y="371445"/>
                  <a:pt x="55051" y="290659"/>
                  <a:pt x="55051" y="290659"/>
                </a:cubicBezTo>
                <a:cubicBezTo>
                  <a:pt x="44820" y="247973"/>
                  <a:pt x="20831" y="156250"/>
                  <a:pt x="12717" y="110742"/>
                </a:cubicBezTo>
                <a:cubicBezTo>
                  <a:pt x="4603" y="65234"/>
                  <a:pt x="-336" y="-7792"/>
                  <a:pt x="17" y="67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0A5695D8-6CFA-4820-B95C-1ABC64129644}"/>
              </a:ext>
            </a:extLst>
          </p:cNvPr>
          <p:cNvSpPr/>
          <p:nvPr/>
        </p:nvSpPr>
        <p:spPr>
          <a:xfrm>
            <a:off x="4451258" y="3543229"/>
            <a:ext cx="443319" cy="404997"/>
          </a:xfrm>
          <a:custGeom>
            <a:avLst/>
            <a:gdLst>
              <a:gd name="connsiteX0" fmla="*/ 92 w 443319"/>
              <a:gd name="connsiteY0" fmla="*/ 71 h 404997"/>
              <a:gd name="connsiteX1" fmla="*/ 46130 w 443319"/>
              <a:gd name="connsiteY1" fmla="*/ 160409 h 404997"/>
              <a:gd name="connsiteX2" fmla="*/ 112805 w 443319"/>
              <a:gd name="connsiteY2" fmla="*/ 255659 h 404997"/>
              <a:gd name="connsiteX3" fmla="*/ 173130 w 443319"/>
              <a:gd name="connsiteY3" fmla="*/ 312809 h 404997"/>
              <a:gd name="connsiteX4" fmla="*/ 223930 w 443319"/>
              <a:gd name="connsiteY4" fmla="*/ 338209 h 404997"/>
              <a:gd name="connsiteX5" fmla="*/ 325530 w 443319"/>
              <a:gd name="connsiteY5" fmla="*/ 384246 h 404997"/>
              <a:gd name="connsiteX6" fmla="*/ 443005 w 443319"/>
              <a:gd name="connsiteY6" fmla="*/ 404884 h 404997"/>
              <a:gd name="connsiteX7" fmla="*/ 354105 w 443319"/>
              <a:gd name="connsiteY7" fmla="*/ 389009 h 404997"/>
              <a:gd name="connsiteX8" fmla="*/ 182655 w 443319"/>
              <a:gd name="connsiteY8" fmla="*/ 323921 h 404997"/>
              <a:gd name="connsiteX9" fmla="*/ 39780 w 443319"/>
              <a:gd name="connsiteY9" fmla="*/ 181046 h 404997"/>
              <a:gd name="connsiteX10" fmla="*/ 92 w 443319"/>
              <a:gd name="connsiteY10" fmla="*/ 71 h 4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319" h="404997">
                <a:moveTo>
                  <a:pt x="92" y="71"/>
                </a:moveTo>
                <a:cubicBezTo>
                  <a:pt x="1150" y="-3368"/>
                  <a:pt x="27345" y="117811"/>
                  <a:pt x="46130" y="160409"/>
                </a:cubicBezTo>
                <a:cubicBezTo>
                  <a:pt x="64915" y="203007"/>
                  <a:pt x="91638" y="230259"/>
                  <a:pt x="112805" y="255659"/>
                </a:cubicBezTo>
                <a:cubicBezTo>
                  <a:pt x="133972" y="281059"/>
                  <a:pt x="154609" y="299051"/>
                  <a:pt x="173130" y="312809"/>
                </a:cubicBezTo>
                <a:cubicBezTo>
                  <a:pt x="191651" y="326567"/>
                  <a:pt x="223930" y="338209"/>
                  <a:pt x="223930" y="338209"/>
                </a:cubicBezTo>
                <a:cubicBezTo>
                  <a:pt x="249330" y="350115"/>
                  <a:pt x="289018" y="373134"/>
                  <a:pt x="325530" y="384246"/>
                </a:cubicBezTo>
                <a:cubicBezTo>
                  <a:pt x="362042" y="395358"/>
                  <a:pt x="438243" y="404090"/>
                  <a:pt x="443005" y="404884"/>
                </a:cubicBezTo>
                <a:cubicBezTo>
                  <a:pt x="447767" y="405678"/>
                  <a:pt x="397497" y="402503"/>
                  <a:pt x="354105" y="389009"/>
                </a:cubicBezTo>
                <a:cubicBezTo>
                  <a:pt x="310713" y="375515"/>
                  <a:pt x="235042" y="358581"/>
                  <a:pt x="182655" y="323921"/>
                </a:cubicBezTo>
                <a:cubicBezTo>
                  <a:pt x="130268" y="289261"/>
                  <a:pt x="72853" y="233963"/>
                  <a:pt x="39780" y="181046"/>
                </a:cubicBezTo>
                <a:cubicBezTo>
                  <a:pt x="6707" y="128129"/>
                  <a:pt x="-966" y="3510"/>
                  <a:pt x="92" y="7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41658FE6-B7F9-44AD-B9FD-CAD9A57E2771}"/>
              </a:ext>
            </a:extLst>
          </p:cNvPr>
          <p:cNvSpPr/>
          <p:nvPr/>
        </p:nvSpPr>
        <p:spPr>
          <a:xfrm>
            <a:off x="4393672" y="2555235"/>
            <a:ext cx="178907" cy="814253"/>
          </a:xfrm>
          <a:custGeom>
            <a:avLst/>
            <a:gdLst>
              <a:gd name="connsiteX0" fmla="*/ 3703 w 178907"/>
              <a:gd name="connsiteY0" fmla="*/ 2228 h 814253"/>
              <a:gd name="connsiteX1" fmla="*/ 528 w 178907"/>
              <a:gd name="connsiteY1" fmla="*/ 173678 h 814253"/>
              <a:gd name="connsiteX2" fmla="*/ 5291 w 178907"/>
              <a:gd name="connsiteY2" fmla="*/ 262578 h 814253"/>
              <a:gd name="connsiteX3" fmla="*/ 30691 w 178907"/>
              <a:gd name="connsiteY3" fmla="*/ 365765 h 814253"/>
              <a:gd name="connsiteX4" fmla="*/ 92603 w 178907"/>
              <a:gd name="connsiteY4" fmla="*/ 586428 h 814253"/>
              <a:gd name="connsiteX5" fmla="*/ 170391 w 178907"/>
              <a:gd name="connsiteY5" fmla="*/ 803915 h 814253"/>
              <a:gd name="connsiteX6" fmla="*/ 165628 w 178907"/>
              <a:gd name="connsiteY6" fmla="*/ 753115 h 814253"/>
              <a:gd name="connsiteX7" fmla="*/ 70378 w 178907"/>
              <a:gd name="connsiteY7" fmla="*/ 524515 h 814253"/>
              <a:gd name="connsiteX8" fmla="*/ 32278 w 178907"/>
              <a:gd name="connsiteY8" fmla="*/ 307028 h 814253"/>
              <a:gd name="connsiteX9" fmla="*/ 3703 w 178907"/>
              <a:gd name="connsiteY9" fmla="*/ 2228 h 8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07" h="814253">
                <a:moveTo>
                  <a:pt x="3703" y="2228"/>
                </a:moveTo>
                <a:cubicBezTo>
                  <a:pt x="-1589" y="-19997"/>
                  <a:pt x="263" y="130286"/>
                  <a:pt x="528" y="173678"/>
                </a:cubicBezTo>
                <a:cubicBezTo>
                  <a:pt x="793" y="217070"/>
                  <a:pt x="264" y="230564"/>
                  <a:pt x="5291" y="262578"/>
                </a:cubicBezTo>
                <a:cubicBezTo>
                  <a:pt x="10318" y="294592"/>
                  <a:pt x="16139" y="311790"/>
                  <a:pt x="30691" y="365765"/>
                </a:cubicBezTo>
                <a:cubicBezTo>
                  <a:pt x="45243" y="419740"/>
                  <a:pt x="69320" y="513403"/>
                  <a:pt x="92603" y="586428"/>
                </a:cubicBezTo>
                <a:cubicBezTo>
                  <a:pt x="115886" y="659453"/>
                  <a:pt x="158220" y="776134"/>
                  <a:pt x="170391" y="803915"/>
                </a:cubicBezTo>
                <a:cubicBezTo>
                  <a:pt x="182562" y="831696"/>
                  <a:pt x="182297" y="799682"/>
                  <a:pt x="165628" y="753115"/>
                </a:cubicBezTo>
                <a:cubicBezTo>
                  <a:pt x="148959" y="706548"/>
                  <a:pt x="92603" y="598863"/>
                  <a:pt x="70378" y="524515"/>
                </a:cubicBezTo>
                <a:cubicBezTo>
                  <a:pt x="48153" y="450167"/>
                  <a:pt x="41538" y="394076"/>
                  <a:pt x="32278" y="307028"/>
                </a:cubicBezTo>
                <a:cubicBezTo>
                  <a:pt x="23018" y="219980"/>
                  <a:pt x="8995" y="24453"/>
                  <a:pt x="3703" y="222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59117788-2D70-46A9-A149-A1F9B32F4D40}"/>
              </a:ext>
            </a:extLst>
          </p:cNvPr>
          <p:cNvSpPr/>
          <p:nvPr/>
        </p:nvSpPr>
        <p:spPr>
          <a:xfrm>
            <a:off x="4237792" y="2639830"/>
            <a:ext cx="75363" cy="447042"/>
          </a:xfrm>
          <a:custGeom>
            <a:avLst/>
            <a:gdLst>
              <a:gd name="connsiteX0" fmla="*/ 24646 w 75363"/>
              <a:gd name="connsiteY0" fmla="*/ 183 h 447042"/>
              <a:gd name="connsiteX1" fmla="*/ 19883 w 75363"/>
              <a:gd name="connsiteY1" fmla="*/ 171633 h 447042"/>
              <a:gd name="connsiteX2" fmla="*/ 24646 w 75363"/>
              <a:gd name="connsiteY2" fmla="*/ 258945 h 447042"/>
              <a:gd name="connsiteX3" fmla="*/ 70683 w 75363"/>
              <a:gd name="connsiteY3" fmla="*/ 438333 h 447042"/>
              <a:gd name="connsiteX4" fmla="*/ 65921 w 75363"/>
              <a:gd name="connsiteY4" fmla="*/ 397058 h 447042"/>
              <a:gd name="connsiteX5" fmla="*/ 833 w 75363"/>
              <a:gd name="connsiteY5" fmla="*/ 206558 h 447042"/>
              <a:gd name="connsiteX6" fmla="*/ 24646 w 75363"/>
              <a:gd name="connsiteY6" fmla="*/ 183 h 44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63" h="447042">
                <a:moveTo>
                  <a:pt x="24646" y="183"/>
                </a:moveTo>
                <a:cubicBezTo>
                  <a:pt x="27821" y="-5638"/>
                  <a:pt x="19883" y="128506"/>
                  <a:pt x="19883" y="171633"/>
                </a:cubicBezTo>
                <a:cubicBezTo>
                  <a:pt x="19883" y="214760"/>
                  <a:pt x="16179" y="214495"/>
                  <a:pt x="24646" y="258945"/>
                </a:cubicBezTo>
                <a:cubicBezTo>
                  <a:pt x="33113" y="303395"/>
                  <a:pt x="63804" y="415314"/>
                  <a:pt x="70683" y="438333"/>
                </a:cubicBezTo>
                <a:cubicBezTo>
                  <a:pt x="77562" y="461352"/>
                  <a:pt x="77563" y="435687"/>
                  <a:pt x="65921" y="397058"/>
                </a:cubicBezTo>
                <a:cubicBezTo>
                  <a:pt x="54279" y="358429"/>
                  <a:pt x="6654" y="275350"/>
                  <a:pt x="833" y="206558"/>
                </a:cubicBezTo>
                <a:cubicBezTo>
                  <a:pt x="-4988" y="137766"/>
                  <a:pt x="21471" y="6004"/>
                  <a:pt x="24646" y="18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CE55344A-DBF3-40D3-BE36-137BDE407592}"/>
              </a:ext>
            </a:extLst>
          </p:cNvPr>
          <p:cNvSpPr/>
          <p:nvPr/>
        </p:nvSpPr>
        <p:spPr>
          <a:xfrm>
            <a:off x="4475163" y="2925748"/>
            <a:ext cx="69513" cy="375263"/>
          </a:xfrm>
          <a:custGeom>
            <a:avLst/>
            <a:gdLst>
              <a:gd name="connsiteX0" fmla="*/ 0 w 69513"/>
              <a:gd name="connsiteY0" fmla="*/ 15 h 375263"/>
              <a:gd name="connsiteX1" fmla="*/ 14287 w 69513"/>
              <a:gd name="connsiteY1" fmla="*/ 174640 h 375263"/>
              <a:gd name="connsiteX2" fmla="*/ 68262 w 69513"/>
              <a:gd name="connsiteY2" fmla="*/ 371490 h 375263"/>
              <a:gd name="connsiteX3" fmla="*/ 49212 w 69513"/>
              <a:gd name="connsiteY3" fmla="*/ 293702 h 375263"/>
              <a:gd name="connsiteX4" fmla="*/ 14287 w 69513"/>
              <a:gd name="connsiteY4" fmla="*/ 165115 h 375263"/>
              <a:gd name="connsiteX5" fmla="*/ 0 w 69513"/>
              <a:gd name="connsiteY5" fmla="*/ 15 h 37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13" h="375263">
                <a:moveTo>
                  <a:pt x="0" y="15"/>
                </a:moveTo>
                <a:cubicBezTo>
                  <a:pt x="0" y="1602"/>
                  <a:pt x="2910" y="112727"/>
                  <a:pt x="14287" y="174640"/>
                </a:cubicBezTo>
                <a:cubicBezTo>
                  <a:pt x="25664" y="236553"/>
                  <a:pt x="62441" y="351646"/>
                  <a:pt x="68262" y="371490"/>
                </a:cubicBezTo>
                <a:cubicBezTo>
                  <a:pt x="74083" y="391334"/>
                  <a:pt x="58208" y="328098"/>
                  <a:pt x="49212" y="293702"/>
                </a:cubicBezTo>
                <a:cubicBezTo>
                  <a:pt x="40216" y="259306"/>
                  <a:pt x="20372" y="211417"/>
                  <a:pt x="14287" y="165115"/>
                </a:cubicBezTo>
                <a:cubicBezTo>
                  <a:pt x="8202" y="118813"/>
                  <a:pt x="0" y="-1572"/>
                  <a:pt x="0" y="1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F0087BB0-D449-4B0A-A7E6-452E92DAF16C}"/>
              </a:ext>
            </a:extLst>
          </p:cNvPr>
          <p:cNvSpPr/>
          <p:nvPr/>
        </p:nvSpPr>
        <p:spPr>
          <a:xfrm>
            <a:off x="4273074" y="2638137"/>
            <a:ext cx="176097" cy="431013"/>
          </a:xfrm>
          <a:custGeom>
            <a:avLst/>
            <a:gdLst>
              <a:gd name="connsiteX0" fmla="*/ 2064 w 176097"/>
              <a:gd name="connsiteY0" fmla="*/ 1876 h 431013"/>
              <a:gd name="connsiteX1" fmla="*/ 25876 w 176097"/>
              <a:gd name="connsiteY1" fmla="*/ 143163 h 431013"/>
              <a:gd name="connsiteX2" fmla="*/ 167164 w 176097"/>
              <a:gd name="connsiteY2" fmla="*/ 416213 h 431013"/>
              <a:gd name="connsiteX3" fmla="*/ 149701 w 176097"/>
              <a:gd name="connsiteY3" fmla="*/ 378113 h 431013"/>
              <a:gd name="connsiteX4" fmla="*/ 52864 w 176097"/>
              <a:gd name="connsiteY4" fmla="*/ 238413 h 431013"/>
              <a:gd name="connsiteX5" fmla="*/ 2064 w 176097"/>
              <a:gd name="connsiteY5" fmla="*/ 1876 h 43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97" h="431013">
                <a:moveTo>
                  <a:pt x="2064" y="1876"/>
                </a:moveTo>
                <a:cubicBezTo>
                  <a:pt x="-2434" y="-13999"/>
                  <a:pt x="-1641" y="74107"/>
                  <a:pt x="25876" y="143163"/>
                </a:cubicBezTo>
                <a:cubicBezTo>
                  <a:pt x="53393" y="212219"/>
                  <a:pt x="146527" y="377055"/>
                  <a:pt x="167164" y="416213"/>
                </a:cubicBezTo>
                <a:cubicBezTo>
                  <a:pt x="187801" y="455371"/>
                  <a:pt x="168751" y="407746"/>
                  <a:pt x="149701" y="378113"/>
                </a:cubicBezTo>
                <a:cubicBezTo>
                  <a:pt x="130651" y="348480"/>
                  <a:pt x="80381" y="300325"/>
                  <a:pt x="52864" y="238413"/>
                </a:cubicBezTo>
                <a:cubicBezTo>
                  <a:pt x="25347" y="176501"/>
                  <a:pt x="6562" y="17751"/>
                  <a:pt x="2064" y="187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70A12623-2266-4D5A-A658-1311FF27C110}"/>
              </a:ext>
            </a:extLst>
          </p:cNvPr>
          <p:cNvSpPr/>
          <p:nvPr/>
        </p:nvSpPr>
        <p:spPr>
          <a:xfrm>
            <a:off x="4494213" y="3108325"/>
            <a:ext cx="315422" cy="570238"/>
          </a:xfrm>
          <a:custGeom>
            <a:avLst/>
            <a:gdLst>
              <a:gd name="connsiteX0" fmla="*/ 0 w 315422"/>
              <a:gd name="connsiteY0" fmla="*/ 0 h 570238"/>
              <a:gd name="connsiteX1" fmla="*/ 95250 w 315422"/>
              <a:gd name="connsiteY1" fmla="*/ 100013 h 570238"/>
              <a:gd name="connsiteX2" fmla="*/ 179387 w 315422"/>
              <a:gd name="connsiteY2" fmla="*/ 180975 h 570238"/>
              <a:gd name="connsiteX3" fmla="*/ 198437 w 315422"/>
              <a:gd name="connsiteY3" fmla="*/ 203200 h 570238"/>
              <a:gd name="connsiteX4" fmla="*/ 255587 w 315422"/>
              <a:gd name="connsiteY4" fmla="*/ 319088 h 570238"/>
              <a:gd name="connsiteX5" fmla="*/ 309562 w 315422"/>
              <a:gd name="connsiteY5" fmla="*/ 523875 h 570238"/>
              <a:gd name="connsiteX6" fmla="*/ 314325 w 315422"/>
              <a:gd name="connsiteY6" fmla="*/ 568325 h 570238"/>
              <a:gd name="connsiteX7" fmla="*/ 312737 w 315422"/>
              <a:gd name="connsiteY7" fmla="*/ 484188 h 570238"/>
              <a:gd name="connsiteX8" fmla="*/ 288925 w 315422"/>
              <a:gd name="connsiteY8" fmla="*/ 341313 h 570238"/>
              <a:gd name="connsiteX9" fmla="*/ 209550 w 315422"/>
              <a:gd name="connsiteY9" fmla="*/ 185738 h 570238"/>
              <a:gd name="connsiteX10" fmla="*/ 166687 w 315422"/>
              <a:gd name="connsiteY10" fmla="*/ 147638 h 570238"/>
              <a:gd name="connsiteX11" fmla="*/ 0 w 315422"/>
              <a:gd name="connsiteY11" fmla="*/ 0 h 57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5422" h="570238">
                <a:moveTo>
                  <a:pt x="0" y="0"/>
                </a:moveTo>
                <a:cubicBezTo>
                  <a:pt x="32676" y="34925"/>
                  <a:pt x="65352" y="69851"/>
                  <a:pt x="95250" y="100013"/>
                </a:cubicBezTo>
                <a:cubicBezTo>
                  <a:pt x="125148" y="130175"/>
                  <a:pt x="162189" y="163777"/>
                  <a:pt x="179387" y="180975"/>
                </a:cubicBezTo>
                <a:cubicBezTo>
                  <a:pt x="196585" y="198173"/>
                  <a:pt x="185737" y="180181"/>
                  <a:pt x="198437" y="203200"/>
                </a:cubicBezTo>
                <a:cubicBezTo>
                  <a:pt x="211137" y="226219"/>
                  <a:pt x="237066" y="265642"/>
                  <a:pt x="255587" y="319088"/>
                </a:cubicBezTo>
                <a:cubicBezTo>
                  <a:pt x="274108" y="372534"/>
                  <a:pt x="299772" y="482336"/>
                  <a:pt x="309562" y="523875"/>
                </a:cubicBezTo>
                <a:cubicBezTo>
                  <a:pt x="319352" y="565414"/>
                  <a:pt x="313796" y="574939"/>
                  <a:pt x="314325" y="568325"/>
                </a:cubicBezTo>
                <a:cubicBezTo>
                  <a:pt x="314854" y="561711"/>
                  <a:pt x="316970" y="522023"/>
                  <a:pt x="312737" y="484188"/>
                </a:cubicBezTo>
                <a:cubicBezTo>
                  <a:pt x="308504" y="446353"/>
                  <a:pt x="306123" y="391055"/>
                  <a:pt x="288925" y="341313"/>
                </a:cubicBezTo>
                <a:cubicBezTo>
                  <a:pt x="271727" y="291571"/>
                  <a:pt x="229923" y="218017"/>
                  <a:pt x="209550" y="185738"/>
                </a:cubicBezTo>
                <a:cubicBezTo>
                  <a:pt x="189177" y="153459"/>
                  <a:pt x="166687" y="147638"/>
                  <a:pt x="166687" y="14763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1AB3F129-066D-499A-8344-75E005E682CA}"/>
              </a:ext>
            </a:extLst>
          </p:cNvPr>
          <p:cNvSpPr/>
          <p:nvPr/>
        </p:nvSpPr>
        <p:spPr>
          <a:xfrm>
            <a:off x="4479789" y="2775646"/>
            <a:ext cx="199867" cy="500142"/>
          </a:xfrm>
          <a:custGeom>
            <a:avLst/>
            <a:gdLst>
              <a:gd name="connsiteX0" fmla="*/ 136 w 199867"/>
              <a:gd name="connsiteY0" fmla="*/ 892 h 500142"/>
              <a:gd name="connsiteX1" fmla="*/ 93799 w 199867"/>
              <a:gd name="connsiteY1" fmla="*/ 243779 h 500142"/>
              <a:gd name="connsiteX2" fmla="*/ 149361 w 199867"/>
              <a:gd name="connsiteY2" fmla="*/ 391417 h 500142"/>
              <a:gd name="connsiteX3" fmla="*/ 198574 w 199867"/>
              <a:gd name="connsiteY3" fmla="*/ 496192 h 500142"/>
              <a:gd name="connsiteX4" fmla="*/ 179524 w 199867"/>
              <a:gd name="connsiteY4" fmla="*/ 464442 h 500142"/>
              <a:gd name="connsiteX5" fmla="*/ 116024 w 199867"/>
              <a:gd name="connsiteY5" fmla="*/ 337442 h 500142"/>
              <a:gd name="connsiteX6" fmla="*/ 136 w 199867"/>
              <a:gd name="connsiteY6" fmla="*/ 892 h 50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867" h="500142">
                <a:moveTo>
                  <a:pt x="136" y="892"/>
                </a:moveTo>
                <a:cubicBezTo>
                  <a:pt x="-3568" y="-14718"/>
                  <a:pt x="68928" y="178691"/>
                  <a:pt x="93799" y="243779"/>
                </a:cubicBezTo>
                <a:cubicBezTo>
                  <a:pt x="118670" y="308867"/>
                  <a:pt x="131899" y="349348"/>
                  <a:pt x="149361" y="391417"/>
                </a:cubicBezTo>
                <a:cubicBezTo>
                  <a:pt x="166824" y="433486"/>
                  <a:pt x="193547" y="484021"/>
                  <a:pt x="198574" y="496192"/>
                </a:cubicBezTo>
                <a:cubicBezTo>
                  <a:pt x="203601" y="508363"/>
                  <a:pt x="193282" y="490900"/>
                  <a:pt x="179524" y="464442"/>
                </a:cubicBezTo>
                <a:cubicBezTo>
                  <a:pt x="165766" y="437984"/>
                  <a:pt x="142482" y="407557"/>
                  <a:pt x="116024" y="337442"/>
                </a:cubicBezTo>
                <a:cubicBezTo>
                  <a:pt x="89566" y="267327"/>
                  <a:pt x="3840" y="16502"/>
                  <a:pt x="136" y="89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871BFD65-32A9-4723-949A-F65B5CE1C80F}"/>
              </a:ext>
            </a:extLst>
          </p:cNvPr>
          <p:cNvSpPr/>
          <p:nvPr/>
        </p:nvSpPr>
        <p:spPr>
          <a:xfrm>
            <a:off x="4786105" y="3046412"/>
            <a:ext cx="73501" cy="630102"/>
          </a:xfrm>
          <a:custGeom>
            <a:avLst/>
            <a:gdLst>
              <a:gd name="connsiteX0" fmla="*/ 22433 w 73501"/>
              <a:gd name="connsiteY0" fmla="*/ 1 h 630102"/>
              <a:gd name="connsiteX1" fmla="*/ 57358 w 73501"/>
              <a:gd name="connsiteY1" fmla="*/ 246063 h 630102"/>
              <a:gd name="connsiteX2" fmla="*/ 73233 w 73501"/>
              <a:gd name="connsiteY2" fmla="*/ 404813 h 630102"/>
              <a:gd name="connsiteX3" fmla="*/ 63708 w 73501"/>
              <a:gd name="connsiteY3" fmla="*/ 363538 h 630102"/>
              <a:gd name="connsiteX4" fmla="*/ 20845 w 73501"/>
              <a:gd name="connsiteY4" fmla="*/ 255588 h 630102"/>
              <a:gd name="connsiteX5" fmla="*/ 22433 w 73501"/>
              <a:gd name="connsiteY5" fmla="*/ 346076 h 630102"/>
              <a:gd name="connsiteX6" fmla="*/ 24020 w 73501"/>
              <a:gd name="connsiteY6" fmla="*/ 414338 h 630102"/>
              <a:gd name="connsiteX7" fmla="*/ 24020 w 73501"/>
              <a:gd name="connsiteY7" fmla="*/ 474663 h 630102"/>
              <a:gd name="connsiteX8" fmla="*/ 24020 w 73501"/>
              <a:gd name="connsiteY8" fmla="*/ 627063 h 630102"/>
              <a:gd name="connsiteX9" fmla="*/ 24020 w 73501"/>
              <a:gd name="connsiteY9" fmla="*/ 558801 h 630102"/>
              <a:gd name="connsiteX10" fmla="*/ 1795 w 73501"/>
              <a:gd name="connsiteY10" fmla="*/ 352426 h 630102"/>
              <a:gd name="connsiteX11" fmla="*/ 6558 w 73501"/>
              <a:gd name="connsiteY11" fmla="*/ 209551 h 630102"/>
              <a:gd name="connsiteX12" fmla="*/ 47833 w 73501"/>
              <a:gd name="connsiteY12" fmla="*/ 296863 h 630102"/>
              <a:gd name="connsiteX13" fmla="*/ 44658 w 73501"/>
              <a:gd name="connsiteY13" fmla="*/ 249238 h 630102"/>
              <a:gd name="connsiteX14" fmla="*/ 22433 w 73501"/>
              <a:gd name="connsiteY14" fmla="*/ 1 h 6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501" h="630102">
                <a:moveTo>
                  <a:pt x="22433" y="1"/>
                </a:moveTo>
                <a:cubicBezTo>
                  <a:pt x="24550" y="-528"/>
                  <a:pt x="48891" y="178594"/>
                  <a:pt x="57358" y="246063"/>
                </a:cubicBezTo>
                <a:cubicBezTo>
                  <a:pt x="65825" y="313532"/>
                  <a:pt x="72175" y="385234"/>
                  <a:pt x="73233" y="404813"/>
                </a:cubicBezTo>
                <a:cubicBezTo>
                  <a:pt x="74291" y="424392"/>
                  <a:pt x="72439" y="388409"/>
                  <a:pt x="63708" y="363538"/>
                </a:cubicBezTo>
                <a:cubicBezTo>
                  <a:pt x="54977" y="338667"/>
                  <a:pt x="27724" y="258498"/>
                  <a:pt x="20845" y="255588"/>
                </a:cubicBezTo>
                <a:cubicBezTo>
                  <a:pt x="13966" y="252678"/>
                  <a:pt x="21904" y="319618"/>
                  <a:pt x="22433" y="346076"/>
                </a:cubicBezTo>
                <a:cubicBezTo>
                  <a:pt x="22962" y="372534"/>
                  <a:pt x="23756" y="392907"/>
                  <a:pt x="24020" y="414338"/>
                </a:cubicBezTo>
                <a:cubicBezTo>
                  <a:pt x="24285" y="435769"/>
                  <a:pt x="24020" y="474663"/>
                  <a:pt x="24020" y="474663"/>
                </a:cubicBezTo>
                <a:lnTo>
                  <a:pt x="24020" y="627063"/>
                </a:lnTo>
                <a:cubicBezTo>
                  <a:pt x="24020" y="641086"/>
                  <a:pt x="27724" y="604574"/>
                  <a:pt x="24020" y="558801"/>
                </a:cubicBezTo>
                <a:cubicBezTo>
                  <a:pt x="20316" y="513028"/>
                  <a:pt x="4705" y="410634"/>
                  <a:pt x="1795" y="352426"/>
                </a:cubicBezTo>
                <a:cubicBezTo>
                  <a:pt x="-1115" y="294218"/>
                  <a:pt x="-1115" y="218811"/>
                  <a:pt x="6558" y="209551"/>
                </a:cubicBezTo>
                <a:cubicBezTo>
                  <a:pt x="14231" y="200291"/>
                  <a:pt x="41483" y="290249"/>
                  <a:pt x="47833" y="296863"/>
                </a:cubicBezTo>
                <a:cubicBezTo>
                  <a:pt x="54183" y="303477"/>
                  <a:pt x="47568" y="296598"/>
                  <a:pt x="44658" y="249238"/>
                </a:cubicBezTo>
                <a:cubicBezTo>
                  <a:pt x="41748" y="201878"/>
                  <a:pt x="20316" y="530"/>
                  <a:pt x="22433" y="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72755EB4-4C06-4B07-B9E2-D7C847048EB8}"/>
              </a:ext>
            </a:extLst>
          </p:cNvPr>
          <p:cNvSpPr/>
          <p:nvPr/>
        </p:nvSpPr>
        <p:spPr>
          <a:xfrm>
            <a:off x="4637007" y="2863106"/>
            <a:ext cx="111405" cy="369064"/>
          </a:xfrm>
          <a:custGeom>
            <a:avLst/>
            <a:gdLst>
              <a:gd name="connsiteX0" fmla="*/ 36593 w 111405"/>
              <a:gd name="connsiteY0" fmla="*/ 62657 h 369064"/>
              <a:gd name="connsiteX1" fmla="*/ 90568 w 111405"/>
              <a:gd name="connsiteY1" fmla="*/ 272207 h 369064"/>
              <a:gd name="connsiteX2" fmla="*/ 111206 w 111405"/>
              <a:gd name="connsiteY2" fmla="*/ 365869 h 369064"/>
              <a:gd name="connsiteX3" fmla="*/ 96918 w 111405"/>
              <a:gd name="connsiteY3" fmla="*/ 327769 h 369064"/>
              <a:gd name="connsiteX4" fmla="*/ 36593 w 111405"/>
              <a:gd name="connsiteY4" fmla="*/ 143619 h 369064"/>
              <a:gd name="connsiteX5" fmla="*/ 81 w 111405"/>
              <a:gd name="connsiteY5" fmla="*/ 3919 h 369064"/>
              <a:gd name="connsiteX6" fmla="*/ 36593 w 111405"/>
              <a:gd name="connsiteY6" fmla="*/ 62657 h 3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05" h="369064">
                <a:moveTo>
                  <a:pt x="36593" y="62657"/>
                </a:moveTo>
                <a:cubicBezTo>
                  <a:pt x="51674" y="107372"/>
                  <a:pt x="78133" y="221672"/>
                  <a:pt x="90568" y="272207"/>
                </a:cubicBezTo>
                <a:cubicBezTo>
                  <a:pt x="103003" y="322742"/>
                  <a:pt x="110148" y="356609"/>
                  <a:pt x="111206" y="365869"/>
                </a:cubicBezTo>
                <a:cubicBezTo>
                  <a:pt x="112264" y="375129"/>
                  <a:pt x="109354" y="364811"/>
                  <a:pt x="96918" y="327769"/>
                </a:cubicBezTo>
                <a:cubicBezTo>
                  <a:pt x="84482" y="290727"/>
                  <a:pt x="52733" y="197594"/>
                  <a:pt x="36593" y="143619"/>
                </a:cubicBezTo>
                <a:cubicBezTo>
                  <a:pt x="20453" y="89644"/>
                  <a:pt x="-1506" y="18736"/>
                  <a:pt x="81" y="3919"/>
                </a:cubicBezTo>
                <a:cubicBezTo>
                  <a:pt x="1668" y="-10898"/>
                  <a:pt x="21512" y="17942"/>
                  <a:pt x="36593" y="6265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34A2DA44-523C-45AC-818B-C1BBFCB353C1}"/>
              </a:ext>
            </a:extLst>
          </p:cNvPr>
          <p:cNvSpPr/>
          <p:nvPr/>
        </p:nvSpPr>
        <p:spPr>
          <a:xfrm>
            <a:off x="4564551" y="2788321"/>
            <a:ext cx="427338" cy="363328"/>
          </a:xfrm>
          <a:custGeom>
            <a:avLst/>
            <a:gdLst>
              <a:gd name="connsiteX0" fmla="*/ 4274 w 427338"/>
              <a:gd name="connsiteY0" fmla="*/ 2504 h 363328"/>
              <a:gd name="connsiteX1" fmla="*/ 53487 w 427338"/>
              <a:gd name="connsiteY1" fmla="*/ 72354 h 363328"/>
              <a:gd name="connsiteX2" fmla="*/ 164612 w 427338"/>
              <a:gd name="connsiteY2" fmla="*/ 207292 h 363328"/>
              <a:gd name="connsiteX3" fmla="*/ 272562 w 427338"/>
              <a:gd name="connsiteY3" fmla="*/ 291429 h 363328"/>
              <a:gd name="connsiteX4" fmla="*/ 426549 w 427338"/>
              <a:gd name="connsiteY4" fmla="*/ 362867 h 363328"/>
              <a:gd name="connsiteX5" fmla="*/ 324949 w 427338"/>
              <a:gd name="connsiteY5" fmla="*/ 313654 h 363328"/>
              <a:gd name="connsiteX6" fmla="*/ 158262 w 427338"/>
              <a:gd name="connsiteY6" fmla="*/ 158079 h 363328"/>
              <a:gd name="connsiteX7" fmla="*/ 4274 w 427338"/>
              <a:gd name="connsiteY7" fmla="*/ 2504 h 36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338" h="363328">
                <a:moveTo>
                  <a:pt x="4274" y="2504"/>
                </a:moveTo>
                <a:cubicBezTo>
                  <a:pt x="-13188" y="-11783"/>
                  <a:pt x="26764" y="38223"/>
                  <a:pt x="53487" y="72354"/>
                </a:cubicBezTo>
                <a:cubicBezTo>
                  <a:pt x="80210" y="106485"/>
                  <a:pt x="128100" y="170780"/>
                  <a:pt x="164612" y="207292"/>
                </a:cubicBezTo>
                <a:cubicBezTo>
                  <a:pt x="201124" y="243804"/>
                  <a:pt x="228906" y="265500"/>
                  <a:pt x="272562" y="291429"/>
                </a:cubicBezTo>
                <a:cubicBezTo>
                  <a:pt x="316218" y="317358"/>
                  <a:pt x="417818" y="359163"/>
                  <a:pt x="426549" y="362867"/>
                </a:cubicBezTo>
                <a:cubicBezTo>
                  <a:pt x="435280" y="366571"/>
                  <a:pt x="369663" y="347785"/>
                  <a:pt x="324949" y="313654"/>
                </a:cubicBezTo>
                <a:cubicBezTo>
                  <a:pt x="280235" y="279523"/>
                  <a:pt x="208268" y="208614"/>
                  <a:pt x="158262" y="158079"/>
                </a:cubicBezTo>
                <a:cubicBezTo>
                  <a:pt x="108256" y="107544"/>
                  <a:pt x="21736" y="16791"/>
                  <a:pt x="4274" y="250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C319EC90-8FF9-460D-A004-9F3F2FF2B5FC}"/>
              </a:ext>
            </a:extLst>
          </p:cNvPr>
          <p:cNvSpPr/>
          <p:nvPr/>
        </p:nvSpPr>
        <p:spPr>
          <a:xfrm>
            <a:off x="4508488" y="2450507"/>
            <a:ext cx="474763" cy="700101"/>
          </a:xfrm>
          <a:custGeom>
            <a:avLst/>
            <a:gdLst>
              <a:gd name="connsiteX0" fmla="*/ 12 w 474763"/>
              <a:gd name="connsiteY0" fmla="*/ 593 h 700101"/>
              <a:gd name="connsiteX1" fmla="*/ 53987 w 474763"/>
              <a:gd name="connsiteY1" fmla="*/ 173631 h 700101"/>
              <a:gd name="connsiteX2" fmla="*/ 104787 w 474763"/>
              <a:gd name="connsiteY2" fmla="*/ 299043 h 700101"/>
              <a:gd name="connsiteX3" fmla="*/ 242900 w 474763"/>
              <a:gd name="connsiteY3" fmla="*/ 508593 h 700101"/>
              <a:gd name="connsiteX4" fmla="*/ 469912 w 474763"/>
              <a:gd name="connsiteY4" fmla="*/ 691156 h 700101"/>
              <a:gd name="connsiteX5" fmla="*/ 385775 w 474763"/>
              <a:gd name="connsiteY5" fmla="*/ 656231 h 700101"/>
              <a:gd name="connsiteX6" fmla="*/ 239725 w 474763"/>
              <a:gd name="connsiteY6" fmla="*/ 519706 h 700101"/>
              <a:gd name="connsiteX7" fmla="*/ 58750 w 474763"/>
              <a:gd name="connsiteY7" fmla="*/ 237131 h 700101"/>
              <a:gd name="connsiteX8" fmla="*/ 12 w 474763"/>
              <a:gd name="connsiteY8" fmla="*/ 593 h 7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763" h="700101">
                <a:moveTo>
                  <a:pt x="12" y="593"/>
                </a:moveTo>
                <a:cubicBezTo>
                  <a:pt x="-782" y="-9990"/>
                  <a:pt x="36525" y="123889"/>
                  <a:pt x="53987" y="173631"/>
                </a:cubicBezTo>
                <a:cubicBezTo>
                  <a:pt x="71450" y="223373"/>
                  <a:pt x="73302" y="243216"/>
                  <a:pt x="104787" y="299043"/>
                </a:cubicBezTo>
                <a:cubicBezTo>
                  <a:pt x="136273" y="354870"/>
                  <a:pt x="182046" y="443241"/>
                  <a:pt x="242900" y="508593"/>
                </a:cubicBezTo>
                <a:cubicBezTo>
                  <a:pt x="303754" y="573945"/>
                  <a:pt x="446100" y="666550"/>
                  <a:pt x="469912" y="691156"/>
                </a:cubicBezTo>
                <a:cubicBezTo>
                  <a:pt x="493724" y="715762"/>
                  <a:pt x="424140" y="684806"/>
                  <a:pt x="385775" y="656231"/>
                </a:cubicBezTo>
                <a:cubicBezTo>
                  <a:pt x="347411" y="627656"/>
                  <a:pt x="294229" y="589556"/>
                  <a:pt x="239725" y="519706"/>
                </a:cubicBezTo>
                <a:cubicBezTo>
                  <a:pt x="185221" y="449856"/>
                  <a:pt x="99760" y="321798"/>
                  <a:pt x="58750" y="237131"/>
                </a:cubicBezTo>
                <a:cubicBezTo>
                  <a:pt x="17740" y="152464"/>
                  <a:pt x="806" y="11176"/>
                  <a:pt x="12" y="59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37299DC2-0887-482D-B1C3-06E5AEC22593}"/>
              </a:ext>
            </a:extLst>
          </p:cNvPr>
          <p:cNvSpPr/>
          <p:nvPr/>
        </p:nvSpPr>
        <p:spPr>
          <a:xfrm>
            <a:off x="4559885" y="2352490"/>
            <a:ext cx="53717" cy="370800"/>
          </a:xfrm>
          <a:custGeom>
            <a:avLst/>
            <a:gdLst>
              <a:gd name="connsiteX0" fmla="*/ 53390 w 53717"/>
              <a:gd name="connsiteY0" fmla="*/ 3360 h 370800"/>
              <a:gd name="connsiteX1" fmla="*/ 23228 w 53717"/>
              <a:gd name="connsiteY1" fmla="*/ 131948 h 370800"/>
              <a:gd name="connsiteX2" fmla="*/ 23228 w 53717"/>
              <a:gd name="connsiteY2" fmla="*/ 201798 h 370800"/>
              <a:gd name="connsiteX3" fmla="*/ 32753 w 53717"/>
              <a:gd name="connsiteY3" fmla="*/ 366898 h 370800"/>
              <a:gd name="connsiteX4" fmla="*/ 21640 w 53717"/>
              <a:gd name="connsiteY4" fmla="*/ 297048 h 370800"/>
              <a:gd name="connsiteX5" fmla="*/ 1003 w 53717"/>
              <a:gd name="connsiteY5" fmla="*/ 58923 h 370800"/>
              <a:gd name="connsiteX6" fmla="*/ 53390 w 53717"/>
              <a:gd name="connsiteY6" fmla="*/ 3360 h 37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17" h="370800">
                <a:moveTo>
                  <a:pt x="53390" y="3360"/>
                </a:moveTo>
                <a:cubicBezTo>
                  <a:pt x="57094" y="15531"/>
                  <a:pt x="28255" y="98875"/>
                  <a:pt x="23228" y="131948"/>
                </a:cubicBezTo>
                <a:cubicBezTo>
                  <a:pt x="18201" y="165021"/>
                  <a:pt x="21641" y="162640"/>
                  <a:pt x="23228" y="201798"/>
                </a:cubicBezTo>
                <a:cubicBezTo>
                  <a:pt x="24815" y="240956"/>
                  <a:pt x="33018" y="351023"/>
                  <a:pt x="32753" y="366898"/>
                </a:cubicBezTo>
                <a:cubicBezTo>
                  <a:pt x="32488" y="382773"/>
                  <a:pt x="26932" y="348377"/>
                  <a:pt x="21640" y="297048"/>
                </a:cubicBezTo>
                <a:cubicBezTo>
                  <a:pt x="16348" y="245719"/>
                  <a:pt x="-4818" y="105225"/>
                  <a:pt x="1003" y="58923"/>
                </a:cubicBezTo>
                <a:cubicBezTo>
                  <a:pt x="6824" y="12621"/>
                  <a:pt x="49686" y="-8811"/>
                  <a:pt x="53390" y="336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5620F587-00DA-4037-8CE6-48F46B81293D}"/>
              </a:ext>
            </a:extLst>
          </p:cNvPr>
          <p:cNvSpPr/>
          <p:nvPr/>
        </p:nvSpPr>
        <p:spPr>
          <a:xfrm>
            <a:off x="4805262" y="2175947"/>
            <a:ext cx="52901" cy="547004"/>
          </a:xfrm>
          <a:custGeom>
            <a:avLst/>
            <a:gdLst>
              <a:gd name="connsiteX0" fmla="*/ 52488 w 52901"/>
              <a:gd name="connsiteY0" fmla="*/ 516 h 547004"/>
              <a:gd name="connsiteX1" fmla="*/ 25501 w 52901"/>
              <a:gd name="connsiteY1" fmla="*/ 183078 h 547004"/>
              <a:gd name="connsiteX2" fmla="*/ 42963 w 52901"/>
              <a:gd name="connsiteY2" fmla="*/ 525978 h 547004"/>
              <a:gd name="connsiteX3" fmla="*/ 36613 w 52901"/>
              <a:gd name="connsiteY3" fmla="*/ 479941 h 547004"/>
              <a:gd name="connsiteX4" fmla="*/ 101 w 52901"/>
              <a:gd name="connsiteY4" fmla="*/ 235466 h 547004"/>
              <a:gd name="connsiteX5" fmla="*/ 52488 w 52901"/>
              <a:gd name="connsiteY5" fmla="*/ 516 h 5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01" h="547004">
                <a:moveTo>
                  <a:pt x="52488" y="516"/>
                </a:moveTo>
                <a:cubicBezTo>
                  <a:pt x="56721" y="-8215"/>
                  <a:pt x="27088" y="95501"/>
                  <a:pt x="25501" y="183078"/>
                </a:cubicBezTo>
                <a:cubicBezTo>
                  <a:pt x="23913" y="270655"/>
                  <a:pt x="41111" y="476501"/>
                  <a:pt x="42963" y="525978"/>
                </a:cubicBezTo>
                <a:cubicBezTo>
                  <a:pt x="44815" y="575455"/>
                  <a:pt x="43757" y="528360"/>
                  <a:pt x="36613" y="479941"/>
                </a:cubicBezTo>
                <a:cubicBezTo>
                  <a:pt x="29469" y="431522"/>
                  <a:pt x="-2016" y="314047"/>
                  <a:pt x="101" y="235466"/>
                </a:cubicBezTo>
                <a:cubicBezTo>
                  <a:pt x="2218" y="156885"/>
                  <a:pt x="48255" y="9247"/>
                  <a:pt x="52488" y="51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0020C9FC-C8B4-43CA-B1E1-85E4F5359525}"/>
              </a:ext>
            </a:extLst>
          </p:cNvPr>
          <p:cNvSpPr/>
          <p:nvPr/>
        </p:nvSpPr>
        <p:spPr>
          <a:xfrm>
            <a:off x="4815869" y="2650446"/>
            <a:ext cx="64243" cy="408894"/>
          </a:xfrm>
          <a:custGeom>
            <a:avLst/>
            <a:gdLst>
              <a:gd name="connsiteX0" fmla="*/ 27594 w 64243"/>
              <a:gd name="connsiteY0" fmla="*/ 679 h 408894"/>
              <a:gd name="connsiteX1" fmla="*/ 43469 w 64243"/>
              <a:gd name="connsiteY1" fmla="*/ 172129 h 408894"/>
              <a:gd name="connsiteX2" fmla="*/ 64106 w 64243"/>
              <a:gd name="connsiteY2" fmla="*/ 399142 h 408894"/>
              <a:gd name="connsiteX3" fmla="*/ 52994 w 64243"/>
              <a:gd name="connsiteY3" fmla="*/ 370567 h 408894"/>
              <a:gd name="connsiteX4" fmla="*/ 606 w 64243"/>
              <a:gd name="connsiteY4" fmla="*/ 235629 h 408894"/>
              <a:gd name="connsiteX5" fmla="*/ 27594 w 64243"/>
              <a:gd name="connsiteY5" fmla="*/ 679 h 40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43" h="408894">
                <a:moveTo>
                  <a:pt x="27594" y="679"/>
                </a:moveTo>
                <a:cubicBezTo>
                  <a:pt x="34738" y="-9904"/>
                  <a:pt x="37384" y="105718"/>
                  <a:pt x="43469" y="172129"/>
                </a:cubicBezTo>
                <a:cubicBezTo>
                  <a:pt x="49554" y="238540"/>
                  <a:pt x="62519" y="366069"/>
                  <a:pt x="64106" y="399142"/>
                </a:cubicBezTo>
                <a:cubicBezTo>
                  <a:pt x="65694" y="432215"/>
                  <a:pt x="52994" y="370567"/>
                  <a:pt x="52994" y="370567"/>
                </a:cubicBezTo>
                <a:cubicBezTo>
                  <a:pt x="42411" y="343315"/>
                  <a:pt x="5368" y="291720"/>
                  <a:pt x="606" y="235629"/>
                </a:cubicBezTo>
                <a:cubicBezTo>
                  <a:pt x="-4156" y="179538"/>
                  <a:pt x="20450" y="11262"/>
                  <a:pt x="27594" y="67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B9F891AC-4F8C-4E1A-8A85-A87AAD28B9A9}"/>
              </a:ext>
            </a:extLst>
          </p:cNvPr>
          <p:cNvSpPr/>
          <p:nvPr/>
        </p:nvSpPr>
        <p:spPr>
          <a:xfrm>
            <a:off x="4898984" y="3099482"/>
            <a:ext cx="80583" cy="334866"/>
          </a:xfrm>
          <a:custGeom>
            <a:avLst/>
            <a:gdLst>
              <a:gd name="connsiteX0" fmla="*/ 3216 w 80583"/>
              <a:gd name="connsiteY0" fmla="*/ 2493 h 334866"/>
              <a:gd name="connsiteX1" fmla="*/ 4804 w 80583"/>
              <a:gd name="connsiteY1" fmla="*/ 88218 h 334866"/>
              <a:gd name="connsiteX2" fmla="*/ 20679 w 80583"/>
              <a:gd name="connsiteY2" fmla="*/ 175531 h 334866"/>
              <a:gd name="connsiteX3" fmla="*/ 79416 w 80583"/>
              <a:gd name="connsiteY3" fmla="*/ 331106 h 334866"/>
              <a:gd name="connsiteX4" fmla="*/ 55604 w 80583"/>
              <a:gd name="connsiteY4" fmla="*/ 278718 h 334866"/>
              <a:gd name="connsiteX5" fmla="*/ 4804 w 80583"/>
              <a:gd name="connsiteY5" fmla="*/ 189818 h 334866"/>
              <a:gd name="connsiteX6" fmla="*/ 3216 w 80583"/>
              <a:gd name="connsiteY6" fmla="*/ 2493 h 3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83" h="334866">
                <a:moveTo>
                  <a:pt x="3216" y="2493"/>
                </a:moveTo>
                <a:cubicBezTo>
                  <a:pt x="3216" y="-14440"/>
                  <a:pt x="1894" y="59379"/>
                  <a:pt x="4804" y="88218"/>
                </a:cubicBezTo>
                <a:cubicBezTo>
                  <a:pt x="7714" y="117057"/>
                  <a:pt x="8244" y="135050"/>
                  <a:pt x="20679" y="175531"/>
                </a:cubicBezTo>
                <a:cubicBezTo>
                  <a:pt x="33114" y="216012"/>
                  <a:pt x="73595" y="313908"/>
                  <a:pt x="79416" y="331106"/>
                </a:cubicBezTo>
                <a:cubicBezTo>
                  <a:pt x="85237" y="348304"/>
                  <a:pt x="68039" y="302266"/>
                  <a:pt x="55604" y="278718"/>
                </a:cubicBezTo>
                <a:cubicBezTo>
                  <a:pt x="43169" y="255170"/>
                  <a:pt x="14594" y="232945"/>
                  <a:pt x="4804" y="189818"/>
                </a:cubicBezTo>
                <a:cubicBezTo>
                  <a:pt x="-4986" y="146691"/>
                  <a:pt x="3216" y="19426"/>
                  <a:pt x="3216" y="249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3A8823EA-0FF9-4836-A2F5-258F5B1B27C9}"/>
              </a:ext>
            </a:extLst>
          </p:cNvPr>
          <p:cNvSpPr/>
          <p:nvPr/>
        </p:nvSpPr>
        <p:spPr>
          <a:xfrm>
            <a:off x="4820830" y="3074956"/>
            <a:ext cx="143202" cy="336848"/>
          </a:xfrm>
          <a:custGeom>
            <a:avLst/>
            <a:gdLst>
              <a:gd name="connsiteX0" fmla="*/ 408 w 143202"/>
              <a:gd name="connsiteY0" fmla="*/ 32 h 336848"/>
              <a:gd name="connsiteX1" fmla="*/ 48033 w 143202"/>
              <a:gd name="connsiteY1" fmla="*/ 155607 h 336848"/>
              <a:gd name="connsiteX2" fmla="*/ 141695 w 143202"/>
              <a:gd name="connsiteY2" fmla="*/ 333407 h 336848"/>
              <a:gd name="connsiteX3" fmla="*/ 100420 w 143202"/>
              <a:gd name="connsiteY3" fmla="*/ 265144 h 336848"/>
              <a:gd name="connsiteX4" fmla="*/ 28983 w 143202"/>
              <a:gd name="connsiteY4" fmla="*/ 168307 h 336848"/>
              <a:gd name="connsiteX5" fmla="*/ 408 w 143202"/>
              <a:gd name="connsiteY5" fmla="*/ 32 h 33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02" h="336848">
                <a:moveTo>
                  <a:pt x="408" y="32"/>
                </a:moveTo>
                <a:cubicBezTo>
                  <a:pt x="3583" y="-2085"/>
                  <a:pt x="24485" y="100045"/>
                  <a:pt x="48033" y="155607"/>
                </a:cubicBezTo>
                <a:cubicBezTo>
                  <a:pt x="71581" y="211169"/>
                  <a:pt x="132964" y="315151"/>
                  <a:pt x="141695" y="333407"/>
                </a:cubicBezTo>
                <a:cubicBezTo>
                  <a:pt x="150426" y="351663"/>
                  <a:pt x="119205" y="292661"/>
                  <a:pt x="100420" y="265144"/>
                </a:cubicBezTo>
                <a:cubicBezTo>
                  <a:pt x="81635" y="237627"/>
                  <a:pt x="44858" y="210376"/>
                  <a:pt x="28983" y="168307"/>
                </a:cubicBezTo>
                <a:cubicBezTo>
                  <a:pt x="13108" y="126238"/>
                  <a:pt x="-2767" y="2149"/>
                  <a:pt x="408" y="3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A4CF09F9-2EA5-4A40-A2D7-4AFE9E2B6833}"/>
              </a:ext>
            </a:extLst>
          </p:cNvPr>
          <p:cNvSpPr/>
          <p:nvPr/>
        </p:nvSpPr>
        <p:spPr>
          <a:xfrm>
            <a:off x="4831164" y="2025560"/>
            <a:ext cx="133210" cy="544252"/>
          </a:xfrm>
          <a:custGeom>
            <a:avLst/>
            <a:gdLst>
              <a:gd name="connsiteX0" fmla="*/ 1186 w 133210"/>
              <a:gd name="connsiteY0" fmla="*/ 90 h 544252"/>
              <a:gd name="connsiteX1" fmla="*/ 72624 w 133210"/>
              <a:gd name="connsiteY1" fmla="*/ 295365 h 544252"/>
              <a:gd name="connsiteX2" fmla="*/ 131361 w 133210"/>
              <a:gd name="connsiteY2" fmla="*/ 531903 h 544252"/>
              <a:gd name="connsiteX3" fmla="*/ 113899 w 133210"/>
              <a:gd name="connsiteY3" fmla="*/ 496978 h 544252"/>
              <a:gd name="connsiteX4" fmla="*/ 67861 w 133210"/>
              <a:gd name="connsiteY4" fmla="*/ 377915 h 544252"/>
              <a:gd name="connsiteX5" fmla="*/ 32936 w 133210"/>
              <a:gd name="connsiteY5" fmla="*/ 265203 h 544252"/>
              <a:gd name="connsiteX6" fmla="*/ 1186 w 133210"/>
              <a:gd name="connsiteY6" fmla="*/ 90 h 54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10" h="544252">
                <a:moveTo>
                  <a:pt x="1186" y="90"/>
                </a:moveTo>
                <a:cubicBezTo>
                  <a:pt x="7801" y="5117"/>
                  <a:pt x="50928" y="206730"/>
                  <a:pt x="72624" y="295365"/>
                </a:cubicBezTo>
                <a:cubicBezTo>
                  <a:pt x="94320" y="384000"/>
                  <a:pt x="124482" y="498301"/>
                  <a:pt x="131361" y="531903"/>
                </a:cubicBezTo>
                <a:cubicBezTo>
                  <a:pt x="138240" y="565505"/>
                  <a:pt x="124482" y="522643"/>
                  <a:pt x="113899" y="496978"/>
                </a:cubicBezTo>
                <a:cubicBezTo>
                  <a:pt x="103316" y="471313"/>
                  <a:pt x="81355" y="416544"/>
                  <a:pt x="67861" y="377915"/>
                </a:cubicBezTo>
                <a:cubicBezTo>
                  <a:pt x="54367" y="339286"/>
                  <a:pt x="48811" y="330290"/>
                  <a:pt x="32936" y="265203"/>
                </a:cubicBezTo>
                <a:cubicBezTo>
                  <a:pt x="17061" y="200116"/>
                  <a:pt x="-5429" y="-4937"/>
                  <a:pt x="1186" y="9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7384F4FF-22AB-45EC-A2E9-2C80365162C6}"/>
              </a:ext>
            </a:extLst>
          </p:cNvPr>
          <p:cNvSpPr/>
          <p:nvPr/>
        </p:nvSpPr>
        <p:spPr>
          <a:xfrm>
            <a:off x="4976649" y="2458842"/>
            <a:ext cx="64855" cy="642473"/>
          </a:xfrm>
          <a:custGeom>
            <a:avLst/>
            <a:gdLst>
              <a:gd name="connsiteX0" fmla="*/ 164 w 64855"/>
              <a:gd name="connsiteY0" fmla="*/ 196 h 642473"/>
              <a:gd name="connsiteX1" fmla="*/ 33501 w 64855"/>
              <a:gd name="connsiteY1" fmla="*/ 285946 h 642473"/>
              <a:gd name="connsiteX2" fmla="*/ 35089 w 64855"/>
              <a:gd name="connsiteY2" fmla="*/ 376433 h 642473"/>
              <a:gd name="connsiteX3" fmla="*/ 16039 w 64855"/>
              <a:gd name="connsiteY3" fmla="*/ 628846 h 642473"/>
              <a:gd name="connsiteX4" fmla="*/ 22389 w 64855"/>
              <a:gd name="connsiteY4" fmla="*/ 584396 h 642473"/>
              <a:gd name="connsiteX5" fmla="*/ 63664 w 64855"/>
              <a:gd name="connsiteY5" fmla="*/ 379608 h 642473"/>
              <a:gd name="connsiteX6" fmla="*/ 49376 w 64855"/>
              <a:gd name="connsiteY6" fmla="*/ 243083 h 642473"/>
              <a:gd name="connsiteX7" fmla="*/ 164 w 64855"/>
              <a:gd name="connsiteY7" fmla="*/ 196 h 64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55" h="642473">
                <a:moveTo>
                  <a:pt x="164" y="196"/>
                </a:moveTo>
                <a:cubicBezTo>
                  <a:pt x="-2482" y="7340"/>
                  <a:pt x="27680" y="223240"/>
                  <a:pt x="33501" y="285946"/>
                </a:cubicBezTo>
                <a:cubicBezTo>
                  <a:pt x="39322" y="348652"/>
                  <a:pt x="37999" y="319283"/>
                  <a:pt x="35089" y="376433"/>
                </a:cubicBezTo>
                <a:cubicBezTo>
                  <a:pt x="32179" y="433583"/>
                  <a:pt x="18156" y="594186"/>
                  <a:pt x="16039" y="628846"/>
                </a:cubicBezTo>
                <a:cubicBezTo>
                  <a:pt x="13922" y="663507"/>
                  <a:pt x="14452" y="625936"/>
                  <a:pt x="22389" y="584396"/>
                </a:cubicBezTo>
                <a:cubicBezTo>
                  <a:pt x="30327" y="542856"/>
                  <a:pt x="59166" y="436493"/>
                  <a:pt x="63664" y="379608"/>
                </a:cubicBezTo>
                <a:cubicBezTo>
                  <a:pt x="68162" y="322723"/>
                  <a:pt x="59166" y="303143"/>
                  <a:pt x="49376" y="243083"/>
                </a:cubicBezTo>
                <a:cubicBezTo>
                  <a:pt x="39586" y="183023"/>
                  <a:pt x="2810" y="-6948"/>
                  <a:pt x="164" y="19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034D5CCD-01BB-49F3-8FE9-F7C40E008CAF}"/>
              </a:ext>
            </a:extLst>
          </p:cNvPr>
          <p:cNvSpPr/>
          <p:nvPr/>
        </p:nvSpPr>
        <p:spPr>
          <a:xfrm>
            <a:off x="4935074" y="2549905"/>
            <a:ext cx="34341" cy="556328"/>
          </a:xfrm>
          <a:custGeom>
            <a:avLst/>
            <a:gdLst>
              <a:gd name="connsiteX0" fmla="*/ 21101 w 34341"/>
              <a:gd name="connsiteY0" fmla="*/ 2795 h 556328"/>
              <a:gd name="connsiteX1" fmla="*/ 33801 w 34341"/>
              <a:gd name="connsiteY1" fmla="*/ 259970 h 556328"/>
              <a:gd name="connsiteX2" fmla="*/ 464 w 34341"/>
              <a:gd name="connsiteY2" fmla="*/ 542545 h 556328"/>
              <a:gd name="connsiteX3" fmla="*/ 14751 w 34341"/>
              <a:gd name="connsiteY3" fmla="*/ 474283 h 556328"/>
              <a:gd name="connsiteX4" fmla="*/ 21101 w 34341"/>
              <a:gd name="connsiteY4" fmla="*/ 144083 h 556328"/>
              <a:gd name="connsiteX5" fmla="*/ 21101 w 34341"/>
              <a:gd name="connsiteY5" fmla="*/ 2795 h 55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41" h="556328">
                <a:moveTo>
                  <a:pt x="21101" y="2795"/>
                </a:moveTo>
                <a:cubicBezTo>
                  <a:pt x="23218" y="22109"/>
                  <a:pt x="37241" y="170012"/>
                  <a:pt x="33801" y="259970"/>
                </a:cubicBezTo>
                <a:cubicBezTo>
                  <a:pt x="30362" y="349928"/>
                  <a:pt x="3639" y="506826"/>
                  <a:pt x="464" y="542545"/>
                </a:cubicBezTo>
                <a:cubicBezTo>
                  <a:pt x="-2711" y="578264"/>
                  <a:pt x="11312" y="540693"/>
                  <a:pt x="14751" y="474283"/>
                </a:cubicBezTo>
                <a:cubicBezTo>
                  <a:pt x="18190" y="407873"/>
                  <a:pt x="20307" y="220283"/>
                  <a:pt x="21101" y="144083"/>
                </a:cubicBezTo>
                <a:cubicBezTo>
                  <a:pt x="21895" y="67883"/>
                  <a:pt x="18984" y="-16519"/>
                  <a:pt x="21101" y="279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90197B33-AA19-4CC8-9C4F-AE61768A58A9}"/>
              </a:ext>
            </a:extLst>
          </p:cNvPr>
          <p:cNvSpPr/>
          <p:nvPr/>
        </p:nvSpPr>
        <p:spPr>
          <a:xfrm>
            <a:off x="4912084" y="3109656"/>
            <a:ext cx="115914" cy="203107"/>
          </a:xfrm>
          <a:custGeom>
            <a:avLst/>
            <a:gdLst>
              <a:gd name="connsiteX0" fmla="*/ 1229 w 115914"/>
              <a:gd name="connsiteY0" fmla="*/ 1844 h 203107"/>
              <a:gd name="connsiteX1" fmla="*/ 28216 w 115914"/>
              <a:gd name="connsiteY1" fmla="*/ 66932 h 203107"/>
              <a:gd name="connsiteX2" fmla="*/ 112354 w 115914"/>
              <a:gd name="connsiteY2" fmla="*/ 198694 h 203107"/>
              <a:gd name="connsiteX3" fmla="*/ 96479 w 115914"/>
              <a:gd name="connsiteY3" fmla="*/ 168532 h 203107"/>
              <a:gd name="connsiteX4" fmla="*/ 61554 w 115914"/>
              <a:gd name="connsiteY4" fmla="*/ 135194 h 203107"/>
              <a:gd name="connsiteX5" fmla="*/ 1229 w 115914"/>
              <a:gd name="connsiteY5" fmla="*/ 1844 h 20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14" h="203107">
                <a:moveTo>
                  <a:pt x="1229" y="1844"/>
                </a:moveTo>
                <a:cubicBezTo>
                  <a:pt x="-4327" y="-9533"/>
                  <a:pt x="9695" y="34124"/>
                  <a:pt x="28216" y="66932"/>
                </a:cubicBezTo>
                <a:cubicBezTo>
                  <a:pt x="46737" y="99740"/>
                  <a:pt x="100977" y="181761"/>
                  <a:pt x="112354" y="198694"/>
                </a:cubicBezTo>
                <a:cubicBezTo>
                  <a:pt x="123731" y="215627"/>
                  <a:pt x="104946" y="179115"/>
                  <a:pt x="96479" y="168532"/>
                </a:cubicBezTo>
                <a:cubicBezTo>
                  <a:pt x="88012" y="157949"/>
                  <a:pt x="73460" y="156890"/>
                  <a:pt x="61554" y="135194"/>
                </a:cubicBezTo>
                <a:cubicBezTo>
                  <a:pt x="49648" y="113498"/>
                  <a:pt x="6785" y="13221"/>
                  <a:pt x="1229" y="184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514E35B8-9022-49C3-AFCF-8B4FE2C60B3C}"/>
              </a:ext>
            </a:extLst>
          </p:cNvPr>
          <p:cNvSpPr/>
          <p:nvPr/>
        </p:nvSpPr>
        <p:spPr>
          <a:xfrm>
            <a:off x="5063746" y="2311838"/>
            <a:ext cx="33743" cy="513086"/>
          </a:xfrm>
          <a:custGeom>
            <a:avLst/>
            <a:gdLst>
              <a:gd name="connsiteX0" fmla="*/ 8317 w 33743"/>
              <a:gd name="connsiteY0" fmla="*/ 2737 h 513086"/>
              <a:gd name="connsiteX1" fmla="*/ 27367 w 33743"/>
              <a:gd name="connsiteY1" fmla="*/ 129737 h 513086"/>
              <a:gd name="connsiteX2" fmla="*/ 25779 w 33743"/>
              <a:gd name="connsiteY2" fmla="*/ 296425 h 513086"/>
              <a:gd name="connsiteX3" fmla="*/ 33717 w 33743"/>
              <a:gd name="connsiteY3" fmla="*/ 501212 h 513086"/>
              <a:gd name="connsiteX4" fmla="*/ 22604 w 33743"/>
              <a:gd name="connsiteY4" fmla="*/ 463112 h 513086"/>
              <a:gd name="connsiteX5" fmla="*/ 379 w 33743"/>
              <a:gd name="connsiteY5" fmla="*/ 251975 h 513086"/>
              <a:gd name="connsiteX6" fmla="*/ 8317 w 33743"/>
              <a:gd name="connsiteY6" fmla="*/ 2737 h 51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43" h="513086">
                <a:moveTo>
                  <a:pt x="8317" y="2737"/>
                </a:moveTo>
                <a:cubicBezTo>
                  <a:pt x="12815" y="-17636"/>
                  <a:pt x="24457" y="80789"/>
                  <a:pt x="27367" y="129737"/>
                </a:cubicBezTo>
                <a:cubicBezTo>
                  <a:pt x="30277" y="178685"/>
                  <a:pt x="24721" y="234513"/>
                  <a:pt x="25779" y="296425"/>
                </a:cubicBezTo>
                <a:cubicBezTo>
                  <a:pt x="26837" y="358337"/>
                  <a:pt x="34246" y="473431"/>
                  <a:pt x="33717" y="501212"/>
                </a:cubicBezTo>
                <a:cubicBezTo>
                  <a:pt x="33188" y="528993"/>
                  <a:pt x="28160" y="504651"/>
                  <a:pt x="22604" y="463112"/>
                </a:cubicBezTo>
                <a:cubicBezTo>
                  <a:pt x="17048" y="421573"/>
                  <a:pt x="2231" y="326587"/>
                  <a:pt x="379" y="251975"/>
                </a:cubicBezTo>
                <a:cubicBezTo>
                  <a:pt x="-1473" y="177363"/>
                  <a:pt x="3819" y="23110"/>
                  <a:pt x="8317" y="273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1E52591D-3464-48B4-8DD8-0B4069A8B192}"/>
              </a:ext>
            </a:extLst>
          </p:cNvPr>
          <p:cNvSpPr/>
          <p:nvPr/>
        </p:nvSpPr>
        <p:spPr>
          <a:xfrm>
            <a:off x="5033669" y="2765381"/>
            <a:ext cx="95420" cy="310755"/>
          </a:xfrm>
          <a:custGeom>
            <a:avLst/>
            <a:gdLst>
              <a:gd name="connsiteX0" fmla="*/ 76494 w 95420"/>
              <a:gd name="connsiteY0" fmla="*/ 44 h 310755"/>
              <a:gd name="connsiteX1" fmla="*/ 82844 w 95420"/>
              <a:gd name="connsiteY1" fmla="*/ 93707 h 310755"/>
              <a:gd name="connsiteX2" fmla="*/ 70144 w 95420"/>
              <a:gd name="connsiteY2" fmla="*/ 128632 h 310755"/>
              <a:gd name="connsiteX3" fmla="*/ 44744 w 95420"/>
              <a:gd name="connsiteY3" fmla="*/ 176257 h 310755"/>
              <a:gd name="connsiteX4" fmla="*/ 294 w 95420"/>
              <a:gd name="connsiteY4" fmla="*/ 309607 h 310755"/>
              <a:gd name="connsiteX5" fmla="*/ 28869 w 95420"/>
              <a:gd name="connsiteY5" fmla="*/ 233407 h 310755"/>
              <a:gd name="connsiteX6" fmla="*/ 93956 w 95420"/>
              <a:gd name="connsiteY6" fmla="*/ 106407 h 310755"/>
              <a:gd name="connsiteX7" fmla="*/ 76494 w 95420"/>
              <a:gd name="connsiteY7" fmla="*/ 44 h 3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20" h="310755">
                <a:moveTo>
                  <a:pt x="76494" y="44"/>
                </a:moveTo>
                <a:cubicBezTo>
                  <a:pt x="74642" y="-2073"/>
                  <a:pt x="83902" y="72276"/>
                  <a:pt x="82844" y="93707"/>
                </a:cubicBezTo>
                <a:cubicBezTo>
                  <a:pt x="81786" y="115138"/>
                  <a:pt x="76494" y="114874"/>
                  <a:pt x="70144" y="128632"/>
                </a:cubicBezTo>
                <a:cubicBezTo>
                  <a:pt x="63794" y="142390"/>
                  <a:pt x="56386" y="146095"/>
                  <a:pt x="44744" y="176257"/>
                </a:cubicBezTo>
                <a:cubicBezTo>
                  <a:pt x="33102" y="206419"/>
                  <a:pt x="2940" y="300082"/>
                  <a:pt x="294" y="309607"/>
                </a:cubicBezTo>
                <a:cubicBezTo>
                  <a:pt x="-2352" y="319132"/>
                  <a:pt x="13259" y="267274"/>
                  <a:pt x="28869" y="233407"/>
                </a:cubicBezTo>
                <a:cubicBezTo>
                  <a:pt x="44479" y="199540"/>
                  <a:pt x="86548" y="140009"/>
                  <a:pt x="93956" y="106407"/>
                </a:cubicBezTo>
                <a:cubicBezTo>
                  <a:pt x="101364" y="72805"/>
                  <a:pt x="78346" y="2161"/>
                  <a:pt x="76494" y="4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83A5897B-46ED-466E-8357-3FC1BEFCB95F}"/>
              </a:ext>
            </a:extLst>
          </p:cNvPr>
          <p:cNvSpPr/>
          <p:nvPr/>
        </p:nvSpPr>
        <p:spPr>
          <a:xfrm>
            <a:off x="5033780" y="2826889"/>
            <a:ext cx="25064" cy="222871"/>
          </a:xfrm>
          <a:custGeom>
            <a:avLst/>
            <a:gdLst>
              <a:gd name="connsiteX0" fmla="*/ 183 w 25064"/>
              <a:gd name="connsiteY0" fmla="*/ 449 h 222871"/>
              <a:gd name="connsiteX1" fmla="*/ 12883 w 25064"/>
              <a:gd name="connsiteY1" fmla="*/ 154436 h 222871"/>
              <a:gd name="connsiteX2" fmla="*/ 11295 w 25064"/>
              <a:gd name="connsiteY2" fmla="*/ 222699 h 222871"/>
              <a:gd name="connsiteX3" fmla="*/ 17645 w 25064"/>
              <a:gd name="connsiteY3" fmla="*/ 171899 h 222871"/>
              <a:gd name="connsiteX4" fmla="*/ 23995 w 25064"/>
              <a:gd name="connsiteY4" fmla="*/ 108399 h 222871"/>
              <a:gd name="connsiteX5" fmla="*/ 183 w 25064"/>
              <a:gd name="connsiteY5" fmla="*/ 449 h 22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64" h="222871">
                <a:moveTo>
                  <a:pt x="183" y="449"/>
                </a:moveTo>
                <a:cubicBezTo>
                  <a:pt x="-1669" y="8122"/>
                  <a:pt x="11031" y="117394"/>
                  <a:pt x="12883" y="154436"/>
                </a:cubicBezTo>
                <a:cubicBezTo>
                  <a:pt x="14735" y="191478"/>
                  <a:pt x="10501" y="219789"/>
                  <a:pt x="11295" y="222699"/>
                </a:cubicBezTo>
                <a:cubicBezTo>
                  <a:pt x="12089" y="225609"/>
                  <a:pt x="15528" y="190949"/>
                  <a:pt x="17645" y="171899"/>
                </a:cubicBezTo>
                <a:cubicBezTo>
                  <a:pt x="19762" y="152849"/>
                  <a:pt x="27964" y="131153"/>
                  <a:pt x="23995" y="108399"/>
                </a:cubicBezTo>
                <a:cubicBezTo>
                  <a:pt x="20026" y="85645"/>
                  <a:pt x="2035" y="-7224"/>
                  <a:pt x="183" y="44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1B3DEED4-F10D-4FBC-BACE-B887D0741A7D}"/>
              </a:ext>
            </a:extLst>
          </p:cNvPr>
          <p:cNvSpPr/>
          <p:nvPr/>
        </p:nvSpPr>
        <p:spPr>
          <a:xfrm>
            <a:off x="4885990" y="1876240"/>
            <a:ext cx="80159" cy="428207"/>
          </a:xfrm>
          <a:custGeom>
            <a:avLst/>
            <a:gdLst>
              <a:gd name="connsiteX0" fmla="*/ 335 w 80159"/>
              <a:gd name="connsiteY0" fmla="*/ 185 h 428207"/>
              <a:gd name="connsiteX1" fmla="*/ 40023 w 80159"/>
              <a:gd name="connsiteY1" fmla="*/ 139885 h 428207"/>
              <a:gd name="connsiteX2" fmla="*/ 54310 w 80159"/>
              <a:gd name="connsiteY2" fmla="*/ 214498 h 428207"/>
              <a:gd name="connsiteX3" fmla="*/ 79710 w 80159"/>
              <a:gd name="connsiteY3" fmla="*/ 420873 h 428207"/>
              <a:gd name="connsiteX4" fmla="*/ 67010 w 80159"/>
              <a:gd name="connsiteY4" fmla="*/ 362135 h 428207"/>
              <a:gd name="connsiteX5" fmla="*/ 24148 w 80159"/>
              <a:gd name="connsiteY5" fmla="*/ 171635 h 428207"/>
              <a:gd name="connsiteX6" fmla="*/ 335 w 80159"/>
              <a:gd name="connsiteY6" fmla="*/ 185 h 42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59" h="428207">
                <a:moveTo>
                  <a:pt x="335" y="185"/>
                </a:moveTo>
                <a:cubicBezTo>
                  <a:pt x="2981" y="-5107"/>
                  <a:pt x="31027" y="104166"/>
                  <a:pt x="40023" y="139885"/>
                </a:cubicBezTo>
                <a:cubicBezTo>
                  <a:pt x="49019" y="175604"/>
                  <a:pt x="47695" y="167667"/>
                  <a:pt x="54310" y="214498"/>
                </a:cubicBezTo>
                <a:cubicBezTo>
                  <a:pt x="60925" y="261329"/>
                  <a:pt x="77593" y="396267"/>
                  <a:pt x="79710" y="420873"/>
                </a:cubicBezTo>
                <a:cubicBezTo>
                  <a:pt x="81827" y="445479"/>
                  <a:pt x="76270" y="403675"/>
                  <a:pt x="67010" y="362135"/>
                </a:cubicBezTo>
                <a:cubicBezTo>
                  <a:pt x="57750" y="320595"/>
                  <a:pt x="37112" y="230637"/>
                  <a:pt x="24148" y="171635"/>
                </a:cubicBezTo>
                <a:cubicBezTo>
                  <a:pt x="11184" y="112633"/>
                  <a:pt x="-2311" y="5477"/>
                  <a:pt x="335" y="18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95ECE300-734D-48CA-954F-C1A6B4AE7196}"/>
              </a:ext>
            </a:extLst>
          </p:cNvPr>
          <p:cNvSpPr/>
          <p:nvPr/>
        </p:nvSpPr>
        <p:spPr>
          <a:xfrm>
            <a:off x="5065877" y="1785936"/>
            <a:ext cx="58474" cy="466947"/>
          </a:xfrm>
          <a:custGeom>
            <a:avLst/>
            <a:gdLst>
              <a:gd name="connsiteX0" fmla="*/ 3011 w 58474"/>
              <a:gd name="connsiteY0" fmla="*/ 2 h 466947"/>
              <a:gd name="connsiteX1" fmla="*/ 29998 w 58474"/>
              <a:gd name="connsiteY1" fmla="*/ 153989 h 466947"/>
              <a:gd name="connsiteX2" fmla="*/ 55398 w 58474"/>
              <a:gd name="connsiteY2" fmla="*/ 336552 h 466947"/>
              <a:gd name="connsiteX3" fmla="*/ 55398 w 58474"/>
              <a:gd name="connsiteY3" fmla="*/ 466727 h 466947"/>
              <a:gd name="connsiteX4" fmla="*/ 31586 w 58474"/>
              <a:gd name="connsiteY4" fmla="*/ 361952 h 466947"/>
              <a:gd name="connsiteX5" fmla="*/ 6186 w 58474"/>
              <a:gd name="connsiteY5" fmla="*/ 157164 h 466947"/>
              <a:gd name="connsiteX6" fmla="*/ 3011 w 58474"/>
              <a:gd name="connsiteY6" fmla="*/ 2 h 4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74" h="466947">
                <a:moveTo>
                  <a:pt x="3011" y="2"/>
                </a:moveTo>
                <a:cubicBezTo>
                  <a:pt x="6980" y="-527"/>
                  <a:pt x="21267" y="97897"/>
                  <a:pt x="29998" y="153989"/>
                </a:cubicBezTo>
                <a:cubicBezTo>
                  <a:pt x="38729" y="210081"/>
                  <a:pt x="51165" y="284429"/>
                  <a:pt x="55398" y="336552"/>
                </a:cubicBezTo>
                <a:cubicBezTo>
                  <a:pt x="59631" y="388675"/>
                  <a:pt x="59367" y="462494"/>
                  <a:pt x="55398" y="466727"/>
                </a:cubicBezTo>
                <a:cubicBezTo>
                  <a:pt x="51429" y="470960"/>
                  <a:pt x="39788" y="413546"/>
                  <a:pt x="31586" y="361952"/>
                </a:cubicBezTo>
                <a:cubicBezTo>
                  <a:pt x="23384" y="310358"/>
                  <a:pt x="14388" y="212727"/>
                  <a:pt x="6186" y="157164"/>
                </a:cubicBezTo>
                <a:cubicBezTo>
                  <a:pt x="-2016" y="101602"/>
                  <a:pt x="-958" y="531"/>
                  <a:pt x="3011" y="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FF433B93-0FFF-4EF1-AA45-2C8AE4A8C7EC}"/>
              </a:ext>
            </a:extLst>
          </p:cNvPr>
          <p:cNvSpPr/>
          <p:nvPr/>
        </p:nvSpPr>
        <p:spPr>
          <a:xfrm>
            <a:off x="5137139" y="2169894"/>
            <a:ext cx="190521" cy="703107"/>
          </a:xfrm>
          <a:custGeom>
            <a:avLst/>
            <a:gdLst>
              <a:gd name="connsiteX0" fmla="*/ 11 w 190521"/>
              <a:gd name="connsiteY0" fmla="*/ 219 h 703107"/>
              <a:gd name="connsiteX1" fmla="*/ 50811 w 190521"/>
              <a:gd name="connsiteY1" fmla="*/ 136744 h 703107"/>
              <a:gd name="connsiteX2" fmla="*/ 74624 w 190521"/>
              <a:gd name="connsiteY2" fmla="*/ 185956 h 703107"/>
              <a:gd name="connsiteX3" fmla="*/ 92086 w 190521"/>
              <a:gd name="connsiteY3" fmla="*/ 262156 h 703107"/>
              <a:gd name="connsiteX4" fmla="*/ 141299 w 190521"/>
              <a:gd name="connsiteY4" fmla="*/ 384394 h 703107"/>
              <a:gd name="connsiteX5" fmla="*/ 149236 w 190521"/>
              <a:gd name="connsiteY5" fmla="*/ 425669 h 703107"/>
              <a:gd name="connsiteX6" fmla="*/ 177811 w 190521"/>
              <a:gd name="connsiteY6" fmla="*/ 527269 h 703107"/>
              <a:gd name="connsiteX7" fmla="*/ 188924 w 190521"/>
              <a:gd name="connsiteY7" fmla="*/ 700306 h 703107"/>
              <a:gd name="connsiteX8" fmla="*/ 184161 w 190521"/>
              <a:gd name="connsiteY8" fmla="*/ 617756 h 703107"/>
              <a:gd name="connsiteX9" fmla="*/ 131774 w 190521"/>
              <a:gd name="connsiteY9" fmla="*/ 405031 h 703107"/>
              <a:gd name="connsiteX10" fmla="*/ 55574 w 190521"/>
              <a:gd name="connsiteY10" fmla="*/ 171669 h 703107"/>
              <a:gd name="connsiteX11" fmla="*/ 11 w 190521"/>
              <a:gd name="connsiteY11" fmla="*/ 219 h 70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21" h="703107">
                <a:moveTo>
                  <a:pt x="11" y="219"/>
                </a:moveTo>
                <a:cubicBezTo>
                  <a:pt x="-783" y="-5602"/>
                  <a:pt x="38376" y="105788"/>
                  <a:pt x="50811" y="136744"/>
                </a:cubicBezTo>
                <a:cubicBezTo>
                  <a:pt x="63246" y="167700"/>
                  <a:pt x="67745" y="165054"/>
                  <a:pt x="74624" y="185956"/>
                </a:cubicBezTo>
                <a:cubicBezTo>
                  <a:pt x="81503" y="206858"/>
                  <a:pt x="80974" y="229083"/>
                  <a:pt x="92086" y="262156"/>
                </a:cubicBezTo>
                <a:cubicBezTo>
                  <a:pt x="103198" y="295229"/>
                  <a:pt x="131774" y="357142"/>
                  <a:pt x="141299" y="384394"/>
                </a:cubicBezTo>
                <a:cubicBezTo>
                  <a:pt x="150824" y="411646"/>
                  <a:pt x="143151" y="401857"/>
                  <a:pt x="149236" y="425669"/>
                </a:cubicBezTo>
                <a:cubicBezTo>
                  <a:pt x="155321" y="449482"/>
                  <a:pt x="171196" y="481496"/>
                  <a:pt x="177811" y="527269"/>
                </a:cubicBezTo>
                <a:cubicBezTo>
                  <a:pt x="184426" y="573042"/>
                  <a:pt x="187866" y="685225"/>
                  <a:pt x="188924" y="700306"/>
                </a:cubicBezTo>
                <a:cubicBezTo>
                  <a:pt x="189982" y="715387"/>
                  <a:pt x="193686" y="666969"/>
                  <a:pt x="184161" y="617756"/>
                </a:cubicBezTo>
                <a:cubicBezTo>
                  <a:pt x="174636" y="568543"/>
                  <a:pt x="153205" y="479379"/>
                  <a:pt x="131774" y="405031"/>
                </a:cubicBezTo>
                <a:cubicBezTo>
                  <a:pt x="110343" y="330683"/>
                  <a:pt x="79386" y="235433"/>
                  <a:pt x="55574" y="171669"/>
                </a:cubicBezTo>
                <a:cubicBezTo>
                  <a:pt x="31762" y="107905"/>
                  <a:pt x="805" y="6040"/>
                  <a:pt x="11" y="21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5F09077F-A084-462B-9456-71D0511C3F34}"/>
              </a:ext>
            </a:extLst>
          </p:cNvPr>
          <p:cNvSpPr/>
          <p:nvPr/>
        </p:nvSpPr>
        <p:spPr>
          <a:xfrm>
            <a:off x="5424133" y="2158878"/>
            <a:ext cx="53629" cy="395550"/>
          </a:xfrm>
          <a:custGeom>
            <a:avLst/>
            <a:gdLst>
              <a:gd name="connsiteX0" fmla="*/ 355 w 53629"/>
              <a:gd name="connsiteY0" fmla="*/ 122 h 395550"/>
              <a:gd name="connsiteX1" fmla="*/ 35280 w 53629"/>
              <a:gd name="connsiteY1" fmla="*/ 106485 h 395550"/>
              <a:gd name="connsiteX2" fmla="*/ 47980 w 53629"/>
              <a:gd name="connsiteY2" fmla="*/ 238247 h 395550"/>
              <a:gd name="connsiteX3" fmla="*/ 51155 w 53629"/>
              <a:gd name="connsiteY3" fmla="*/ 390647 h 395550"/>
              <a:gd name="connsiteX4" fmla="*/ 51155 w 53629"/>
              <a:gd name="connsiteY4" fmla="*/ 336672 h 395550"/>
              <a:gd name="connsiteX5" fmla="*/ 19405 w 53629"/>
              <a:gd name="connsiteY5" fmla="*/ 127122 h 395550"/>
              <a:gd name="connsiteX6" fmla="*/ 355 w 53629"/>
              <a:gd name="connsiteY6" fmla="*/ 122 h 3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29" h="395550">
                <a:moveTo>
                  <a:pt x="355" y="122"/>
                </a:moveTo>
                <a:cubicBezTo>
                  <a:pt x="3001" y="-3318"/>
                  <a:pt x="27343" y="66798"/>
                  <a:pt x="35280" y="106485"/>
                </a:cubicBezTo>
                <a:cubicBezTo>
                  <a:pt x="43217" y="146172"/>
                  <a:pt x="45334" y="190887"/>
                  <a:pt x="47980" y="238247"/>
                </a:cubicBezTo>
                <a:cubicBezTo>
                  <a:pt x="50626" y="285607"/>
                  <a:pt x="50626" y="374243"/>
                  <a:pt x="51155" y="390647"/>
                </a:cubicBezTo>
                <a:cubicBezTo>
                  <a:pt x="51684" y="407051"/>
                  <a:pt x="56447" y="380593"/>
                  <a:pt x="51155" y="336672"/>
                </a:cubicBezTo>
                <a:cubicBezTo>
                  <a:pt x="45863" y="292751"/>
                  <a:pt x="28401" y="177393"/>
                  <a:pt x="19405" y="127122"/>
                </a:cubicBezTo>
                <a:cubicBezTo>
                  <a:pt x="10409" y="76851"/>
                  <a:pt x="-2291" y="3562"/>
                  <a:pt x="355" y="12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C3E4D98B-DD34-48CA-9A31-0C23140186CF}"/>
              </a:ext>
            </a:extLst>
          </p:cNvPr>
          <p:cNvSpPr/>
          <p:nvPr/>
        </p:nvSpPr>
        <p:spPr>
          <a:xfrm>
            <a:off x="5049639" y="1683775"/>
            <a:ext cx="398408" cy="494097"/>
          </a:xfrm>
          <a:custGeom>
            <a:avLst/>
            <a:gdLst>
              <a:gd name="connsiteX0" fmla="*/ 3374 w 398408"/>
              <a:gd name="connsiteY0" fmla="*/ 6913 h 494097"/>
              <a:gd name="connsiteX1" fmla="*/ 95449 w 398408"/>
              <a:gd name="connsiteY1" fmla="*/ 100575 h 494097"/>
              <a:gd name="connsiteX2" fmla="*/ 263724 w 398408"/>
              <a:gd name="connsiteY2" fmla="*/ 297425 h 494097"/>
              <a:gd name="connsiteX3" fmla="*/ 392311 w 398408"/>
              <a:gd name="connsiteY3" fmla="*/ 487925 h 494097"/>
              <a:gd name="connsiteX4" fmla="*/ 360561 w 398408"/>
              <a:gd name="connsiteY4" fmla="*/ 432363 h 494097"/>
              <a:gd name="connsiteX5" fmla="*/ 211336 w 398408"/>
              <a:gd name="connsiteY5" fmla="*/ 281550 h 494097"/>
              <a:gd name="connsiteX6" fmla="*/ 3374 w 398408"/>
              <a:gd name="connsiteY6" fmla="*/ 6913 h 49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408" h="494097">
                <a:moveTo>
                  <a:pt x="3374" y="6913"/>
                </a:moveTo>
                <a:cubicBezTo>
                  <a:pt x="-15940" y="-23249"/>
                  <a:pt x="52057" y="52156"/>
                  <a:pt x="95449" y="100575"/>
                </a:cubicBezTo>
                <a:cubicBezTo>
                  <a:pt x="138841" y="148994"/>
                  <a:pt x="214247" y="232867"/>
                  <a:pt x="263724" y="297425"/>
                </a:cubicBezTo>
                <a:cubicBezTo>
                  <a:pt x="313201" y="361983"/>
                  <a:pt x="376172" y="465435"/>
                  <a:pt x="392311" y="487925"/>
                </a:cubicBezTo>
                <a:cubicBezTo>
                  <a:pt x="408451" y="510415"/>
                  <a:pt x="390724" y="466759"/>
                  <a:pt x="360561" y="432363"/>
                </a:cubicBezTo>
                <a:cubicBezTo>
                  <a:pt x="330398" y="397967"/>
                  <a:pt x="272984" y="348225"/>
                  <a:pt x="211336" y="281550"/>
                </a:cubicBezTo>
                <a:cubicBezTo>
                  <a:pt x="149688" y="214875"/>
                  <a:pt x="22688" y="37075"/>
                  <a:pt x="3374" y="691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3D7F2C3B-AA4F-412A-A3EE-1FA39E5D2194}"/>
              </a:ext>
            </a:extLst>
          </p:cNvPr>
          <p:cNvSpPr/>
          <p:nvPr/>
        </p:nvSpPr>
        <p:spPr>
          <a:xfrm>
            <a:off x="5455376" y="2182123"/>
            <a:ext cx="171022" cy="386280"/>
          </a:xfrm>
          <a:custGeom>
            <a:avLst/>
            <a:gdLst>
              <a:gd name="connsiteX0" fmla="*/ 862 w 171022"/>
              <a:gd name="connsiteY0" fmla="*/ 690 h 386280"/>
              <a:gd name="connsiteX1" fmla="*/ 104049 w 171022"/>
              <a:gd name="connsiteY1" fmla="*/ 189602 h 386280"/>
              <a:gd name="connsiteX2" fmla="*/ 167549 w 171022"/>
              <a:gd name="connsiteY2" fmla="*/ 381690 h 386280"/>
              <a:gd name="connsiteX3" fmla="*/ 151674 w 171022"/>
              <a:gd name="connsiteY3" fmla="*/ 310252 h 386280"/>
              <a:gd name="connsiteX4" fmla="*/ 59599 w 171022"/>
              <a:gd name="connsiteY4" fmla="*/ 132452 h 386280"/>
              <a:gd name="connsiteX5" fmla="*/ 862 w 171022"/>
              <a:gd name="connsiteY5" fmla="*/ 690 h 38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022" h="386280">
                <a:moveTo>
                  <a:pt x="862" y="690"/>
                </a:moveTo>
                <a:cubicBezTo>
                  <a:pt x="8270" y="10215"/>
                  <a:pt x="76268" y="126102"/>
                  <a:pt x="104049" y="189602"/>
                </a:cubicBezTo>
                <a:cubicBezTo>
                  <a:pt x="131830" y="253102"/>
                  <a:pt x="159612" y="361582"/>
                  <a:pt x="167549" y="381690"/>
                </a:cubicBezTo>
                <a:cubicBezTo>
                  <a:pt x="175486" y="401798"/>
                  <a:pt x="169666" y="351792"/>
                  <a:pt x="151674" y="310252"/>
                </a:cubicBezTo>
                <a:cubicBezTo>
                  <a:pt x="133682" y="268712"/>
                  <a:pt x="83676" y="182458"/>
                  <a:pt x="59599" y="132452"/>
                </a:cubicBezTo>
                <a:cubicBezTo>
                  <a:pt x="35522" y="82446"/>
                  <a:pt x="-6546" y="-8835"/>
                  <a:pt x="862" y="69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02FD5236-5EBE-45C2-BD35-E83C9D60A627}"/>
              </a:ext>
            </a:extLst>
          </p:cNvPr>
          <p:cNvSpPr/>
          <p:nvPr/>
        </p:nvSpPr>
        <p:spPr>
          <a:xfrm>
            <a:off x="5694308" y="2245006"/>
            <a:ext cx="69922" cy="560064"/>
          </a:xfrm>
          <a:custGeom>
            <a:avLst/>
            <a:gdLst>
              <a:gd name="connsiteX0" fmla="*/ 55 w 69922"/>
              <a:gd name="connsiteY0" fmla="*/ 2894 h 560064"/>
              <a:gd name="connsiteX1" fmla="*/ 28630 w 69922"/>
              <a:gd name="connsiteY1" fmla="*/ 131482 h 560064"/>
              <a:gd name="connsiteX2" fmla="*/ 31805 w 69922"/>
              <a:gd name="connsiteY2" fmla="*/ 220382 h 560064"/>
              <a:gd name="connsiteX3" fmla="*/ 65142 w 69922"/>
              <a:gd name="connsiteY3" fmla="*/ 539469 h 560064"/>
              <a:gd name="connsiteX4" fmla="*/ 65142 w 69922"/>
              <a:gd name="connsiteY4" fmla="*/ 499782 h 560064"/>
              <a:gd name="connsiteX5" fmla="*/ 22280 w 69922"/>
              <a:gd name="connsiteY5" fmla="*/ 266419 h 560064"/>
              <a:gd name="connsiteX6" fmla="*/ 55 w 69922"/>
              <a:gd name="connsiteY6" fmla="*/ 2894 h 5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22" h="560064">
                <a:moveTo>
                  <a:pt x="55" y="2894"/>
                </a:moveTo>
                <a:cubicBezTo>
                  <a:pt x="1113" y="-19595"/>
                  <a:pt x="23338" y="95234"/>
                  <a:pt x="28630" y="131482"/>
                </a:cubicBezTo>
                <a:cubicBezTo>
                  <a:pt x="33922" y="167730"/>
                  <a:pt x="25720" y="152384"/>
                  <a:pt x="31805" y="220382"/>
                </a:cubicBezTo>
                <a:cubicBezTo>
                  <a:pt x="37890" y="288380"/>
                  <a:pt x="59586" y="492902"/>
                  <a:pt x="65142" y="539469"/>
                </a:cubicBezTo>
                <a:cubicBezTo>
                  <a:pt x="70698" y="586036"/>
                  <a:pt x="72286" y="545290"/>
                  <a:pt x="65142" y="499782"/>
                </a:cubicBezTo>
                <a:cubicBezTo>
                  <a:pt x="57998" y="454274"/>
                  <a:pt x="31276" y="349498"/>
                  <a:pt x="22280" y="266419"/>
                </a:cubicBezTo>
                <a:cubicBezTo>
                  <a:pt x="13284" y="183340"/>
                  <a:pt x="-1003" y="25383"/>
                  <a:pt x="55" y="289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DE416AEF-024F-4687-857B-75D6D305A65D}"/>
              </a:ext>
            </a:extLst>
          </p:cNvPr>
          <p:cNvSpPr/>
          <p:nvPr/>
        </p:nvSpPr>
        <p:spPr>
          <a:xfrm>
            <a:off x="5623633" y="2530451"/>
            <a:ext cx="49073" cy="393460"/>
          </a:xfrm>
          <a:custGeom>
            <a:avLst/>
            <a:gdLst>
              <a:gd name="connsiteX0" fmla="*/ 880 w 49073"/>
              <a:gd name="connsiteY0" fmla="*/ 24 h 393460"/>
              <a:gd name="connsiteX1" fmla="*/ 45330 w 49073"/>
              <a:gd name="connsiteY1" fmla="*/ 130199 h 393460"/>
              <a:gd name="connsiteX2" fmla="*/ 45330 w 49073"/>
              <a:gd name="connsiteY2" fmla="*/ 387374 h 393460"/>
              <a:gd name="connsiteX3" fmla="*/ 34217 w 49073"/>
              <a:gd name="connsiteY3" fmla="*/ 296887 h 393460"/>
              <a:gd name="connsiteX4" fmla="*/ 16755 w 49073"/>
              <a:gd name="connsiteY4" fmla="*/ 120674 h 393460"/>
              <a:gd name="connsiteX5" fmla="*/ 880 w 49073"/>
              <a:gd name="connsiteY5" fmla="*/ 24 h 39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73" h="393460">
                <a:moveTo>
                  <a:pt x="880" y="24"/>
                </a:moveTo>
                <a:cubicBezTo>
                  <a:pt x="5642" y="1611"/>
                  <a:pt x="37922" y="65641"/>
                  <a:pt x="45330" y="130199"/>
                </a:cubicBezTo>
                <a:cubicBezTo>
                  <a:pt x="52738" y="194757"/>
                  <a:pt x="47182" y="359593"/>
                  <a:pt x="45330" y="387374"/>
                </a:cubicBezTo>
                <a:cubicBezTo>
                  <a:pt x="43478" y="415155"/>
                  <a:pt x="38980" y="341337"/>
                  <a:pt x="34217" y="296887"/>
                </a:cubicBezTo>
                <a:cubicBezTo>
                  <a:pt x="29455" y="252437"/>
                  <a:pt x="21517" y="167770"/>
                  <a:pt x="16755" y="120674"/>
                </a:cubicBezTo>
                <a:cubicBezTo>
                  <a:pt x="11993" y="73578"/>
                  <a:pt x="-3882" y="-1563"/>
                  <a:pt x="880" y="2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20181526-283F-4171-A3AA-DEBFA412F2DB}"/>
              </a:ext>
            </a:extLst>
          </p:cNvPr>
          <p:cNvSpPr/>
          <p:nvPr/>
        </p:nvSpPr>
        <p:spPr>
          <a:xfrm>
            <a:off x="5679998" y="2722528"/>
            <a:ext cx="38169" cy="300850"/>
          </a:xfrm>
          <a:custGeom>
            <a:avLst/>
            <a:gdLst>
              <a:gd name="connsiteX0" fmla="*/ 77 w 38169"/>
              <a:gd name="connsiteY0" fmla="*/ 35 h 300850"/>
              <a:gd name="connsiteX1" fmla="*/ 27065 w 38169"/>
              <a:gd name="connsiteY1" fmla="*/ 125447 h 300850"/>
              <a:gd name="connsiteX2" fmla="*/ 31827 w 38169"/>
              <a:gd name="connsiteY2" fmla="*/ 198472 h 300850"/>
              <a:gd name="connsiteX3" fmla="*/ 9602 w 38169"/>
              <a:gd name="connsiteY3" fmla="*/ 300072 h 300850"/>
              <a:gd name="connsiteX4" fmla="*/ 23890 w 38169"/>
              <a:gd name="connsiteY4" fmla="*/ 239747 h 300850"/>
              <a:gd name="connsiteX5" fmla="*/ 36590 w 38169"/>
              <a:gd name="connsiteY5" fmla="*/ 138147 h 300850"/>
              <a:gd name="connsiteX6" fmla="*/ 77 w 38169"/>
              <a:gd name="connsiteY6" fmla="*/ 35 h 30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9" h="300850">
                <a:moveTo>
                  <a:pt x="77" y="35"/>
                </a:moveTo>
                <a:cubicBezTo>
                  <a:pt x="-1511" y="-2082"/>
                  <a:pt x="21773" y="92374"/>
                  <a:pt x="27065" y="125447"/>
                </a:cubicBezTo>
                <a:cubicBezTo>
                  <a:pt x="32357" y="158520"/>
                  <a:pt x="34737" y="169368"/>
                  <a:pt x="31827" y="198472"/>
                </a:cubicBezTo>
                <a:cubicBezTo>
                  <a:pt x="28917" y="227576"/>
                  <a:pt x="10925" y="293193"/>
                  <a:pt x="9602" y="300072"/>
                </a:cubicBezTo>
                <a:cubicBezTo>
                  <a:pt x="8279" y="306951"/>
                  <a:pt x="19392" y="266734"/>
                  <a:pt x="23890" y="239747"/>
                </a:cubicBezTo>
                <a:cubicBezTo>
                  <a:pt x="28388" y="212760"/>
                  <a:pt x="42940" y="173866"/>
                  <a:pt x="36590" y="138147"/>
                </a:cubicBezTo>
                <a:cubicBezTo>
                  <a:pt x="30240" y="102428"/>
                  <a:pt x="1665" y="2152"/>
                  <a:pt x="77" y="3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F56DD890-88F1-4CAB-91FC-9192E6C0B0D2}"/>
              </a:ext>
            </a:extLst>
          </p:cNvPr>
          <p:cNvSpPr/>
          <p:nvPr/>
        </p:nvSpPr>
        <p:spPr>
          <a:xfrm>
            <a:off x="5707461" y="2580902"/>
            <a:ext cx="54558" cy="439547"/>
          </a:xfrm>
          <a:custGeom>
            <a:avLst/>
            <a:gdLst>
              <a:gd name="connsiteX0" fmla="*/ 48814 w 54558"/>
              <a:gd name="connsiteY0" fmla="*/ 373 h 439547"/>
              <a:gd name="connsiteX1" fmla="*/ 48814 w 54558"/>
              <a:gd name="connsiteY1" fmla="*/ 117848 h 439547"/>
              <a:gd name="connsiteX2" fmla="*/ 47227 w 54558"/>
              <a:gd name="connsiteY2" fmla="*/ 198811 h 439547"/>
              <a:gd name="connsiteX3" fmla="*/ 51989 w 54558"/>
              <a:gd name="connsiteY3" fmla="*/ 270248 h 439547"/>
              <a:gd name="connsiteX4" fmla="*/ 1189 w 54558"/>
              <a:gd name="connsiteY4" fmla="*/ 436936 h 439547"/>
              <a:gd name="connsiteX5" fmla="*/ 17064 w 54558"/>
              <a:gd name="connsiteY5" fmla="*/ 363911 h 439547"/>
              <a:gd name="connsiteX6" fmla="*/ 28177 w 54558"/>
              <a:gd name="connsiteY6" fmla="*/ 254373 h 439547"/>
              <a:gd name="connsiteX7" fmla="*/ 32939 w 54558"/>
              <a:gd name="connsiteY7" fmla="*/ 86098 h 439547"/>
              <a:gd name="connsiteX8" fmla="*/ 48814 w 54558"/>
              <a:gd name="connsiteY8" fmla="*/ 373 h 43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58" h="439547">
                <a:moveTo>
                  <a:pt x="48814" y="373"/>
                </a:moveTo>
                <a:cubicBezTo>
                  <a:pt x="51460" y="5665"/>
                  <a:pt x="49079" y="84775"/>
                  <a:pt x="48814" y="117848"/>
                </a:cubicBezTo>
                <a:cubicBezTo>
                  <a:pt x="48549" y="150921"/>
                  <a:pt x="46698" y="173411"/>
                  <a:pt x="47227" y="198811"/>
                </a:cubicBezTo>
                <a:cubicBezTo>
                  <a:pt x="47756" y="224211"/>
                  <a:pt x="59662" y="230560"/>
                  <a:pt x="51989" y="270248"/>
                </a:cubicBezTo>
                <a:cubicBezTo>
                  <a:pt x="44316" y="309936"/>
                  <a:pt x="7010" y="421326"/>
                  <a:pt x="1189" y="436936"/>
                </a:cubicBezTo>
                <a:cubicBezTo>
                  <a:pt x="-4632" y="452546"/>
                  <a:pt x="12566" y="394338"/>
                  <a:pt x="17064" y="363911"/>
                </a:cubicBezTo>
                <a:cubicBezTo>
                  <a:pt x="21562" y="333484"/>
                  <a:pt x="25531" y="300675"/>
                  <a:pt x="28177" y="254373"/>
                </a:cubicBezTo>
                <a:cubicBezTo>
                  <a:pt x="30823" y="208071"/>
                  <a:pt x="29764" y="124992"/>
                  <a:pt x="32939" y="86098"/>
                </a:cubicBezTo>
                <a:cubicBezTo>
                  <a:pt x="36114" y="47204"/>
                  <a:pt x="46168" y="-4919"/>
                  <a:pt x="48814" y="37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F1C1DBA1-2069-45B9-947F-428086FE3AA4}"/>
              </a:ext>
            </a:extLst>
          </p:cNvPr>
          <p:cNvSpPr/>
          <p:nvPr/>
        </p:nvSpPr>
        <p:spPr>
          <a:xfrm>
            <a:off x="5372198" y="2851053"/>
            <a:ext cx="461190" cy="362541"/>
          </a:xfrm>
          <a:custGeom>
            <a:avLst/>
            <a:gdLst>
              <a:gd name="connsiteX0" fmla="*/ 458690 w 461190"/>
              <a:gd name="connsiteY0" fmla="*/ 1685 h 362541"/>
              <a:gd name="connsiteX1" fmla="*/ 374552 w 461190"/>
              <a:gd name="connsiteY1" fmla="*/ 165197 h 362541"/>
              <a:gd name="connsiteX2" fmla="*/ 352327 w 461190"/>
              <a:gd name="connsiteY2" fmla="*/ 184247 h 362541"/>
              <a:gd name="connsiteX3" fmla="*/ 288827 w 461190"/>
              <a:gd name="connsiteY3" fmla="*/ 246160 h 362541"/>
              <a:gd name="connsiteX4" fmla="*/ 231677 w 461190"/>
              <a:gd name="connsiteY4" fmla="*/ 295372 h 362541"/>
              <a:gd name="connsiteX5" fmla="*/ 158652 w 461190"/>
              <a:gd name="connsiteY5" fmla="*/ 327122 h 362541"/>
              <a:gd name="connsiteX6" fmla="*/ 1490 w 461190"/>
              <a:gd name="connsiteY6" fmla="*/ 362047 h 362541"/>
              <a:gd name="connsiteX7" fmla="*/ 90390 w 461190"/>
              <a:gd name="connsiteY7" fmla="*/ 342997 h 362541"/>
              <a:gd name="connsiteX8" fmla="*/ 266602 w 461190"/>
              <a:gd name="connsiteY8" fmla="*/ 281085 h 362541"/>
              <a:gd name="connsiteX9" fmla="*/ 458690 w 461190"/>
              <a:gd name="connsiteY9" fmla="*/ 1685 h 3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190" h="362541">
                <a:moveTo>
                  <a:pt x="458690" y="1685"/>
                </a:moveTo>
                <a:cubicBezTo>
                  <a:pt x="476682" y="-17630"/>
                  <a:pt x="392279" y="134770"/>
                  <a:pt x="374552" y="165197"/>
                </a:cubicBezTo>
                <a:cubicBezTo>
                  <a:pt x="356825" y="195624"/>
                  <a:pt x="366614" y="170753"/>
                  <a:pt x="352327" y="184247"/>
                </a:cubicBezTo>
                <a:cubicBezTo>
                  <a:pt x="338040" y="197741"/>
                  <a:pt x="308935" y="227639"/>
                  <a:pt x="288827" y="246160"/>
                </a:cubicBezTo>
                <a:cubicBezTo>
                  <a:pt x="268719" y="264681"/>
                  <a:pt x="253373" y="281878"/>
                  <a:pt x="231677" y="295372"/>
                </a:cubicBezTo>
                <a:cubicBezTo>
                  <a:pt x="209981" y="308866"/>
                  <a:pt x="197016" y="316010"/>
                  <a:pt x="158652" y="327122"/>
                </a:cubicBezTo>
                <a:cubicBezTo>
                  <a:pt x="120288" y="338234"/>
                  <a:pt x="12867" y="359401"/>
                  <a:pt x="1490" y="362047"/>
                </a:cubicBezTo>
                <a:cubicBezTo>
                  <a:pt x="-9887" y="364693"/>
                  <a:pt x="46205" y="356491"/>
                  <a:pt x="90390" y="342997"/>
                </a:cubicBezTo>
                <a:cubicBezTo>
                  <a:pt x="134575" y="329503"/>
                  <a:pt x="204425" y="334002"/>
                  <a:pt x="266602" y="281085"/>
                </a:cubicBezTo>
                <a:cubicBezTo>
                  <a:pt x="328779" y="228168"/>
                  <a:pt x="440698" y="21000"/>
                  <a:pt x="458690" y="168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64454E2F-7195-4C81-9F4D-647519C89800}"/>
              </a:ext>
            </a:extLst>
          </p:cNvPr>
          <p:cNvSpPr/>
          <p:nvPr/>
        </p:nvSpPr>
        <p:spPr>
          <a:xfrm>
            <a:off x="5510537" y="2930525"/>
            <a:ext cx="329880" cy="242075"/>
          </a:xfrm>
          <a:custGeom>
            <a:avLst/>
            <a:gdLst>
              <a:gd name="connsiteX0" fmla="*/ 329876 w 329880"/>
              <a:gd name="connsiteY0" fmla="*/ 0 h 242075"/>
              <a:gd name="connsiteX1" fmla="*/ 263201 w 329880"/>
              <a:gd name="connsiteY1" fmla="*/ 85725 h 242075"/>
              <a:gd name="connsiteX2" fmla="*/ 153663 w 329880"/>
              <a:gd name="connsiteY2" fmla="*/ 174625 h 242075"/>
              <a:gd name="connsiteX3" fmla="*/ 110801 w 329880"/>
              <a:gd name="connsiteY3" fmla="*/ 203200 h 242075"/>
              <a:gd name="connsiteX4" fmla="*/ 1263 w 329880"/>
              <a:gd name="connsiteY4" fmla="*/ 241300 h 242075"/>
              <a:gd name="connsiteX5" fmla="*/ 61588 w 329880"/>
              <a:gd name="connsiteY5" fmla="*/ 222250 h 242075"/>
              <a:gd name="connsiteX6" fmla="*/ 213988 w 329880"/>
              <a:gd name="connsiteY6" fmla="*/ 147638 h 242075"/>
              <a:gd name="connsiteX7" fmla="*/ 266376 w 329880"/>
              <a:gd name="connsiteY7" fmla="*/ 85725 h 242075"/>
              <a:gd name="connsiteX8" fmla="*/ 329876 w 329880"/>
              <a:gd name="connsiteY8" fmla="*/ 0 h 24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880" h="242075">
                <a:moveTo>
                  <a:pt x="329876" y="0"/>
                </a:moveTo>
                <a:cubicBezTo>
                  <a:pt x="329347" y="0"/>
                  <a:pt x="292570" y="56621"/>
                  <a:pt x="263201" y="85725"/>
                </a:cubicBezTo>
                <a:cubicBezTo>
                  <a:pt x="233832" y="114829"/>
                  <a:pt x="179063" y="155046"/>
                  <a:pt x="153663" y="174625"/>
                </a:cubicBezTo>
                <a:cubicBezTo>
                  <a:pt x="128263" y="194204"/>
                  <a:pt x="136201" y="192088"/>
                  <a:pt x="110801" y="203200"/>
                </a:cubicBezTo>
                <a:cubicBezTo>
                  <a:pt x="85401" y="214312"/>
                  <a:pt x="9465" y="238125"/>
                  <a:pt x="1263" y="241300"/>
                </a:cubicBezTo>
                <a:cubicBezTo>
                  <a:pt x="-6939" y="244475"/>
                  <a:pt x="26134" y="237860"/>
                  <a:pt x="61588" y="222250"/>
                </a:cubicBezTo>
                <a:cubicBezTo>
                  <a:pt x="97042" y="206640"/>
                  <a:pt x="179857" y="170392"/>
                  <a:pt x="213988" y="147638"/>
                </a:cubicBezTo>
                <a:cubicBezTo>
                  <a:pt x="248119" y="124884"/>
                  <a:pt x="249443" y="110331"/>
                  <a:pt x="266376" y="85725"/>
                </a:cubicBezTo>
                <a:cubicBezTo>
                  <a:pt x="283309" y="61119"/>
                  <a:pt x="330405" y="0"/>
                  <a:pt x="329876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3DBC1258-81BF-45EE-9206-C82C0339B270}"/>
              </a:ext>
            </a:extLst>
          </p:cNvPr>
          <p:cNvSpPr/>
          <p:nvPr/>
        </p:nvSpPr>
        <p:spPr>
          <a:xfrm>
            <a:off x="5574997" y="3070085"/>
            <a:ext cx="299358" cy="545654"/>
          </a:xfrm>
          <a:custGeom>
            <a:avLst/>
            <a:gdLst>
              <a:gd name="connsiteX0" fmla="*/ 298753 w 299358"/>
              <a:gd name="connsiteY0" fmla="*/ 140 h 545654"/>
              <a:gd name="connsiteX1" fmla="*/ 189216 w 299358"/>
              <a:gd name="connsiteY1" fmla="*/ 100153 h 545654"/>
              <a:gd name="connsiteX2" fmla="*/ 117778 w 299358"/>
              <a:gd name="connsiteY2" fmla="*/ 200165 h 545654"/>
              <a:gd name="connsiteX3" fmla="*/ 55866 w 299358"/>
              <a:gd name="connsiteY3" fmla="*/ 354153 h 545654"/>
              <a:gd name="connsiteX4" fmla="*/ 3478 w 299358"/>
              <a:gd name="connsiteY4" fmla="*/ 533540 h 545654"/>
              <a:gd name="connsiteX5" fmla="*/ 8241 w 299358"/>
              <a:gd name="connsiteY5" fmla="*/ 508140 h 545654"/>
              <a:gd name="connsiteX6" fmla="*/ 35228 w 299358"/>
              <a:gd name="connsiteY6" fmla="*/ 336690 h 545654"/>
              <a:gd name="connsiteX7" fmla="*/ 82853 w 299358"/>
              <a:gd name="connsiteY7" fmla="*/ 212865 h 545654"/>
              <a:gd name="connsiteX8" fmla="*/ 136828 w 299358"/>
              <a:gd name="connsiteY8" fmla="*/ 122378 h 545654"/>
              <a:gd name="connsiteX9" fmla="*/ 298753 w 299358"/>
              <a:gd name="connsiteY9" fmla="*/ 140 h 54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358" h="545654">
                <a:moveTo>
                  <a:pt x="298753" y="140"/>
                </a:moveTo>
                <a:cubicBezTo>
                  <a:pt x="307484" y="-3564"/>
                  <a:pt x="219378" y="66816"/>
                  <a:pt x="189216" y="100153"/>
                </a:cubicBezTo>
                <a:cubicBezTo>
                  <a:pt x="159054" y="133490"/>
                  <a:pt x="140003" y="157832"/>
                  <a:pt x="117778" y="200165"/>
                </a:cubicBezTo>
                <a:cubicBezTo>
                  <a:pt x="95553" y="242498"/>
                  <a:pt x="74916" y="298591"/>
                  <a:pt x="55866" y="354153"/>
                </a:cubicBezTo>
                <a:cubicBezTo>
                  <a:pt x="36816" y="409716"/>
                  <a:pt x="11415" y="507876"/>
                  <a:pt x="3478" y="533540"/>
                </a:cubicBezTo>
                <a:cubicBezTo>
                  <a:pt x="-4460" y="559205"/>
                  <a:pt x="2949" y="540948"/>
                  <a:pt x="8241" y="508140"/>
                </a:cubicBezTo>
                <a:cubicBezTo>
                  <a:pt x="13533" y="475332"/>
                  <a:pt x="22793" y="385903"/>
                  <a:pt x="35228" y="336690"/>
                </a:cubicBezTo>
                <a:cubicBezTo>
                  <a:pt x="47663" y="287477"/>
                  <a:pt x="65920" y="248584"/>
                  <a:pt x="82853" y="212865"/>
                </a:cubicBezTo>
                <a:cubicBezTo>
                  <a:pt x="99786" y="177146"/>
                  <a:pt x="102697" y="157303"/>
                  <a:pt x="136828" y="122378"/>
                </a:cubicBezTo>
                <a:cubicBezTo>
                  <a:pt x="170959" y="87453"/>
                  <a:pt x="290022" y="3844"/>
                  <a:pt x="298753" y="14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CCA290D1-1E7B-40C9-81DA-2BEF5CC500F8}"/>
              </a:ext>
            </a:extLst>
          </p:cNvPr>
          <p:cNvSpPr/>
          <p:nvPr/>
        </p:nvSpPr>
        <p:spPr>
          <a:xfrm>
            <a:off x="5624606" y="3147162"/>
            <a:ext cx="210469" cy="273790"/>
          </a:xfrm>
          <a:custGeom>
            <a:avLst/>
            <a:gdLst>
              <a:gd name="connsiteX0" fmla="*/ 209457 w 210469"/>
              <a:gd name="connsiteY0" fmla="*/ 851 h 273790"/>
              <a:gd name="connsiteX1" fmla="*/ 111032 w 210469"/>
              <a:gd name="connsiteY1" fmla="*/ 89751 h 273790"/>
              <a:gd name="connsiteX2" fmla="*/ 6257 w 210469"/>
              <a:gd name="connsiteY2" fmla="*/ 267551 h 273790"/>
              <a:gd name="connsiteX3" fmla="*/ 15782 w 210469"/>
              <a:gd name="connsiteY3" fmla="*/ 224688 h 273790"/>
              <a:gd name="connsiteX4" fmla="*/ 47532 w 210469"/>
              <a:gd name="connsiteY4" fmla="*/ 138963 h 273790"/>
              <a:gd name="connsiteX5" fmla="*/ 209457 w 210469"/>
              <a:gd name="connsiteY5" fmla="*/ 851 h 27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69" h="273790">
                <a:moveTo>
                  <a:pt x="209457" y="851"/>
                </a:moveTo>
                <a:cubicBezTo>
                  <a:pt x="220040" y="-7351"/>
                  <a:pt x="144899" y="45301"/>
                  <a:pt x="111032" y="89751"/>
                </a:cubicBezTo>
                <a:cubicBezTo>
                  <a:pt x="77165" y="134201"/>
                  <a:pt x="22132" y="245061"/>
                  <a:pt x="6257" y="267551"/>
                </a:cubicBezTo>
                <a:cubicBezTo>
                  <a:pt x="-9618" y="290041"/>
                  <a:pt x="8903" y="246119"/>
                  <a:pt x="15782" y="224688"/>
                </a:cubicBezTo>
                <a:cubicBezTo>
                  <a:pt x="22661" y="203257"/>
                  <a:pt x="17370" y="173623"/>
                  <a:pt x="47532" y="138963"/>
                </a:cubicBezTo>
                <a:cubicBezTo>
                  <a:pt x="77694" y="104303"/>
                  <a:pt x="198874" y="9053"/>
                  <a:pt x="209457" y="85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1E7103A1-61F4-4404-B8D0-998637178774}"/>
              </a:ext>
            </a:extLst>
          </p:cNvPr>
          <p:cNvSpPr/>
          <p:nvPr/>
        </p:nvSpPr>
        <p:spPr>
          <a:xfrm>
            <a:off x="5721931" y="3147299"/>
            <a:ext cx="114551" cy="476004"/>
          </a:xfrm>
          <a:custGeom>
            <a:avLst/>
            <a:gdLst>
              <a:gd name="connsiteX0" fmla="*/ 113719 w 114551"/>
              <a:gd name="connsiteY0" fmla="*/ 2301 h 476004"/>
              <a:gd name="connsiteX1" fmla="*/ 53394 w 114551"/>
              <a:gd name="connsiteY1" fmla="*/ 165814 h 476004"/>
              <a:gd name="connsiteX2" fmla="*/ 31169 w 114551"/>
              <a:gd name="connsiteY2" fmla="*/ 267414 h 476004"/>
              <a:gd name="connsiteX3" fmla="*/ 34344 w 114551"/>
              <a:gd name="connsiteY3" fmla="*/ 315039 h 476004"/>
              <a:gd name="connsiteX4" fmla="*/ 31169 w 114551"/>
              <a:gd name="connsiteY4" fmla="*/ 472201 h 476004"/>
              <a:gd name="connsiteX5" fmla="*/ 24819 w 114551"/>
              <a:gd name="connsiteY5" fmla="*/ 416639 h 476004"/>
              <a:gd name="connsiteX6" fmla="*/ 4182 w 114551"/>
              <a:gd name="connsiteY6" fmla="*/ 297576 h 476004"/>
              <a:gd name="connsiteX7" fmla="*/ 113719 w 114551"/>
              <a:gd name="connsiteY7" fmla="*/ 2301 h 47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51" h="476004">
                <a:moveTo>
                  <a:pt x="113719" y="2301"/>
                </a:moveTo>
                <a:cubicBezTo>
                  <a:pt x="121921" y="-19659"/>
                  <a:pt x="67152" y="121628"/>
                  <a:pt x="53394" y="165814"/>
                </a:cubicBezTo>
                <a:cubicBezTo>
                  <a:pt x="39636" y="210000"/>
                  <a:pt x="34344" y="242543"/>
                  <a:pt x="31169" y="267414"/>
                </a:cubicBezTo>
                <a:cubicBezTo>
                  <a:pt x="27994" y="292285"/>
                  <a:pt x="34344" y="280908"/>
                  <a:pt x="34344" y="315039"/>
                </a:cubicBezTo>
                <a:cubicBezTo>
                  <a:pt x="34344" y="349170"/>
                  <a:pt x="32756" y="455268"/>
                  <a:pt x="31169" y="472201"/>
                </a:cubicBezTo>
                <a:cubicBezTo>
                  <a:pt x="29581" y="489134"/>
                  <a:pt x="29317" y="445743"/>
                  <a:pt x="24819" y="416639"/>
                </a:cubicBezTo>
                <a:cubicBezTo>
                  <a:pt x="20321" y="387535"/>
                  <a:pt x="-11164" y="365838"/>
                  <a:pt x="4182" y="297576"/>
                </a:cubicBezTo>
                <a:cubicBezTo>
                  <a:pt x="19528" y="229314"/>
                  <a:pt x="105517" y="24261"/>
                  <a:pt x="113719" y="230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5DBEEFD4-0A95-47C9-BD31-0404BE64C4D0}"/>
              </a:ext>
            </a:extLst>
          </p:cNvPr>
          <p:cNvSpPr/>
          <p:nvPr/>
        </p:nvSpPr>
        <p:spPr>
          <a:xfrm>
            <a:off x="5596640" y="3114517"/>
            <a:ext cx="467617" cy="585040"/>
          </a:xfrm>
          <a:custGeom>
            <a:avLst/>
            <a:gdLst>
              <a:gd name="connsiteX0" fmla="*/ 467610 w 467617"/>
              <a:gd name="connsiteY0" fmla="*/ 158 h 585040"/>
              <a:gd name="connsiteX1" fmla="*/ 404110 w 467617"/>
              <a:gd name="connsiteY1" fmla="*/ 166846 h 585040"/>
              <a:gd name="connsiteX2" fmla="*/ 254885 w 467617"/>
              <a:gd name="connsiteY2" fmla="*/ 404971 h 585040"/>
              <a:gd name="connsiteX3" fmla="*/ 170748 w 467617"/>
              <a:gd name="connsiteY3" fmla="*/ 495458 h 585040"/>
              <a:gd name="connsiteX4" fmla="*/ 5648 w 467617"/>
              <a:gd name="connsiteY4" fmla="*/ 576421 h 585040"/>
              <a:gd name="connsiteX5" fmla="*/ 59623 w 467617"/>
              <a:gd name="connsiteY5" fmla="*/ 563721 h 585040"/>
              <a:gd name="connsiteX6" fmla="*/ 264410 w 467617"/>
              <a:gd name="connsiteY6" fmla="*/ 408146 h 585040"/>
              <a:gd name="connsiteX7" fmla="*/ 400935 w 467617"/>
              <a:gd name="connsiteY7" fmla="*/ 195421 h 585040"/>
              <a:gd name="connsiteX8" fmla="*/ 467610 w 467617"/>
              <a:gd name="connsiteY8" fmla="*/ 158 h 58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17" h="585040">
                <a:moveTo>
                  <a:pt x="467610" y="158"/>
                </a:moveTo>
                <a:cubicBezTo>
                  <a:pt x="468139" y="-4605"/>
                  <a:pt x="439564" y="99377"/>
                  <a:pt x="404110" y="166846"/>
                </a:cubicBezTo>
                <a:cubicBezTo>
                  <a:pt x="368656" y="234315"/>
                  <a:pt x="293779" y="350202"/>
                  <a:pt x="254885" y="404971"/>
                </a:cubicBezTo>
                <a:cubicBezTo>
                  <a:pt x="215991" y="459740"/>
                  <a:pt x="212287" y="466883"/>
                  <a:pt x="170748" y="495458"/>
                </a:cubicBezTo>
                <a:cubicBezTo>
                  <a:pt x="129209" y="524033"/>
                  <a:pt x="24169" y="565044"/>
                  <a:pt x="5648" y="576421"/>
                </a:cubicBezTo>
                <a:cubicBezTo>
                  <a:pt x="-12873" y="587798"/>
                  <a:pt x="16496" y="591767"/>
                  <a:pt x="59623" y="563721"/>
                </a:cubicBezTo>
                <a:cubicBezTo>
                  <a:pt x="102750" y="535675"/>
                  <a:pt x="207525" y="469529"/>
                  <a:pt x="264410" y="408146"/>
                </a:cubicBezTo>
                <a:cubicBezTo>
                  <a:pt x="321295" y="346763"/>
                  <a:pt x="367068" y="262890"/>
                  <a:pt x="400935" y="195421"/>
                </a:cubicBezTo>
                <a:cubicBezTo>
                  <a:pt x="434802" y="127952"/>
                  <a:pt x="467081" y="4921"/>
                  <a:pt x="467610" y="15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205EDBAD-03F9-4FC4-8066-E448EDF33588}"/>
              </a:ext>
            </a:extLst>
          </p:cNvPr>
          <p:cNvSpPr/>
          <p:nvPr/>
        </p:nvSpPr>
        <p:spPr>
          <a:xfrm>
            <a:off x="5605524" y="3276458"/>
            <a:ext cx="436501" cy="432898"/>
          </a:xfrm>
          <a:custGeom>
            <a:avLst/>
            <a:gdLst>
              <a:gd name="connsiteX0" fmla="*/ 436501 w 436501"/>
              <a:gd name="connsiteY0" fmla="*/ 142 h 432898"/>
              <a:gd name="connsiteX1" fmla="*/ 303151 w 436501"/>
              <a:gd name="connsiteY1" fmla="*/ 181117 h 432898"/>
              <a:gd name="connsiteX2" fmla="*/ 14226 w 436501"/>
              <a:gd name="connsiteY2" fmla="*/ 419242 h 432898"/>
              <a:gd name="connsiteX3" fmla="*/ 58676 w 436501"/>
              <a:gd name="connsiteY3" fmla="*/ 392255 h 432898"/>
              <a:gd name="connsiteX4" fmla="*/ 184089 w 436501"/>
              <a:gd name="connsiteY4" fmla="*/ 295417 h 432898"/>
              <a:gd name="connsiteX5" fmla="*/ 303151 w 436501"/>
              <a:gd name="connsiteY5" fmla="*/ 209692 h 432898"/>
              <a:gd name="connsiteX6" fmla="*/ 436501 w 436501"/>
              <a:gd name="connsiteY6" fmla="*/ 142 h 43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01" h="432898">
                <a:moveTo>
                  <a:pt x="436501" y="142"/>
                </a:moveTo>
                <a:cubicBezTo>
                  <a:pt x="436501" y="-4620"/>
                  <a:pt x="373530" y="111267"/>
                  <a:pt x="303151" y="181117"/>
                </a:cubicBezTo>
                <a:cubicBezTo>
                  <a:pt x="232772" y="250967"/>
                  <a:pt x="54972" y="384052"/>
                  <a:pt x="14226" y="419242"/>
                </a:cubicBezTo>
                <a:cubicBezTo>
                  <a:pt x="-26520" y="454432"/>
                  <a:pt x="30365" y="412893"/>
                  <a:pt x="58676" y="392255"/>
                </a:cubicBezTo>
                <a:cubicBezTo>
                  <a:pt x="86986" y="371618"/>
                  <a:pt x="143343" y="325844"/>
                  <a:pt x="184089" y="295417"/>
                </a:cubicBezTo>
                <a:cubicBezTo>
                  <a:pt x="224835" y="264990"/>
                  <a:pt x="260553" y="261550"/>
                  <a:pt x="303151" y="209692"/>
                </a:cubicBezTo>
                <a:cubicBezTo>
                  <a:pt x="345749" y="157834"/>
                  <a:pt x="436501" y="4904"/>
                  <a:pt x="436501" y="14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3CEB1062-2DE3-4DDA-A960-98F70447E3E3}"/>
              </a:ext>
            </a:extLst>
          </p:cNvPr>
          <p:cNvSpPr/>
          <p:nvPr/>
        </p:nvSpPr>
        <p:spPr>
          <a:xfrm>
            <a:off x="5765622" y="3220756"/>
            <a:ext cx="132760" cy="639709"/>
          </a:xfrm>
          <a:custGeom>
            <a:avLst/>
            <a:gdLst>
              <a:gd name="connsiteX0" fmla="*/ 108128 w 132760"/>
              <a:gd name="connsiteY0" fmla="*/ 282 h 639709"/>
              <a:gd name="connsiteX1" fmla="*/ 44628 w 132760"/>
              <a:gd name="connsiteY1" fmla="*/ 173319 h 639709"/>
              <a:gd name="connsiteX2" fmla="*/ 20816 w 132760"/>
              <a:gd name="connsiteY2" fmla="*/ 298732 h 639709"/>
              <a:gd name="connsiteX3" fmla="*/ 11291 w 132760"/>
              <a:gd name="connsiteY3" fmla="*/ 397157 h 639709"/>
              <a:gd name="connsiteX4" fmla="*/ 19228 w 132760"/>
              <a:gd name="connsiteY4" fmla="*/ 471769 h 639709"/>
              <a:gd name="connsiteX5" fmla="*/ 52566 w 132760"/>
              <a:gd name="connsiteY5" fmla="*/ 547969 h 639709"/>
              <a:gd name="connsiteX6" fmla="*/ 130353 w 132760"/>
              <a:gd name="connsiteY6" fmla="*/ 636869 h 639709"/>
              <a:gd name="connsiteX7" fmla="*/ 114478 w 132760"/>
              <a:gd name="connsiteY7" fmla="*/ 619407 h 639709"/>
              <a:gd name="connsiteX8" fmla="*/ 38278 w 132760"/>
              <a:gd name="connsiteY8" fmla="*/ 528919 h 639709"/>
              <a:gd name="connsiteX9" fmla="*/ 8116 w 132760"/>
              <a:gd name="connsiteY9" fmla="*/ 398744 h 639709"/>
              <a:gd name="connsiteX10" fmla="*/ 9703 w 132760"/>
              <a:gd name="connsiteY10" fmla="*/ 216182 h 639709"/>
              <a:gd name="connsiteX11" fmla="*/ 108128 w 132760"/>
              <a:gd name="connsiteY11" fmla="*/ 282 h 6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760" h="639709">
                <a:moveTo>
                  <a:pt x="108128" y="282"/>
                </a:moveTo>
                <a:cubicBezTo>
                  <a:pt x="113949" y="-6862"/>
                  <a:pt x="59180" y="123577"/>
                  <a:pt x="44628" y="173319"/>
                </a:cubicBezTo>
                <a:cubicBezTo>
                  <a:pt x="30076" y="223061"/>
                  <a:pt x="26372" y="261426"/>
                  <a:pt x="20816" y="298732"/>
                </a:cubicBezTo>
                <a:cubicBezTo>
                  <a:pt x="15260" y="336038"/>
                  <a:pt x="11556" y="368318"/>
                  <a:pt x="11291" y="397157"/>
                </a:cubicBezTo>
                <a:cubicBezTo>
                  <a:pt x="11026" y="425996"/>
                  <a:pt x="12349" y="446634"/>
                  <a:pt x="19228" y="471769"/>
                </a:cubicBezTo>
                <a:cubicBezTo>
                  <a:pt x="26107" y="496904"/>
                  <a:pt x="34045" y="520452"/>
                  <a:pt x="52566" y="547969"/>
                </a:cubicBezTo>
                <a:cubicBezTo>
                  <a:pt x="71087" y="575486"/>
                  <a:pt x="120034" y="624963"/>
                  <a:pt x="130353" y="636869"/>
                </a:cubicBezTo>
                <a:cubicBezTo>
                  <a:pt x="140672" y="648775"/>
                  <a:pt x="114478" y="619407"/>
                  <a:pt x="114478" y="619407"/>
                </a:cubicBezTo>
                <a:cubicBezTo>
                  <a:pt x="99132" y="601415"/>
                  <a:pt x="56005" y="565696"/>
                  <a:pt x="38278" y="528919"/>
                </a:cubicBezTo>
                <a:cubicBezTo>
                  <a:pt x="20551" y="492142"/>
                  <a:pt x="12878" y="450867"/>
                  <a:pt x="8116" y="398744"/>
                </a:cubicBezTo>
                <a:cubicBezTo>
                  <a:pt x="3354" y="346621"/>
                  <a:pt x="-8289" y="279417"/>
                  <a:pt x="9703" y="216182"/>
                </a:cubicBezTo>
                <a:cubicBezTo>
                  <a:pt x="27695" y="152947"/>
                  <a:pt x="102307" y="7426"/>
                  <a:pt x="108128" y="28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17C3A7CA-8BEA-4012-8100-52FF60E09201}"/>
              </a:ext>
            </a:extLst>
          </p:cNvPr>
          <p:cNvSpPr/>
          <p:nvPr/>
        </p:nvSpPr>
        <p:spPr>
          <a:xfrm>
            <a:off x="5555713" y="3521404"/>
            <a:ext cx="297557" cy="448827"/>
          </a:xfrm>
          <a:custGeom>
            <a:avLst/>
            <a:gdLst>
              <a:gd name="connsiteX0" fmla="*/ 297400 w 297557"/>
              <a:gd name="connsiteY0" fmla="*/ 1259 h 448827"/>
              <a:gd name="connsiteX1" fmla="*/ 225962 w 297557"/>
              <a:gd name="connsiteY1" fmla="*/ 166359 h 448827"/>
              <a:gd name="connsiteX2" fmla="*/ 170400 w 297557"/>
              <a:gd name="connsiteY2" fmla="*/ 255259 h 448827"/>
              <a:gd name="connsiteX3" fmla="*/ 116425 w 297557"/>
              <a:gd name="connsiteY3" fmla="*/ 328284 h 448827"/>
              <a:gd name="connsiteX4" fmla="*/ 2125 w 297557"/>
              <a:gd name="connsiteY4" fmla="*/ 445759 h 448827"/>
              <a:gd name="connsiteX5" fmla="*/ 54512 w 297557"/>
              <a:gd name="connsiteY5" fmla="*/ 401309 h 448827"/>
              <a:gd name="connsiteX6" fmla="*/ 205325 w 297557"/>
              <a:gd name="connsiteY6" fmla="*/ 261609 h 448827"/>
              <a:gd name="connsiteX7" fmla="*/ 297400 w 297557"/>
              <a:gd name="connsiteY7" fmla="*/ 1259 h 44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57" h="448827">
                <a:moveTo>
                  <a:pt x="297400" y="1259"/>
                </a:moveTo>
                <a:cubicBezTo>
                  <a:pt x="300839" y="-14616"/>
                  <a:pt x="247129" y="124026"/>
                  <a:pt x="225962" y="166359"/>
                </a:cubicBezTo>
                <a:cubicBezTo>
                  <a:pt x="204795" y="208692"/>
                  <a:pt x="188656" y="228272"/>
                  <a:pt x="170400" y="255259"/>
                </a:cubicBezTo>
                <a:cubicBezTo>
                  <a:pt x="152144" y="282246"/>
                  <a:pt x="144471" y="296534"/>
                  <a:pt x="116425" y="328284"/>
                </a:cubicBezTo>
                <a:cubicBezTo>
                  <a:pt x="88379" y="360034"/>
                  <a:pt x="12444" y="433588"/>
                  <a:pt x="2125" y="445759"/>
                </a:cubicBezTo>
                <a:cubicBezTo>
                  <a:pt x="-8194" y="457930"/>
                  <a:pt x="20645" y="432001"/>
                  <a:pt x="54512" y="401309"/>
                </a:cubicBezTo>
                <a:cubicBezTo>
                  <a:pt x="88379" y="370617"/>
                  <a:pt x="164579" y="322992"/>
                  <a:pt x="205325" y="261609"/>
                </a:cubicBezTo>
                <a:cubicBezTo>
                  <a:pt x="246071" y="200226"/>
                  <a:pt x="293961" y="17134"/>
                  <a:pt x="297400" y="125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8182FBA1-A231-4372-807D-685E7A865646}"/>
              </a:ext>
            </a:extLst>
          </p:cNvPr>
          <p:cNvSpPr/>
          <p:nvPr/>
        </p:nvSpPr>
        <p:spPr>
          <a:xfrm>
            <a:off x="5602253" y="3584319"/>
            <a:ext cx="395326" cy="353638"/>
          </a:xfrm>
          <a:custGeom>
            <a:avLst/>
            <a:gdLst>
              <a:gd name="connsiteX0" fmla="*/ 395322 w 395326"/>
              <a:gd name="connsiteY0" fmla="*/ 256 h 353638"/>
              <a:gd name="connsiteX1" fmla="*/ 246097 w 395326"/>
              <a:gd name="connsiteY1" fmla="*/ 87569 h 353638"/>
              <a:gd name="connsiteX2" fmla="*/ 200060 w 395326"/>
              <a:gd name="connsiteY2" fmla="*/ 132019 h 353638"/>
              <a:gd name="connsiteX3" fmla="*/ 149260 w 395326"/>
              <a:gd name="connsiteY3" fmla="*/ 224094 h 353638"/>
              <a:gd name="connsiteX4" fmla="*/ 1622 w 395326"/>
              <a:gd name="connsiteY4" fmla="*/ 351094 h 353638"/>
              <a:gd name="connsiteX5" fmla="*/ 80997 w 395326"/>
              <a:gd name="connsiteY5" fmla="*/ 293944 h 353638"/>
              <a:gd name="connsiteX6" fmla="*/ 241335 w 395326"/>
              <a:gd name="connsiteY6" fmla="*/ 117731 h 353638"/>
              <a:gd name="connsiteX7" fmla="*/ 395322 w 395326"/>
              <a:gd name="connsiteY7" fmla="*/ 256 h 35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326" h="353638">
                <a:moveTo>
                  <a:pt x="395322" y="256"/>
                </a:moveTo>
                <a:cubicBezTo>
                  <a:pt x="396116" y="-4771"/>
                  <a:pt x="278641" y="65609"/>
                  <a:pt x="246097" y="87569"/>
                </a:cubicBezTo>
                <a:cubicBezTo>
                  <a:pt x="213553" y="109529"/>
                  <a:pt x="216199" y="109265"/>
                  <a:pt x="200060" y="132019"/>
                </a:cubicBezTo>
                <a:cubicBezTo>
                  <a:pt x="183921" y="154773"/>
                  <a:pt x="182333" y="187582"/>
                  <a:pt x="149260" y="224094"/>
                </a:cubicBezTo>
                <a:cubicBezTo>
                  <a:pt x="116187" y="260607"/>
                  <a:pt x="12999" y="339452"/>
                  <a:pt x="1622" y="351094"/>
                </a:cubicBezTo>
                <a:cubicBezTo>
                  <a:pt x="-9755" y="362736"/>
                  <a:pt x="41045" y="332838"/>
                  <a:pt x="80997" y="293944"/>
                </a:cubicBezTo>
                <a:cubicBezTo>
                  <a:pt x="120949" y="255050"/>
                  <a:pt x="189212" y="164827"/>
                  <a:pt x="241335" y="117731"/>
                </a:cubicBezTo>
                <a:cubicBezTo>
                  <a:pt x="293458" y="70635"/>
                  <a:pt x="394528" y="5283"/>
                  <a:pt x="395322" y="25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FD02E514-E3F8-4370-9A04-FC3BE161AFF9}"/>
              </a:ext>
            </a:extLst>
          </p:cNvPr>
          <p:cNvSpPr/>
          <p:nvPr/>
        </p:nvSpPr>
        <p:spPr>
          <a:xfrm>
            <a:off x="5484100" y="3676066"/>
            <a:ext cx="304908" cy="48229"/>
          </a:xfrm>
          <a:custGeom>
            <a:avLst/>
            <a:gdLst>
              <a:gd name="connsiteX0" fmla="*/ 713 w 304908"/>
              <a:gd name="connsiteY0" fmla="*/ 8522 h 48229"/>
              <a:gd name="connsiteX1" fmla="*/ 161050 w 304908"/>
              <a:gd name="connsiteY1" fmla="*/ 41859 h 48229"/>
              <a:gd name="connsiteX2" fmla="*/ 299163 w 304908"/>
              <a:gd name="connsiteY2" fmla="*/ 584 h 48229"/>
              <a:gd name="connsiteX3" fmla="*/ 273763 w 304908"/>
              <a:gd name="connsiteY3" fmla="*/ 19634 h 48229"/>
              <a:gd name="connsiteX4" fmla="*/ 227725 w 304908"/>
              <a:gd name="connsiteY4" fmla="*/ 48209 h 48229"/>
              <a:gd name="connsiteX5" fmla="*/ 713 w 304908"/>
              <a:gd name="connsiteY5" fmla="*/ 8522 h 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08" h="48229">
                <a:moveTo>
                  <a:pt x="713" y="8522"/>
                </a:moveTo>
                <a:cubicBezTo>
                  <a:pt x="-10399" y="7464"/>
                  <a:pt x="111308" y="43182"/>
                  <a:pt x="161050" y="41859"/>
                </a:cubicBezTo>
                <a:cubicBezTo>
                  <a:pt x="210792" y="40536"/>
                  <a:pt x="280378" y="4288"/>
                  <a:pt x="299163" y="584"/>
                </a:cubicBezTo>
                <a:cubicBezTo>
                  <a:pt x="317948" y="-3120"/>
                  <a:pt x="285669" y="11697"/>
                  <a:pt x="273763" y="19634"/>
                </a:cubicBezTo>
                <a:cubicBezTo>
                  <a:pt x="261857" y="27571"/>
                  <a:pt x="269794" y="47151"/>
                  <a:pt x="227725" y="48209"/>
                </a:cubicBezTo>
                <a:cubicBezTo>
                  <a:pt x="185656" y="49267"/>
                  <a:pt x="11825" y="9580"/>
                  <a:pt x="713" y="852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71D87029-721C-4746-8EEB-E67EA53E63AF}"/>
              </a:ext>
            </a:extLst>
          </p:cNvPr>
          <p:cNvSpPr/>
          <p:nvPr/>
        </p:nvSpPr>
        <p:spPr>
          <a:xfrm>
            <a:off x="5627159" y="3659464"/>
            <a:ext cx="581467" cy="351958"/>
          </a:xfrm>
          <a:custGeom>
            <a:avLst/>
            <a:gdLst>
              <a:gd name="connsiteX0" fmla="*/ 3704 w 581467"/>
              <a:gd name="connsiteY0" fmla="*/ 345799 h 351958"/>
              <a:gd name="connsiteX1" fmla="*/ 194204 w 581467"/>
              <a:gd name="connsiteY1" fmla="*/ 306111 h 351958"/>
              <a:gd name="connsiteX2" fmla="*/ 337079 w 581467"/>
              <a:gd name="connsiteY2" fmla="*/ 217211 h 351958"/>
              <a:gd name="connsiteX3" fmla="*/ 568854 w 581467"/>
              <a:gd name="connsiteY3" fmla="*/ 9249 h 351958"/>
              <a:gd name="connsiteX4" fmla="*/ 532341 w 581467"/>
              <a:gd name="connsiteY4" fmla="*/ 50524 h 351958"/>
              <a:gd name="connsiteX5" fmla="*/ 376766 w 581467"/>
              <a:gd name="connsiteY5" fmla="*/ 177524 h 351958"/>
              <a:gd name="connsiteX6" fmla="*/ 3704 w 581467"/>
              <a:gd name="connsiteY6" fmla="*/ 345799 h 35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467" h="351958">
                <a:moveTo>
                  <a:pt x="3704" y="345799"/>
                </a:moveTo>
                <a:cubicBezTo>
                  <a:pt x="-26723" y="367230"/>
                  <a:pt x="138642" y="327542"/>
                  <a:pt x="194204" y="306111"/>
                </a:cubicBezTo>
                <a:cubicBezTo>
                  <a:pt x="249766" y="284680"/>
                  <a:pt x="274637" y="266688"/>
                  <a:pt x="337079" y="217211"/>
                </a:cubicBezTo>
                <a:cubicBezTo>
                  <a:pt x="399521" y="167734"/>
                  <a:pt x="536310" y="37030"/>
                  <a:pt x="568854" y="9249"/>
                </a:cubicBezTo>
                <a:cubicBezTo>
                  <a:pt x="601398" y="-18532"/>
                  <a:pt x="564356" y="22478"/>
                  <a:pt x="532341" y="50524"/>
                </a:cubicBezTo>
                <a:cubicBezTo>
                  <a:pt x="500326" y="78570"/>
                  <a:pt x="457728" y="128047"/>
                  <a:pt x="376766" y="177524"/>
                </a:cubicBezTo>
                <a:cubicBezTo>
                  <a:pt x="295804" y="227001"/>
                  <a:pt x="34131" y="324368"/>
                  <a:pt x="3704" y="34579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12FC5AAB-043D-47CD-8741-803E878C3B81}"/>
              </a:ext>
            </a:extLst>
          </p:cNvPr>
          <p:cNvSpPr/>
          <p:nvPr/>
        </p:nvSpPr>
        <p:spPr>
          <a:xfrm>
            <a:off x="5771787" y="3687158"/>
            <a:ext cx="462823" cy="294720"/>
          </a:xfrm>
          <a:custGeom>
            <a:avLst/>
            <a:gdLst>
              <a:gd name="connsiteX0" fmla="*/ 462326 w 462823"/>
              <a:gd name="connsiteY0" fmla="*/ 605 h 294720"/>
              <a:gd name="connsiteX1" fmla="*/ 314688 w 462823"/>
              <a:gd name="connsiteY1" fmla="*/ 149830 h 294720"/>
              <a:gd name="connsiteX2" fmla="*/ 214676 w 462823"/>
              <a:gd name="connsiteY2" fmla="*/ 210155 h 294720"/>
              <a:gd name="connsiteX3" fmla="*/ 6713 w 462823"/>
              <a:gd name="connsiteY3" fmla="*/ 291117 h 294720"/>
              <a:gd name="connsiteX4" fmla="*/ 70213 w 462823"/>
              <a:gd name="connsiteY4" fmla="*/ 273655 h 294720"/>
              <a:gd name="connsiteX5" fmla="*/ 260713 w 462823"/>
              <a:gd name="connsiteY5" fmla="*/ 211742 h 294720"/>
              <a:gd name="connsiteX6" fmla="*/ 462326 w 462823"/>
              <a:gd name="connsiteY6" fmla="*/ 605 h 29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823" h="294720">
                <a:moveTo>
                  <a:pt x="462326" y="605"/>
                </a:moveTo>
                <a:cubicBezTo>
                  <a:pt x="471322" y="-9714"/>
                  <a:pt x="355963" y="114905"/>
                  <a:pt x="314688" y="149830"/>
                </a:cubicBezTo>
                <a:cubicBezTo>
                  <a:pt x="273413" y="184755"/>
                  <a:pt x="266005" y="186607"/>
                  <a:pt x="214676" y="210155"/>
                </a:cubicBezTo>
                <a:cubicBezTo>
                  <a:pt x="163347" y="233703"/>
                  <a:pt x="30790" y="280534"/>
                  <a:pt x="6713" y="291117"/>
                </a:cubicBezTo>
                <a:cubicBezTo>
                  <a:pt x="-17364" y="301700"/>
                  <a:pt x="27880" y="286884"/>
                  <a:pt x="70213" y="273655"/>
                </a:cubicBezTo>
                <a:cubicBezTo>
                  <a:pt x="112546" y="260426"/>
                  <a:pt x="198007" y="258838"/>
                  <a:pt x="260713" y="211742"/>
                </a:cubicBezTo>
                <a:cubicBezTo>
                  <a:pt x="323419" y="164646"/>
                  <a:pt x="453330" y="10924"/>
                  <a:pt x="462326" y="60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EDDD2F59-66D1-4851-A8A7-DE8CFFA3F669}"/>
              </a:ext>
            </a:extLst>
          </p:cNvPr>
          <p:cNvSpPr/>
          <p:nvPr/>
        </p:nvSpPr>
        <p:spPr>
          <a:xfrm>
            <a:off x="5525024" y="3884562"/>
            <a:ext cx="526774" cy="429972"/>
          </a:xfrm>
          <a:custGeom>
            <a:avLst/>
            <a:gdLst>
              <a:gd name="connsiteX0" fmla="*/ 526526 w 526774"/>
              <a:gd name="connsiteY0" fmla="*/ 1638 h 429972"/>
              <a:gd name="connsiteX1" fmla="*/ 464614 w 526774"/>
              <a:gd name="connsiteY1" fmla="*/ 90538 h 429972"/>
              <a:gd name="connsiteX2" fmla="*/ 331264 w 526774"/>
              <a:gd name="connsiteY2" fmla="*/ 242938 h 429972"/>
              <a:gd name="connsiteX3" fmla="*/ 274114 w 526774"/>
              <a:gd name="connsiteY3" fmla="*/ 290563 h 429972"/>
              <a:gd name="connsiteX4" fmla="*/ 201089 w 526774"/>
              <a:gd name="connsiteY4" fmla="*/ 338188 h 429972"/>
              <a:gd name="connsiteX5" fmla="*/ 153464 w 526774"/>
              <a:gd name="connsiteY5" fmla="*/ 365176 h 429972"/>
              <a:gd name="connsiteX6" fmla="*/ 1064 w 526774"/>
              <a:gd name="connsiteY6" fmla="*/ 428676 h 429972"/>
              <a:gd name="connsiteX7" fmla="*/ 94726 w 526774"/>
              <a:gd name="connsiteY7" fmla="*/ 401688 h 429972"/>
              <a:gd name="connsiteX8" fmla="*/ 263001 w 526774"/>
              <a:gd name="connsiteY8" fmla="*/ 328663 h 429972"/>
              <a:gd name="connsiteX9" fmla="*/ 443976 w 526774"/>
              <a:gd name="connsiteY9" fmla="*/ 165151 h 429972"/>
              <a:gd name="connsiteX10" fmla="*/ 526526 w 526774"/>
              <a:gd name="connsiteY10" fmla="*/ 1638 h 42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774" h="429972">
                <a:moveTo>
                  <a:pt x="526526" y="1638"/>
                </a:moveTo>
                <a:cubicBezTo>
                  <a:pt x="529966" y="-10797"/>
                  <a:pt x="497158" y="50321"/>
                  <a:pt x="464614" y="90538"/>
                </a:cubicBezTo>
                <a:cubicBezTo>
                  <a:pt x="432070" y="130755"/>
                  <a:pt x="363014" y="209601"/>
                  <a:pt x="331264" y="242938"/>
                </a:cubicBezTo>
                <a:cubicBezTo>
                  <a:pt x="299514" y="276275"/>
                  <a:pt x="295810" y="274688"/>
                  <a:pt x="274114" y="290563"/>
                </a:cubicBezTo>
                <a:cubicBezTo>
                  <a:pt x="252418" y="306438"/>
                  <a:pt x="221197" y="325753"/>
                  <a:pt x="201089" y="338188"/>
                </a:cubicBezTo>
                <a:cubicBezTo>
                  <a:pt x="180981" y="350623"/>
                  <a:pt x="186801" y="350095"/>
                  <a:pt x="153464" y="365176"/>
                </a:cubicBezTo>
                <a:cubicBezTo>
                  <a:pt x="120126" y="380257"/>
                  <a:pt x="10854" y="422591"/>
                  <a:pt x="1064" y="428676"/>
                </a:cubicBezTo>
                <a:cubicBezTo>
                  <a:pt x="-8726" y="434761"/>
                  <a:pt x="51070" y="418357"/>
                  <a:pt x="94726" y="401688"/>
                </a:cubicBezTo>
                <a:cubicBezTo>
                  <a:pt x="138382" y="385019"/>
                  <a:pt x="204793" y="368086"/>
                  <a:pt x="263001" y="328663"/>
                </a:cubicBezTo>
                <a:cubicBezTo>
                  <a:pt x="321209" y="289240"/>
                  <a:pt x="402701" y="218597"/>
                  <a:pt x="443976" y="165151"/>
                </a:cubicBezTo>
                <a:cubicBezTo>
                  <a:pt x="485251" y="111705"/>
                  <a:pt x="523086" y="14073"/>
                  <a:pt x="526526" y="163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83FE3A2B-9E63-4B34-889E-886852E4AA8E}"/>
              </a:ext>
            </a:extLst>
          </p:cNvPr>
          <p:cNvSpPr/>
          <p:nvPr/>
        </p:nvSpPr>
        <p:spPr>
          <a:xfrm>
            <a:off x="5547902" y="3750484"/>
            <a:ext cx="696413" cy="455441"/>
          </a:xfrm>
          <a:custGeom>
            <a:avLst/>
            <a:gdLst>
              <a:gd name="connsiteX0" fmla="*/ 694148 w 696413"/>
              <a:gd name="connsiteY0" fmla="*/ 779 h 455441"/>
              <a:gd name="connsiteX1" fmla="*/ 636998 w 696413"/>
              <a:gd name="connsiteY1" fmla="*/ 140479 h 455441"/>
              <a:gd name="connsiteX2" fmla="*/ 514761 w 696413"/>
              <a:gd name="connsiteY2" fmla="*/ 303991 h 455441"/>
              <a:gd name="connsiteX3" fmla="*/ 456023 w 696413"/>
              <a:gd name="connsiteY3" fmla="*/ 350029 h 455441"/>
              <a:gd name="connsiteX4" fmla="*/ 367123 w 696413"/>
              <a:gd name="connsiteY4" fmla="*/ 381779 h 455441"/>
              <a:gd name="connsiteX5" fmla="*/ 275048 w 696413"/>
              <a:gd name="connsiteY5" fmla="*/ 405591 h 455441"/>
              <a:gd name="connsiteX6" fmla="*/ 1998 w 696413"/>
              <a:gd name="connsiteY6" fmla="*/ 453216 h 455441"/>
              <a:gd name="connsiteX7" fmla="*/ 167098 w 696413"/>
              <a:gd name="connsiteY7" fmla="*/ 437341 h 455441"/>
              <a:gd name="connsiteX8" fmla="*/ 456023 w 696413"/>
              <a:gd name="connsiteY8" fmla="*/ 348441 h 455441"/>
              <a:gd name="connsiteX9" fmla="*/ 563973 w 696413"/>
              <a:gd name="connsiteY9" fmla="*/ 203979 h 455441"/>
              <a:gd name="connsiteX10" fmla="*/ 694148 w 696413"/>
              <a:gd name="connsiteY10" fmla="*/ 779 h 45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6413" h="455441">
                <a:moveTo>
                  <a:pt x="694148" y="779"/>
                </a:moveTo>
                <a:cubicBezTo>
                  <a:pt x="706319" y="-9804"/>
                  <a:pt x="666896" y="89944"/>
                  <a:pt x="636998" y="140479"/>
                </a:cubicBezTo>
                <a:cubicBezTo>
                  <a:pt x="607100" y="191014"/>
                  <a:pt x="544923" y="269066"/>
                  <a:pt x="514761" y="303991"/>
                </a:cubicBezTo>
                <a:cubicBezTo>
                  <a:pt x="484598" y="338916"/>
                  <a:pt x="480629" y="337064"/>
                  <a:pt x="456023" y="350029"/>
                </a:cubicBezTo>
                <a:cubicBezTo>
                  <a:pt x="431417" y="362994"/>
                  <a:pt x="397285" y="372519"/>
                  <a:pt x="367123" y="381779"/>
                </a:cubicBezTo>
                <a:cubicBezTo>
                  <a:pt x="336961" y="391039"/>
                  <a:pt x="335902" y="393685"/>
                  <a:pt x="275048" y="405591"/>
                </a:cubicBezTo>
                <a:cubicBezTo>
                  <a:pt x="214194" y="417497"/>
                  <a:pt x="19990" y="447924"/>
                  <a:pt x="1998" y="453216"/>
                </a:cubicBezTo>
                <a:cubicBezTo>
                  <a:pt x="-15994" y="458508"/>
                  <a:pt x="91427" y="454804"/>
                  <a:pt x="167098" y="437341"/>
                </a:cubicBezTo>
                <a:cubicBezTo>
                  <a:pt x="242769" y="419879"/>
                  <a:pt x="389877" y="387335"/>
                  <a:pt x="456023" y="348441"/>
                </a:cubicBezTo>
                <a:cubicBezTo>
                  <a:pt x="522169" y="309547"/>
                  <a:pt x="525873" y="261923"/>
                  <a:pt x="563973" y="203979"/>
                </a:cubicBezTo>
                <a:cubicBezTo>
                  <a:pt x="602073" y="146035"/>
                  <a:pt x="681977" y="11362"/>
                  <a:pt x="694148" y="77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3060DD6D-C244-4A29-BE07-7E98AF9A5523}"/>
              </a:ext>
            </a:extLst>
          </p:cNvPr>
          <p:cNvSpPr/>
          <p:nvPr/>
        </p:nvSpPr>
        <p:spPr>
          <a:xfrm>
            <a:off x="5837731" y="3178645"/>
            <a:ext cx="53844" cy="362339"/>
          </a:xfrm>
          <a:custGeom>
            <a:avLst/>
            <a:gdLst>
              <a:gd name="connsiteX0" fmla="*/ 53482 w 53844"/>
              <a:gd name="connsiteY0" fmla="*/ 1118 h 362339"/>
              <a:gd name="connsiteX1" fmla="*/ 43957 w 53844"/>
              <a:gd name="connsiteY1" fmla="*/ 118593 h 362339"/>
              <a:gd name="connsiteX2" fmla="*/ 29669 w 53844"/>
              <a:gd name="connsiteY2" fmla="*/ 224955 h 362339"/>
              <a:gd name="connsiteX3" fmla="*/ 4269 w 53844"/>
              <a:gd name="connsiteY3" fmla="*/ 361480 h 362339"/>
              <a:gd name="connsiteX4" fmla="*/ 2682 w 53844"/>
              <a:gd name="connsiteY4" fmla="*/ 272580 h 362339"/>
              <a:gd name="connsiteX5" fmla="*/ 31257 w 53844"/>
              <a:gd name="connsiteY5" fmla="*/ 70968 h 362339"/>
              <a:gd name="connsiteX6" fmla="*/ 53482 w 53844"/>
              <a:gd name="connsiteY6" fmla="*/ 1118 h 36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44" h="362339">
                <a:moveTo>
                  <a:pt x="53482" y="1118"/>
                </a:moveTo>
                <a:cubicBezTo>
                  <a:pt x="55599" y="9055"/>
                  <a:pt x="47926" y="81287"/>
                  <a:pt x="43957" y="118593"/>
                </a:cubicBezTo>
                <a:cubicBezTo>
                  <a:pt x="39988" y="155899"/>
                  <a:pt x="36284" y="184474"/>
                  <a:pt x="29669" y="224955"/>
                </a:cubicBezTo>
                <a:cubicBezTo>
                  <a:pt x="23054" y="265436"/>
                  <a:pt x="8767" y="353543"/>
                  <a:pt x="4269" y="361480"/>
                </a:cubicBezTo>
                <a:cubicBezTo>
                  <a:pt x="-229" y="369417"/>
                  <a:pt x="-1816" y="320999"/>
                  <a:pt x="2682" y="272580"/>
                </a:cubicBezTo>
                <a:cubicBezTo>
                  <a:pt x="7180" y="224161"/>
                  <a:pt x="24907" y="113301"/>
                  <a:pt x="31257" y="70968"/>
                </a:cubicBezTo>
                <a:cubicBezTo>
                  <a:pt x="37607" y="28635"/>
                  <a:pt x="51365" y="-6819"/>
                  <a:pt x="53482" y="111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5D63ED64-A84C-4756-94AC-D62084F36EDF}"/>
              </a:ext>
            </a:extLst>
          </p:cNvPr>
          <p:cNvSpPr/>
          <p:nvPr/>
        </p:nvSpPr>
        <p:spPr>
          <a:xfrm>
            <a:off x="5865838" y="3400285"/>
            <a:ext cx="114300" cy="229976"/>
          </a:xfrm>
          <a:custGeom>
            <a:avLst/>
            <a:gdLst>
              <a:gd name="connsiteX0" fmla="*/ 114275 w 114300"/>
              <a:gd name="connsiteY0" fmla="*/ 140 h 229976"/>
              <a:gd name="connsiteX1" fmla="*/ 46012 w 114300"/>
              <a:gd name="connsiteY1" fmla="*/ 128728 h 229976"/>
              <a:gd name="connsiteX2" fmla="*/ 1562 w 114300"/>
              <a:gd name="connsiteY2" fmla="*/ 228740 h 229976"/>
              <a:gd name="connsiteX3" fmla="*/ 12675 w 114300"/>
              <a:gd name="connsiteY3" fmla="*/ 179528 h 229976"/>
              <a:gd name="connsiteX4" fmla="*/ 38075 w 114300"/>
              <a:gd name="connsiteY4" fmla="*/ 104915 h 229976"/>
              <a:gd name="connsiteX5" fmla="*/ 114275 w 114300"/>
              <a:gd name="connsiteY5" fmla="*/ 140 h 22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" h="229976">
                <a:moveTo>
                  <a:pt x="114275" y="140"/>
                </a:moveTo>
                <a:cubicBezTo>
                  <a:pt x="115598" y="4109"/>
                  <a:pt x="64797" y="90628"/>
                  <a:pt x="46012" y="128728"/>
                </a:cubicBezTo>
                <a:cubicBezTo>
                  <a:pt x="27227" y="166828"/>
                  <a:pt x="7118" y="220273"/>
                  <a:pt x="1562" y="228740"/>
                </a:cubicBezTo>
                <a:cubicBezTo>
                  <a:pt x="-3994" y="237207"/>
                  <a:pt x="6590" y="200165"/>
                  <a:pt x="12675" y="179528"/>
                </a:cubicBezTo>
                <a:cubicBezTo>
                  <a:pt x="18760" y="158891"/>
                  <a:pt x="20613" y="132696"/>
                  <a:pt x="38075" y="104915"/>
                </a:cubicBezTo>
                <a:cubicBezTo>
                  <a:pt x="55537" y="77134"/>
                  <a:pt x="112952" y="-3829"/>
                  <a:pt x="114275" y="14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5DFA8A40-6F7A-4694-BC6A-C7D3397E638C}"/>
              </a:ext>
            </a:extLst>
          </p:cNvPr>
          <p:cNvSpPr/>
          <p:nvPr/>
        </p:nvSpPr>
        <p:spPr>
          <a:xfrm>
            <a:off x="5881417" y="3502416"/>
            <a:ext cx="74449" cy="537463"/>
          </a:xfrm>
          <a:custGeom>
            <a:avLst/>
            <a:gdLst>
              <a:gd name="connsiteX0" fmla="*/ 68533 w 74449"/>
              <a:gd name="connsiteY0" fmla="*/ 5959 h 537463"/>
              <a:gd name="connsiteX1" fmla="*/ 33608 w 74449"/>
              <a:gd name="connsiteY1" fmla="*/ 121847 h 537463"/>
              <a:gd name="connsiteX2" fmla="*/ 17733 w 74449"/>
              <a:gd name="connsiteY2" fmla="*/ 228209 h 537463"/>
              <a:gd name="connsiteX3" fmla="*/ 6621 w 74449"/>
              <a:gd name="connsiteY3" fmla="*/ 326634 h 537463"/>
              <a:gd name="connsiteX4" fmla="*/ 68533 w 74449"/>
              <a:gd name="connsiteY4" fmla="*/ 525072 h 537463"/>
              <a:gd name="connsiteX5" fmla="*/ 68533 w 74449"/>
              <a:gd name="connsiteY5" fmla="*/ 509197 h 537463"/>
              <a:gd name="connsiteX6" fmla="*/ 38371 w 74449"/>
              <a:gd name="connsiteY6" fmla="*/ 448872 h 537463"/>
              <a:gd name="connsiteX7" fmla="*/ 271 w 74449"/>
              <a:gd name="connsiteY7" fmla="*/ 318697 h 537463"/>
              <a:gd name="connsiteX8" fmla="*/ 68533 w 74449"/>
              <a:gd name="connsiteY8" fmla="*/ 5959 h 53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49" h="537463">
                <a:moveTo>
                  <a:pt x="68533" y="5959"/>
                </a:moveTo>
                <a:cubicBezTo>
                  <a:pt x="74089" y="-26849"/>
                  <a:pt x="42075" y="84805"/>
                  <a:pt x="33608" y="121847"/>
                </a:cubicBezTo>
                <a:cubicBezTo>
                  <a:pt x="25141" y="158889"/>
                  <a:pt x="22231" y="194078"/>
                  <a:pt x="17733" y="228209"/>
                </a:cubicBezTo>
                <a:cubicBezTo>
                  <a:pt x="13235" y="262340"/>
                  <a:pt x="-1846" y="277157"/>
                  <a:pt x="6621" y="326634"/>
                </a:cubicBezTo>
                <a:cubicBezTo>
                  <a:pt x="15088" y="376111"/>
                  <a:pt x="58214" y="494645"/>
                  <a:pt x="68533" y="525072"/>
                </a:cubicBezTo>
                <a:cubicBezTo>
                  <a:pt x="78852" y="555499"/>
                  <a:pt x="73560" y="521897"/>
                  <a:pt x="68533" y="509197"/>
                </a:cubicBezTo>
                <a:cubicBezTo>
                  <a:pt x="63506" y="496497"/>
                  <a:pt x="49748" y="480622"/>
                  <a:pt x="38371" y="448872"/>
                </a:cubicBezTo>
                <a:cubicBezTo>
                  <a:pt x="26994" y="417122"/>
                  <a:pt x="-3168" y="394632"/>
                  <a:pt x="271" y="318697"/>
                </a:cubicBezTo>
                <a:cubicBezTo>
                  <a:pt x="3710" y="242762"/>
                  <a:pt x="62977" y="38767"/>
                  <a:pt x="68533" y="595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C138C263-32B3-4828-96E2-E4246F26BC49}"/>
              </a:ext>
            </a:extLst>
          </p:cNvPr>
          <p:cNvSpPr/>
          <p:nvPr/>
        </p:nvSpPr>
        <p:spPr>
          <a:xfrm>
            <a:off x="6015268" y="3366162"/>
            <a:ext cx="187890" cy="460429"/>
          </a:xfrm>
          <a:custGeom>
            <a:avLst/>
            <a:gdLst>
              <a:gd name="connsiteX0" fmla="*/ 187095 w 187890"/>
              <a:gd name="connsiteY0" fmla="*/ 926 h 460429"/>
              <a:gd name="connsiteX1" fmla="*/ 83907 w 187890"/>
              <a:gd name="connsiteY1" fmla="*/ 173963 h 460429"/>
              <a:gd name="connsiteX2" fmla="*/ 36282 w 187890"/>
              <a:gd name="connsiteY2" fmla="*/ 261276 h 460429"/>
              <a:gd name="connsiteX3" fmla="*/ 6120 w 187890"/>
              <a:gd name="connsiteY3" fmla="*/ 447013 h 460429"/>
              <a:gd name="connsiteX4" fmla="*/ 1357 w 187890"/>
              <a:gd name="connsiteY4" fmla="*/ 424788 h 460429"/>
              <a:gd name="connsiteX5" fmla="*/ 23582 w 187890"/>
              <a:gd name="connsiteY5" fmla="*/ 256513 h 460429"/>
              <a:gd name="connsiteX6" fmla="*/ 187095 w 187890"/>
              <a:gd name="connsiteY6" fmla="*/ 926 h 46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890" h="460429">
                <a:moveTo>
                  <a:pt x="187095" y="926"/>
                </a:moveTo>
                <a:cubicBezTo>
                  <a:pt x="197149" y="-12832"/>
                  <a:pt x="109043" y="130571"/>
                  <a:pt x="83907" y="173963"/>
                </a:cubicBezTo>
                <a:cubicBezTo>
                  <a:pt x="58771" y="217355"/>
                  <a:pt x="49246" y="215768"/>
                  <a:pt x="36282" y="261276"/>
                </a:cubicBezTo>
                <a:cubicBezTo>
                  <a:pt x="23317" y="306784"/>
                  <a:pt x="11941" y="419761"/>
                  <a:pt x="6120" y="447013"/>
                </a:cubicBezTo>
                <a:cubicBezTo>
                  <a:pt x="299" y="474265"/>
                  <a:pt x="-1553" y="456538"/>
                  <a:pt x="1357" y="424788"/>
                </a:cubicBezTo>
                <a:cubicBezTo>
                  <a:pt x="4267" y="393038"/>
                  <a:pt x="-7639" y="326098"/>
                  <a:pt x="23582" y="256513"/>
                </a:cubicBezTo>
                <a:cubicBezTo>
                  <a:pt x="54803" y="186928"/>
                  <a:pt x="177041" y="14684"/>
                  <a:pt x="187095" y="92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FE08AD69-8972-40F1-BB2E-3D036ECE8DCA}"/>
              </a:ext>
            </a:extLst>
          </p:cNvPr>
          <p:cNvSpPr/>
          <p:nvPr/>
        </p:nvSpPr>
        <p:spPr>
          <a:xfrm>
            <a:off x="5925783" y="3819423"/>
            <a:ext cx="116523" cy="542105"/>
          </a:xfrm>
          <a:custGeom>
            <a:avLst/>
            <a:gdLst>
              <a:gd name="connsiteX0" fmla="*/ 35280 w 116523"/>
              <a:gd name="connsiteY0" fmla="*/ 1690 h 542105"/>
              <a:gd name="connsiteX1" fmla="*/ 25755 w 116523"/>
              <a:gd name="connsiteY1" fmla="*/ 135040 h 542105"/>
              <a:gd name="connsiteX2" fmla="*/ 24167 w 116523"/>
              <a:gd name="connsiteY2" fmla="*/ 235052 h 542105"/>
              <a:gd name="connsiteX3" fmla="*/ 40042 w 116523"/>
              <a:gd name="connsiteY3" fmla="*/ 331890 h 542105"/>
              <a:gd name="connsiteX4" fmla="*/ 114655 w 116523"/>
              <a:gd name="connsiteY4" fmla="*/ 531915 h 542105"/>
              <a:gd name="connsiteX5" fmla="*/ 90842 w 116523"/>
              <a:gd name="connsiteY5" fmla="*/ 500165 h 542105"/>
              <a:gd name="connsiteX6" fmla="*/ 55917 w 116523"/>
              <a:gd name="connsiteY6" fmla="*/ 390627 h 542105"/>
              <a:gd name="connsiteX7" fmla="*/ 355 w 116523"/>
              <a:gd name="connsiteY7" fmla="*/ 235052 h 542105"/>
              <a:gd name="connsiteX8" fmla="*/ 35280 w 116523"/>
              <a:gd name="connsiteY8" fmla="*/ 1690 h 54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23" h="542105">
                <a:moveTo>
                  <a:pt x="35280" y="1690"/>
                </a:moveTo>
                <a:cubicBezTo>
                  <a:pt x="39513" y="-14979"/>
                  <a:pt x="27607" y="96146"/>
                  <a:pt x="25755" y="135040"/>
                </a:cubicBezTo>
                <a:cubicBezTo>
                  <a:pt x="23903" y="173934"/>
                  <a:pt x="21786" y="202244"/>
                  <a:pt x="24167" y="235052"/>
                </a:cubicBezTo>
                <a:cubicBezTo>
                  <a:pt x="26548" y="267860"/>
                  <a:pt x="24961" y="282413"/>
                  <a:pt x="40042" y="331890"/>
                </a:cubicBezTo>
                <a:cubicBezTo>
                  <a:pt x="55123" y="381367"/>
                  <a:pt x="106188" y="503869"/>
                  <a:pt x="114655" y="531915"/>
                </a:cubicBezTo>
                <a:cubicBezTo>
                  <a:pt x="123122" y="559961"/>
                  <a:pt x="100632" y="523713"/>
                  <a:pt x="90842" y="500165"/>
                </a:cubicBezTo>
                <a:cubicBezTo>
                  <a:pt x="81052" y="476617"/>
                  <a:pt x="70998" y="434813"/>
                  <a:pt x="55917" y="390627"/>
                </a:cubicBezTo>
                <a:cubicBezTo>
                  <a:pt x="40836" y="346442"/>
                  <a:pt x="4588" y="297494"/>
                  <a:pt x="355" y="235052"/>
                </a:cubicBezTo>
                <a:cubicBezTo>
                  <a:pt x="-3878" y="172610"/>
                  <a:pt x="31047" y="18359"/>
                  <a:pt x="35280" y="169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0280848A-A8AD-4F45-8AB5-270A4C26EFFD}"/>
              </a:ext>
            </a:extLst>
          </p:cNvPr>
          <p:cNvSpPr/>
          <p:nvPr/>
        </p:nvSpPr>
        <p:spPr>
          <a:xfrm>
            <a:off x="5979583" y="3919474"/>
            <a:ext cx="32562" cy="380471"/>
          </a:xfrm>
          <a:custGeom>
            <a:avLst/>
            <a:gdLst>
              <a:gd name="connsiteX0" fmla="*/ 14817 w 32562"/>
              <a:gd name="connsiteY0" fmla="*/ 1651 h 380471"/>
              <a:gd name="connsiteX1" fmla="*/ 21167 w 32562"/>
              <a:gd name="connsiteY1" fmla="*/ 123889 h 380471"/>
              <a:gd name="connsiteX2" fmla="*/ 10055 w 32562"/>
              <a:gd name="connsiteY2" fmla="*/ 212789 h 380471"/>
              <a:gd name="connsiteX3" fmla="*/ 32280 w 32562"/>
              <a:gd name="connsiteY3" fmla="*/ 376301 h 380471"/>
              <a:gd name="connsiteX4" fmla="*/ 21167 w 32562"/>
              <a:gd name="connsiteY4" fmla="*/ 322326 h 380471"/>
              <a:gd name="connsiteX5" fmla="*/ 530 w 32562"/>
              <a:gd name="connsiteY5" fmla="*/ 219139 h 380471"/>
              <a:gd name="connsiteX6" fmla="*/ 14817 w 32562"/>
              <a:gd name="connsiteY6" fmla="*/ 1651 h 38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62" h="380471">
                <a:moveTo>
                  <a:pt x="14817" y="1651"/>
                </a:moveTo>
                <a:cubicBezTo>
                  <a:pt x="18256" y="-14224"/>
                  <a:pt x="21961" y="88699"/>
                  <a:pt x="21167" y="123889"/>
                </a:cubicBezTo>
                <a:cubicBezTo>
                  <a:pt x="20373" y="159079"/>
                  <a:pt x="8203" y="170720"/>
                  <a:pt x="10055" y="212789"/>
                </a:cubicBezTo>
                <a:cubicBezTo>
                  <a:pt x="11907" y="254858"/>
                  <a:pt x="30428" y="358045"/>
                  <a:pt x="32280" y="376301"/>
                </a:cubicBezTo>
                <a:cubicBezTo>
                  <a:pt x="34132" y="394557"/>
                  <a:pt x="26459" y="348520"/>
                  <a:pt x="21167" y="322326"/>
                </a:cubicBezTo>
                <a:cubicBezTo>
                  <a:pt x="15875" y="296132"/>
                  <a:pt x="3969" y="268881"/>
                  <a:pt x="530" y="219139"/>
                </a:cubicBezTo>
                <a:cubicBezTo>
                  <a:pt x="-2910" y="169397"/>
                  <a:pt x="11378" y="17526"/>
                  <a:pt x="14817" y="165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0D27558F-2FD2-4C57-B8D0-CA480BB323D5}"/>
              </a:ext>
            </a:extLst>
          </p:cNvPr>
          <p:cNvSpPr/>
          <p:nvPr/>
        </p:nvSpPr>
        <p:spPr>
          <a:xfrm>
            <a:off x="6076979" y="3892286"/>
            <a:ext cx="138685" cy="455004"/>
          </a:xfrm>
          <a:custGeom>
            <a:avLst/>
            <a:gdLst>
              <a:gd name="connsiteX0" fmla="*/ 138084 w 138685"/>
              <a:gd name="connsiteY0" fmla="*/ 264 h 455004"/>
              <a:gd name="connsiteX1" fmla="*/ 49184 w 138685"/>
              <a:gd name="connsiteY1" fmla="*/ 151077 h 455004"/>
              <a:gd name="connsiteX2" fmla="*/ 6321 w 138685"/>
              <a:gd name="connsiteY2" fmla="*/ 330464 h 455004"/>
              <a:gd name="connsiteX3" fmla="*/ 4734 w 138685"/>
              <a:gd name="connsiteY3" fmla="*/ 454289 h 455004"/>
              <a:gd name="connsiteX4" fmla="*/ 6321 w 138685"/>
              <a:gd name="connsiteY4" fmla="*/ 368564 h 455004"/>
              <a:gd name="connsiteX5" fmla="*/ 84109 w 138685"/>
              <a:gd name="connsiteY5" fmla="*/ 120914 h 455004"/>
              <a:gd name="connsiteX6" fmla="*/ 138084 w 138685"/>
              <a:gd name="connsiteY6" fmla="*/ 264 h 45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685" h="455004">
                <a:moveTo>
                  <a:pt x="138084" y="264"/>
                </a:moveTo>
                <a:cubicBezTo>
                  <a:pt x="132263" y="5291"/>
                  <a:pt x="71144" y="96044"/>
                  <a:pt x="49184" y="151077"/>
                </a:cubicBezTo>
                <a:cubicBezTo>
                  <a:pt x="27224" y="206110"/>
                  <a:pt x="13729" y="279929"/>
                  <a:pt x="6321" y="330464"/>
                </a:cubicBezTo>
                <a:cubicBezTo>
                  <a:pt x="-1087" y="380999"/>
                  <a:pt x="4734" y="447939"/>
                  <a:pt x="4734" y="454289"/>
                </a:cubicBezTo>
                <a:cubicBezTo>
                  <a:pt x="4734" y="460639"/>
                  <a:pt x="-6908" y="424126"/>
                  <a:pt x="6321" y="368564"/>
                </a:cubicBezTo>
                <a:cubicBezTo>
                  <a:pt x="19550" y="313002"/>
                  <a:pt x="62149" y="179122"/>
                  <a:pt x="84109" y="120914"/>
                </a:cubicBezTo>
                <a:cubicBezTo>
                  <a:pt x="106069" y="62706"/>
                  <a:pt x="143905" y="-4763"/>
                  <a:pt x="138084" y="26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EB1D8E87-47C0-4D36-BB88-DDE937D62529}"/>
              </a:ext>
            </a:extLst>
          </p:cNvPr>
          <p:cNvSpPr/>
          <p:nvPr/>
        </p:nvSpPr>
        <p:spPr>
          <a:xfrm>
            <a:off x="6098929" y="3942887"/>
            <a:ext cx="38574" cy="179851"/>
          </a:xfrm>
          <a:custGeom>
            <a:avLst/>
            <a:gdLst>
              <a:gd name="connsiteX0" fmla="*/ 38346 w 38574"/>
              <a:gd name="connsiteY0" fmla="*/ 463 h 179851"/>
              <a:gd name="connsiteX1" fmla="*/ 16121 w 38574"/>
              <a:gd name="connsiteY1" fmla="*/ 105238 h 179851"/>
              <a:gd name="connsiteX2" fmla="*/ 16121 w 38574"/>
              <a:gd name="connsiteY2" fmla="*/ 179851 h 179851"/>
              <a:gd name="connsiteX3" fmla="*/ 16121 w 38574"/>
              <a:gd name="connsiteY3" fmla="*/ 97301 h 179851"/>
              <a:gd name="connsiteX4" fmla="*/ 246 w 38574"/>
              <a:gd name="connsiteY4" fmla="*/ 67138 h 179851"/>
              <a:gd name="connsiteX5" fmla="*/ 38346 w 38574"/>
              <a:gd name="connsiteY5" fmla="*/ 463 h 17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4" h="179851">
                <a:moveTo>
                  <a:pt x="38346" y="463"/>
                </a:moveTo>
                <a:cubicBezTo>
                  <a:pt x="40992" y="6813"/>
                  <a:pt x="19825" y="75340"/>
                  <a:pt x="16121" y="105238"/>
                </a:cubicBezTo>
                <a:cubicBezTo>
                  <a:pt x="12417" y="135136"/>
                  <a:pt x="16121" y="179851"/>
                  <a:pt x="16121" y="179851"/>
                </a:cubicBezTo>
                <a:cubicBezTo>
                  <a:pt x="16121" y="178528"/>
                  <a:pt x="18767" y="116086"/>
                  <a:pt x="16121" y="97301"/>
                </a:cubicBezTo>
                <a:cubicBezTo>
                  <a:pt x="13475" y="78516"/>
                  <a:pt x="-2135" y="79309"/>
                  <a:pt x="246" y="67138"/>
                </a:cubicBezTo>
                <a:cubicBezTo>
                  <a:pt x="2627" y="54967"/>
                  <a:pt x="35700" y="-5887"/>
                  <a:pt x="38346" y="46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7213F80B-C902-45C2-9A59-BF631FC4811A}"/>
              </a:ext>
            </a:extLst>
          </p:cNvPr>
          <p:cNvSpPr/>
          <p:nvPr/>
        </p:nvSpPr>
        <p:spPr>
          <a:xfrm>
            <a:off x="6077074" y="4025873"/>
            <a:ext cx="192060" cy="344523"/>
          </a:xfrm>
          <a:custGeom>
            <a:avLst/>
            <a:gdLst>
              <a:gd name="connsiteX0" fmla="*/ 191964 w 192060"/>
              <a:gd name="connsiteY0" fmla="*/ 27 h 344523"/>
              <a:gd name="connsiteX1" fmla="*/ 60201 w 192060"/>
              <a:gd name="connsiteY1" fmla="*/ 165127 h 344523"/>
              <a:gd name="connsiteX2" fmla="*/ 3051 w 192060"/>
              <a:gd name="connsiteY2" fmla="*/ 290540 h 344523"/>
              <a:gd name="connsiteX3" fmla="*/ 7814 w 192060"/>
              <a:gd name="connsiteY3" fmla="*/ 344515 h 344523"/>
              <a:gd name="connsiteX4" fmla="*/ 7814 w 192060"/>
              <a:gd name="connsiteY4" fmla="*/ 293715 h 344523"/>
              <a:gd name="connsiteX5" fmla="*/ 37976 w 192060"/>
              <a:gd name="connsiteY5" fmla="*/ 177827 h 344523"/>
              <a:gd name="connsiteX6" fmla="*/ 191964 w 192060"/>
              <a:gd name="connsiteY6" fmla="*/ 27 h 34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60" h="344523">
                <a:moveTo>
                  <a:pt x="191964" y="27"/>
                </a:moveTo>
                <a:cubicBezTo>
                  <a:pt x="195668" y="-2090"/>
                  <a:pt x="91686" y="116708"/>
                  <a:pt x="60201" y="165127"/>
                </a:cubicBezTo>
                <a:cubicBezTo>
                  <a:pt x="28715" y="213546"/>
                  <a:pt x="11782" y="260642"/>
                  <a:pt x="3051" y="290540"/>
                </a:cubicBezTo>
                <a:cubicBezTo>
                  <a:pt x="-5680" y="320438"/>
                  <a:pt x="7020" y="343986"/>
                  <a:pt x="7814" y="344515"/>
                </a:cubicBezTo>
                <a:cubicBezTo>
                  <a:pt x="8608" y="345044"/>
                  <a:pt x="2787" y="321496"/>
                  <a:pt x="7814" y="293715"/>
                </a:cubicBezTo>
                <a:cubicBezTo>
                  <a:pt x="12841" y="265934"/>
                  <a:pt x="9136" y="224129"/>
                  <a:pt x="37976" y="177827"/>
                </a:cubicBezTo>
                <a:cubicBezTo>
                  <a:pt x="66816" y="131525"/>
                  <a:pt x="188260" y="2144"/>
                  <a:pt x="191964" y="2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BACEDA18-B0FD-4770-9155-DDBFA455D7D5}"/>
              </a:ext>
            </a:extLst>
          </p:cNvPr>
          <p:cNvSpPr/>
          <p:nvPr/>
        </p:nvSpPr>
        <p:spPr>
          <a:xfrm>
            <a:off x="6197967" y="3971356"/>
            <a:ext cx="125458" cy="368815"/>
          </a:xfrm>
          <a:custGeom>
            <a:avLst/>
            <a:gdLst>
              <a:gd name="connsiteX0" fmla="*/ 125046 w 125458"/>
              <a:gd name="connsiteY0" fmla="*/ 569 h 368815"/>
              <a:gd name="connsiteX1" fmla="*/ 45671 w 125458"/>
              <a:gd name="connsiteY1" fmla="*/ 138682 h 368815"/>
              <a:gd name="connsiteX2" fmla="*/ 23446 w 125458"/>
              <a:gd name="connsiteY2" fmla="*/ 210119 h 368815"/>
              <a:gd name="connsiteX3" fmla="*/ 23446 w 125458"/>
              <a:gd name="connsiteY3" fmla="*/ 367282 h 368815"/>
              <a:gd name="connsiteX4" fmla="*/ 15508 w 125458"/>
              <a:gd name="connsiteY4" fmla="*/ 284732 h 368815"/>
              <a:gd name="connsiteX5" fmla="*/ 7571 w 125458"/>
              <a:gd name="connsiteY5" fmla="*/ 195832 h 368815"/>
              <a:gd name="connsiteX6" fmla="*/ 125046 w 125458"/>
              <a:gd name="connsiteY6" fmla="*/ 569 h 36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458" h="368815">
                <a:moveTo>
                  <a:pt x="125046" y="569"/>
                </a:moveTo>
                <a:cubicBezTo>
                  <a:pt x="131396" y="-8956"/>
                  <a:pt x="62604" y="103757"/>
                  <a:pt x="45671" y="138682"/>
                </a:cubicBezTo>
                <a:cubicBezTo>
                  <a:pt x="28738" y="173607"/>
                  <a:pt x="27150" y="172019"/>
                  <a:pt x="23446" y="210119"/>
                </a:cubicBezTo>
                <a:cubicBezTo>
                  <a:pt x="19742" y="248219"/>
                  <a:pt x="24769" y="354847"/>
                  <a:pt x="23446" y="367282"/>
                </a:cubicBezTo>
                <a:cubicBezTo>
                  <a:pt x="22123" y="379718"/>
                  <a:pt x="18154" y="313307"/>
                  <a:pt x="15508" y="284732"/>
                </a:cubicBezTo>
                <a:cubicBezTo>
                  <a:pt x="12862" y="256157"/>
                  <a:pt x="-12273" y="243722"/>
                  <a:pt x="7571" y="195832"/>
                </a:cubicBezTo>
                <a:cubicBezTo>
                  <a:pt x="27415" y="147942"/>
                  <a:pt x="118696" y="10094"/>
                  <a:pt x="125046" y="56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5D2EB276-EBA1-4AB7-B8B9-042261FDAAB6}"/>
              </a:ext>
            </a:extLst>
          </p:cNvPr>
          <p:cNvSpPr/>
          <p:nvPr/>
        </p:nvSpPr>
        <p:spPr>
          <a:xfrm>
            <a:off x="6199125" y="4045641"/>
            <a:ext cx="33402" cy="293587"/>
          </a:xfrm>
          <a:custGeom>
            <a:avLst/>
            <a:gdLst>
              <a:gd name="connsiteX0" fmla="*/ 25463 w 33402"/>
              <a:gd name="connsiteY0" fmla="*/ 897 h 293587"/>
              <a:gd name="connsiteX1" fmla="*/ 3238 w 33402"/>
              <a:gd name="connsiteY1" fmla="*/ 100909 h 293587"/>
              <a:gd name="connsiteX2" fmla="*/ 6413 w 33402"/>
              <a:gd name="connsiteY2" fmla="*/ 148534 h 293587"/>
              <a:gd name="connsiteX3" fmla="*/ 33400 w 33402"/>
              <a:gd name="connsiteY3" fmla="*/ 289822 h 293587"/>
              <a:gd name="connsiteX4" fmla="*/ 8000 w 33402"/>
              <a:gd name="connsiteY4" fmla="*/ 245372 h 293587"/>
              <a:gd name="connsiteX5" fmla="*/ 1650 w 33402"/>
              <a:gd name="connsiteY5" fmla="*/ 164409 h 293587"/>
              <a:gd name="connsiteX6" fmla="*/ 25463 w 33402"/>
              <a:gd name="connsiteY6" fmla="*/ 897 h 29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02" h="293587">
                <a:moveTo>
                  <a:pt x="25463" y="897"/>
                </a:moveTo>
                <a:cubicBezTo>
                  <a:pt x="25728" y="-9686"/>
                  <a:pt x="6413" y="76303"/>
                  <a:pt x="3238" y="100909"/>
                </a:cubicBezTo>
                <a:cubicBezTo>
                  <a:pt x="63" y="125515"/>
                  <a:pt x="1386" y="117049"/>
                  <a:pt x="6413" y="148534"/>
                </a:cubicBezTo>
                <a:cubicBezTo>
                  <a:pt x="11440" y="180019"/>
                  <a:pt x="33136" y="273682"/>
                  <a:pt x="33400" y="289822"/>
                </a:cubicBezTo>
                <a:cubicBezTo>
                  <a:pt x="33664" y="305962"/>
                  <a:pt x="13292" y="266274"/>
                  <a:pt x="8000" y="245372"/>
                </a:cubicBezTo>
                <a:cubicBezTo>
                  <a:pt x="2708" y="224470"/>
                  <a:pt x="-2848" y="207007"/>
                  <a:pt x="1650" y="164409"/>
                </a:cubicBezTo>
                <a:cubicBezTo>
                  <a:pt x="6148" y="121811"/>
                  <a:pt x="25198" y="11480"/>
                  <a:pt x="25463" y="89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01DD10C6-FBB1-44D6-9DB1-96F65E208A26}"/>
              </a:ext>
            </a:extLst>
          </p:cNvPr>
          <p:cNvSpPr/>
          <p:nvPr/>
        </p:nvSpPr>
        <p:spPr>
          <a:xfrm>
            <a:off x="4604914" y="4293907"/>
            <a:ext cx="465950" cy="262410"/>
          </a:xfrm>
          <a:custGeom>
            <a:avLst/>
            <a:gdLst>
              <a:gd name="connsiteX0" fmla="*/ 424 w 465950"/>
              <a:gd name="connsiteY0" fmla="*/ 114581 h 262410"/>
              <a:gd name="connsiteX1" fmla="*/ 214736 w 465950"/>
              <a:gd name="connsiteY1" fmla="*/ 255868 h 262410"/>
              <a:gd name="connsiteX2" fmla="*/ 317924 w 465950"/>
              <a:gd name="connsiteY2" fmla="*/ 228881 h 262410"/>
              <a:gd name="connsiteX3" fmla="*/ 408411 w 465950"/>
              <a:gd name="connsiteY3" fmla="*/ 139981 h 262410"/>
              <a:gd name="connsiteX4" fmla="*/ 465561 w 465950"/>
              <a:gd name="connsiteY4" fmla="*/ 281 h 262410"/>
              <a:gd name="connsiteX5" fmla="*/ 430636 w 465950"/>
              <a:gd name="connsiteY5" fmla="*/ 106643 h 262410"/>
              <a:gd name="connsiteX6" fmla="*/ 375074 w 465950"/>
              <a:gd name="connsiteY6" fmla="*/ 203481 h 262410"/>
              <a:gd name="connsiteX7" fmla="*/ 275061 w 465950"/>
              <a:gd name="connsiteY7" fmla="*/ 254281 h 262410"/>
              <a:gd name="connsiteX8" fmla="*/ 424 w 465950"/>
              <a:gd name="connsiteY8" fmla="*/ 114581 h 26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950" h="262410">
                <a:moveTo>
                  <a:pt x="424" y="114581"/>
                </a:moveTo>
                <a:cubicBezTo>
                  <a:pt x="-9630" y="114845"/>
                  <a:pt x="161819" y="236818"/>
                  <a:pt x="214736" y="255868"/>
                </a:cubicBezTo>
                <a:cubicBezTo>
                  <a:pt x="267653" y="274918"/>
                  <a:pt x="285645" y="248195"/>
                  <a:pt x="317924" y="228881"/>
                </a:cubicBezTo>
                <a:cubicBezTo>
                  <a:pt x="350203" y="209567"/>
                  <a:pt x="383805" y="178081"/>
                  <a:pt x="408411" y="139981"/>
                </a:cubicBezTo>
                <a:cubicBezTo>
                  <a:pt x="433017" y="101881"/>
                  <a:pt x="461857" y="5837"/>
                  <a:pt x="465561" y="281"/>
                </a:cubicBezTo>
                <a:cubicBezTo>
                  <a:pt x="469265" y="-5275"/>
                  <a:pt x="445717" y="72776"/>
                  <a:pt x="430636" y="106643"/>
                </a:cubicBezTo>
                <a:cubicBezTo>
                  <a:pt x="415555" y="140510"/>
                  <a:pt x="401003" y="178875"/>
                  <a:pt x="375074" y="203481"/>
                </a:cubicBezTo>
                <a:cubicBezTo>
                  <a:pt x="349145" y="228087"/>
                  <a:pt x="335651" y="266716"/>
                  <a:pt x="275061" y="254281"/>
                </a:cubicBezTo>
                <a:cubicBezTo>
                  <a:pt x="214471" y="241846"/>
                  <a:pt x="10478" y="114317"/>
                  <a:pt x="424" y="11458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2E2D69E6-D41F-4AF9-949B-CDAF400DDDA9}"/>
              </a:ext>
            </a:extLst>
          </p:cNvPr>
          <p:cNvSpPr/>
          <p:nvPr/>
        </p:nvSpPr>
        <p:spPr>
          <a:xfrm>
            <a:off x="4786306" y="4584636"/>
            <a:ext cx="265934" cy="69797"/>
          </a:xfrm>
          <a:custGeom>
            <a:avLst/>
            <a:gdLst>
              <a:gd name="connsiteX0" fmla="*/ 7 w 265934"/>
              <a:gd name="connsiteY0" fmla="*/ 64 h 69797"/>
              <a:gd name="connsiteX1" fmla="*/ 141294 w 265934"/>
              <a:gd name="connsiteY1" fmla="*/ 54039 h 69797"/>
              <a:gd name="connsiteX2" fmla="*/ 265119 w 265934"/>
              <a:gd name="connsiteY2" fmla="*/ 30227 h 69797"/>
              <a:gd name="connsiteX3" fmla="*/ 192094 w 265934"/>
              <a:gd name="connsiteY3" fmla="*/ 61977 h 69797"/>
              <a:gd name="connsiteX4" fmla="*/ 134944 w 265934"/>
              <a:gd name="connsiteY4" fmla="*/ 66739 h 69797"/>
              <a:gd name="connsiteX5" fmla="*/ 7 w 265934"/>
              <a:gd name="connsiteY5" fmla="*/ 64 h 6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934" h="69797">
                <a:moveTo>
                  <a:pt x="7" y="64"/>
                </a:moveTo>
                <a:cubicBezTo>
                  <a:pt x="1065" y="-2053"/>
                  <a:pt x="97109" y="49012"/>
                  <a:pt x="141294" y="54039"/>
                </a:cubicBezTo>
                <a:cubicBezTo>
                  <a:pt x="185479" y="59066"/>
                  <a:pt x="256652" y="28904"/>
                  <a:pt x="265119" y="30227"/>
                </a:cubicBezTo>
                <a:cubicBezTo>
                  <a:pt x="273586" y="31550"/>
                  <a:pt x="213790" y="55892"/>
                  <a:pt x="192094" y="61977"/>
                </a:cubicBezTo>
                <a:cubicBezTo>
                  <a:pt x="170398" y="68062"/>
                  <a:pt x="164577" y="73354"/>
                  <a:pt x="134944" y="66739"/>
                </a:cubicBezTo>
                <a:cubicBezTo>
                  <a:pt x="105311" y="60124"/>
                  <a:pt x="-1051" y="2181"/>
                  <a:pt x="7" y="6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01462EEF-EC81-438D-94DB-A0A442551CF6}"/>
              </a:ext>
            </a:extLst>
          </p:cNvPr>
          <p:cNvSpPr/>
          <p:nvPr/>
        </p:nvSpPr>
        <p:spPr>
          <a:xfrm>
            <a:off x="4887546" y="4536785"/>
            <a:ext cx="128200" cy="471400"/>
          </a:xfrm>
          <a:custGeom>
            <a:avLst/>
            <a:gdLst>
              <a:gd name="connsiteX0" fmla="*/ 367 w 128200"/>
              <a:gd name="connsiteY0" fmla="*/ 290 h 471400"/>
              <a:gd name="connsiteX1" fmla="*/ 82917 w 128200"/>
              <a:gd name="connsiteY1" fmla="*/ 159040 h 471400"/>
              <a:gd name="connsiteX2" fmla="*/ 105142 w 128200"/>
              <a:gd name="connsiteY2" fmla="*/ 235240 h 471400"/>
              <a:gd name="connsiteX3" fmla="*/ 125779 w 128200"/>
              <a:gd name="connsiteY3" fmla="*/ 316203 h 471400"/>
              <a:gd name="connsiteX4" fmla="*/ 97204 w 128200"/>
              <a:gd name="connsiteY4" fmla="*/ 468603 h 471400"/>
              <a:gd name="connsiteX5" fmla="*/ 117842 w 128200"/>
              <a:gd name="connsiteY5" fmla="*/ 398753 h 471400"/>
              <a:gd name="connsiteX6" fmla="*/ 119429 w 128200"/>
              <a:gd name="connsiteY6" fmla="*/ 201903 h 471400"/>
              <a:gd name="connsiteX7" fmla="*/ 367 w 128200"/>
              <a:gd name="connsiteY7" fmla="*/ 290 h 47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200" h="471400">
                <a:moveTo>
                  <a:pt x="367" y="290"/>
                </a:moveTo>
                <a:cubicBezTo>
                  <a:pt x="-5718" y="-6854"/>
                  <a:pt x="65455" y="119882"/>
                  <a:pt x="82917" y="159040"/>
                </a:cubicBezTo>
                <a:cubicBezTo>
                  <a:pt x="100379" y="198198"/>
                  <a:pt x="97998" y="209046"/>
                  <a:pt x="105142" y="235240"/>
                </a:cubicBezTo>
                <a:cubicBezTo>
                  <a:pt x="112286" y="261434"/>
                  <a:pt x="127102" y="277309"/>
                  <a:pt x="125779" y="316203"/>
                </a:cubicBezTo>
                <a:cubicBezTo>
                  <a:pt x="124456" y="355097"/>
                  <a:pt x="98527" y="454845"/>
                  <a:pt x="97204" y="468603"/>
                </a:cubicBezTo>
                <a:cubicBezTo>
                  <a:pt x="95881" y="482361"/>
                  <a:pt x="114138" y="443203"/>
                  <a:pt x="117842" y="398753"/>
                </a:cubicBezTo>
                <a:cubicBezTo>
                  <a:pt x="121546" y="354303"/>
                  <a:pt x="138214" y="265138"/>
                  <a:pt x="119429" y="201903"/>
                </a:cubicBezTo>
                <a:cubicBezTo>
                  <a:pt x="100644" y="138668"/>
                  <a:pt x="6452" y="7434"/>
                  <a:pt x="367" y="29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489C204A-69FA-4740-87C9-698A82F29187}"/>
              </a:ext>
            </a:extLst>
          </p:cNvPr>
          <p:cNvSpPr/>
          <p:nvPr/>
        </p:nvSpPr>
        <p:spPr>
          <a:xfrm>
            <a:off x="4980579" y="4481113"/>
            <a:ext cx="74198" cy="539908"/>
          </a:xfrm>
          <a:custGeom>
            <a:avLst/>
            <a:gdLst>
              <a:gd name="connsiteX0" fmla="*/ 10521 w 74198"/>
              <a:gd name="connsiteY0" fmla="*/ 400 h 539908"/>
              <a:gd name="connsiteX1" fmla="*/ 54971 w 74198"/>
              <a:gd name="connsiteY1" fmla="*/ 173437 h 539908"/>
              <a:gd name="connsiteX2" fmla="*/ 53384 w 74198"/>
              <a:gd name="connsiteY2" fmla="*/ 271862 h 539908"/>
              <a:gd name="connsiteX3" fmla="*/ 56559 w 74198"/>
              <a:gd name="connsiteY3" fmla="*/ 332187 h 539908"/>
              <a:gd name="connsiteX4" fmla="*/ 996 w 74198"/>
              <a:gd name="connsiteY4" fmla="*/ 533800 h 539908"/>
              <a:gd name="connsiteX5" fmla="*/ 24809 w 74198"/>
              <a:gd name="connsiteY5" fmla="*/ 463950 h 539908"/>
              <a:gd name="connsiteX6" fmla="*/ 74021 w 74198"/>
              <a:gd name="connsiteY6" fmla="*/ 225825 h 539908"/>
              <a:gd name="connsiteX7" fmla="*/ 10521 w 74198"/>
              <a:gd name="connsiteY7" fmla="*/ 400 h 53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98" h="539908">
                <a:moveTo>
                  <a:pt x="10521" y="400"/>
                </a:moveTo>
                <a:cubicBezTo>
                  <a:pt x="7346" y="-8331"/>
                  <a:pt x="47827" y="128193"/>
                  <a:pt x="54971" y="173437"/>
                </a:cubicBezTo>
                <a:cubicBezTo>
                  <a:pt x="62115" y="218681"/>
                  <a:pt x="53119" y="245404"/>
                  <a:pt x="53384" y="271862"/>
                </a:cubicBezTo>
                <a:cubicBezTo>
                  <a:pt x="53649" y="298320"/>
                  <a:pt x="65290" y="288531"/>
                  <a:pt x="56559" y="332187"/>
                </a:cubicBezTo>
                <a:cubicBezTo>
                  <a:pt x="47828" y="375843"/>
                  <a:pt x="6288" y="511840"/>
                  <a:pt x="996" y="533800"/>
                </a:cubicBezTo>
                <a:cubicBezTo>
                  <a:pt x="-4296" y="555760"/>
                  <a:pt x="12638" y="515279"/>
                  <a:pt x="24809" y="463950"/>
                </a:cubicBezTo>
                <a:cubicBezTo>
                  <a:pt x="36980" y="412621"/>
                  <a:pt x="77196" y="297527"/>
                  <a:pt x="74021" y="225825"/>
                </a:cubicBezTo>
                <a:cubicBezTo>
                  <a:pt x="70846" y="154123"/>
                  <a:pt x="13696" y="9131"/>
                  <a:pt x="10521" y="40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2B26E2CC-3216-4849-A406-D7794090577F}"/>
              </a:ext>
            </a:extLst>
          </p:cNvPr>
          <p:cNvSpPr/>
          <p:nvPr/>
        </p:nvSpPr>
        <p:spPr>
          <a:xfrm>
            <a:off x="4359196" y="3820968"/>
            <a:ext cx="486220" cy="477542"/>
          </a:xfrm>
          <a:custGeom>
            <a:avLst/>
            <a:gdLst>
              <a:gd name="connsiteX0" fmla="*/ 79 w 486220"/>
              <a:gd name="connsiteY0" fmla="*/ 145 h 477542"/>
              <a:gd name="connsiteX1" fmla="*/ 98504 w 486220"/>
              <a:gd name="connsiteY1" fmla="*/ 182707 h 477542"/>
              <a:gd name="connsiteX2" fmla="*/ 174704 w 486220"/>
              <a:gd name="connsiteY2" fmla="*/ 284307 h 477542"/>
              <a:gd name="connsiteX3" fmla="*/ 474742 w 486220"/>
              <a:gd name="connsiteY3" fmla="*/ 466870 h 477542"/>
              <a:gd name="connsiteX4" fmla="*/ 404892 w 486220"/>
              <a:gd name="connsiteY4" fmla="*/ 446232 h 477542"/>
              <a:gd name="connsiteX5" fmla="*/ 225504 w 486220"/>
              <a:gd name="connsiteY5" fmla="*/ 365270 h 477542"/>
              <a:gd name="connsiteX6" fmla="*/ 84217 w 486220"/>
              <a:gd name="connsiteY6" fmla="*/ 214457 h 477542"/>
              <a:gd name="connsiteX7" fmla="*/ 79 w 486220"/>
              <a:gd name="connsiteY7" fmla="*/ 145 h 47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220" h="477542">
                <a:moveTo>
                  <a:pt x="79" y="145"/>
                </a:moveTo>
                <a:cubicBezTo>
                  <a:pt x="2460" y="-5147"/>
                  <a:pt x="69400" y="135347"/>
                  <a:pt x="98504" y="182707"/>
                </a:cubicBezTo>
                <a:cubicBezTo>
                  <a:pt x="127608" y="230067"/>
                  <a:pt x="111998" y="236947"/>
                  <a:pt x="174704" y="284307"/>
                </a:cubicBezTo>
                <a:cubicBezTo>
                  <a:pt x="237410" y="331668"/>
                  <a:pt x="436377" y="439883"/>
                  <a:pt x="474742" y="466870"/>
                </a:cubicBezTo>
                <a:cubicBezTo>
                  <a:pt x="513107" y="493857"/>
                  <a:pt x="446432" y="463165"/>
                  <a:pt x="404892" y="446232"/>
                </a:cubicBezTo>
                <a:cubicBezTo>
                  <a:pt x="363352" y="429299"/>
                  <a:pt x="278950" y="403899"/>
                  <a:pt x="225504" y="365270"/>
                </a:cubicBezTo>
                <a:cubicBezTo>
                  <a:pt x="172058" y="326641"/>
                  <a:pt x="119407" y="274518"/>
                  <a:pt x="84217" y="214457"/>
                </a:cubicBezTo>
                <a:cubicBezTo>
                  <a:pt x="49027" y="154396"/>
                  <a:pt x="-2302" y="5437"/>
                  <a:pt x="79" y="14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263B9AB8-95D0-41ED-B53C-BA89FB1F4DAC}"/>
              </a:ext>
            </a:extLst>
          </p:cNvPr>
          <p:cNvSpPr/>
          <p:nvPr/>
        </p:nvSpPr>
        <p:spPr>
          <a:xfrm>
            <a:off x="4736738" y="4211041"/>
            <a:ext cx="596349" cy="189796"/>
          </a:xfrm>
          <a:custGeom>
            <a:avLst/>
            <a:gdLst>
              <a:gd name="connsiteX0" fmla="*/ 362 w 596349"/>
              <a:gd name="connsiteY0" fmla="*/ 143472 h 189796"/>
              <a:gd name="connsiteX1" fmla="*/ 186100 w 596349"/>
              <a:gd name="connsiteY1" fmla="*/ 181572 h 189796"/>
              <a:gd name="connsiteX2" fmla="*/ 259125 w 596349"/>
              <a:gd name="connsiteY2" fmla="*/ 172047 h 189796"/>
              <a:gd name="connsiteX3" fmla="*/ 584562 w 596349"/>
              <a:gd name="connsiteY3" fmla="*/ 3772 h 189796"/>
              <a:gd name="connsiteX4" fmla="*/ 511537 w 596349"/>
              <a:gd name="connsiteY4" fmla="*/ 62509 h 189796"/>
              <a:gd name="connsiteX5" fmla="*/ 382950 w 596349"/>
              <a:gd name="connsiteY5" fmla="*/ 149822 h 189796"/>
              <a:gd name="connsiteX6" fmla="*/ 238487 w 596349"/>
              <a:gd name="connsiteY6" fmla="*/ 181572 h 189796"/>
              <a:gd name="connsiteX7" fmla="*/ 362 w 596349"/>
              <a:gd name="connsiteY7" fmla="*/ 143472 h 18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349" h="189796">
                <a:moveTo>
                  <a:pt x="362" y="143472"/>
                </a:moveTo>
                <a:cubicBezTo>
                  <a:pt x="-8369" y="143472"/>
                  <a:pt x="142973" y="176809"/>
                  <a:pt x="186100" y="181572"/>
                </a:cubicBezTo>
                <a:cubicBezTo>
                  <a:pt x="229227" y="186335"/>
                  <a:pt x="192715" y="201680"/>
                  <a:pt x="259125" y="172047"/>
                </a:cubicBezTo>
                <a:cubicBezTo>
                  <a:pt x="325535" y="142414"/>
                  <a:pt x="542493" y="22028"/>
                  <a:pt x="584562" y="3772"/>
                </a:cubicBezTo>
                <a:cubicBezTo>
                  <a:pt x="626631" y="-14484"/>
                  <a:pt x="545139" y="38167"/>
                  <a:pt x="511537" y="62509"/>
                </a:cubicBezTo>
                <a:cubicBezTo>
                  <a:pt x="477935" y="86851"/>
                  <a:pt x="428458" y="129978"/>
                  <a:pt x="382950" y="149822"/>
                </a:cubicBezTo>
                <a:cubicBezTo>
                  <a:pt x="337442" y="169666"/>
                  <a:pt x="303574" y="180514"/>
                  <a:pt x="238487" y="181572"/>
                </a:cubicBezTo>
                <a:cubicBezTo>
                  <a:pt x="173400" y="182630"/>
                  <a:pt x="9093" y="143472"/>
                  <a:pt x="362" y="14347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4F820193-0E51-4144-9501-E017E690FF9A}"/>
              </a:ext>
            </a:extLst>
          </p:cNvPr>
          <p:cNvSpPr/>
          <p:nvPr/>
        </p:nvSpPr>
        <p:spPr>
          <a:xfrm>
            <a:off x="4787900" y="4283343"/>
            <a:ext cx="449800" cy="36248"/>
          </a:xfrm>
          <a:custGeom>
            <a:avLst/>
            <a:gdLst>
              <a:gd name="connsiteX0" fmla="*/ 0 w 449800"/>
              <a:gd name="connsiteY0" fmla="*/ 2907 h 36248"/>
              <a:gd name="connsiteX1" fmla="*/ 247650 w 449800"/>
              <a:gd name="connsiteY1" fmla="*/ 36245 h 36248"/>
              <a:gd name="connsiteX2" fmla="*/ 446088 w 449800"/>
              <a:gd name="connsiteY2" fmla="*/ 1320 h 36248"/>
              <a:gd name="connsiteX3" fmla="*/ 368300 w 449800"/>
              <a:gd name="connsiteY3" fmla="*/ 7670 h 36248"/>
              <a:gd name="connsiteX4" fmla="*/ 258763 w 449800"/>
              <a:gd name="connsiteY4" fmla="*/ 10845 h 36248"/>
              <a:gd name="connsiteX5" fmla="*/ 0 w 449800"/>
              <a:gd name="connsiteY5" fmla="*/ 2907 h 3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800" h="36248">
                <a:moveTo>
                  <a:pt x="0" y="2907"/>
                </a:moveTo>
                <a:cubicBezTo>
                  <a:pt x="86651" y="19708"/>
                  <a:pt x="173302" y="36510"/>
                  <a:pt x="247650" y="36245"/>
                </a:cubicBezTo>
                <a:cubicBezTo>
                  <a:pt x="321998" y="35981"/>
                  <a:pt x="425980" y="6082"/>
                  <a:pt x="446088" y="1320"/>
                </a:cubicBezTo>
                <a:cubicBezTo>
                  <a:pt x="466196" y="-3442"/>
                  <a:pt x="399521" y="6083"/>
                  <a:pt x="368300" y="7670"/>
                </a:cubicBezTo>
                <a:cubicBezTo>
                  <a:pt x="337079" y="9257"/>
                  <a:pt x="258763" y="10845"/>
                  <a:pt x="258763" y="10845"/>
                </a:cubicBezTo>
                <a:lnTo>
                  <a:pt x="0" y="2907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BEADF933-2CBB-480C-95AA-978C0C278F67}"/>
              </a:ext>
            </a:extLst>
          </p:cNvPr>
          <p:cNvSpPr/>
          <p:nvPr/>
        </p:nvSpPr>
        <p:spPr>
          <a:xfrm>
            <a:off x="4892101" y="4452811"/>
            <a:ext cx="292725" cy="84644"/>
          </a:xfrm>
          <a:custGeom>
            <a:avLst/>
            <a:gdLst>
              <a:gd name="connsiteX0" fmla="*/ 574 w 292725"/>
              <a:gd name="connsiteY0" fmla="*/ 22352 h 84644"/>
              <a:gd name="connsiteX1" fmla="*/ 138687 w 292725"/>
              <a:gd name="connsiteY1" fmla="*/ 38227 h 84644"/>
              <a:gd name="connsiteX2" fmla="*/ 289499 w 292725"/>
              <a:gd name="connsiteY2" fmla="*/ 127 h 84644"/>
              <a:gd name="connsiteX3" fmla="*/ 233937 w 292725"/>
              <a:gd name="connsiteY3" fmla="*/ 27114 h 84644"/>
              <a:gd name="connsiteX4" fmla="*/ 140274 w 292725"/>
              <a:gd name="connsiteY4" fmla="*/ 60452 h 84644"/>
              <a:gd name="connsiteX5" fmla="*/ 38674 w 292725"/>
              <a:gd name="connsiteY5" fmla="*/ 84264 h 84644"/>
              <a:gd name="connsiteX6" fmla="*/ 192662 w 292725"/>
              <a:gd name="connsiteY6" fmla="*/ 41402 h 84644"/>
              <a:gd name="connsiteX7" fmla="*/ 574 w 292725"/>
              <a:gd name="connsiteY7" fmla="*/ 22352 h 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725" h="84644">
                <a:moveTo>
                  <a:pt x="574" y="22352"/>
                </a:moveTo>
                <a:cubicBezTo>
                  <a:pt x="-8422" y="21823"/>
                  <a:pt x="90533" y="41931"/>
                  <a:pt x="138687" y="38227"/>
                </a:cubicBezTo>
                <a:cubicBezTo>
                  <a:pt x="186841" y="34523"/>
                  <a:pt x="273624" y="1979"/>
                  <a:pt x="289499" y="127"/>
                </a:cubicBezTo>
                <a:cubicBezTo>
                  <a:pt x="305374" y="-1725"/>
                  <a:pt x="258808" y="17060"/>
                  <a:pt x="233937" y="27114"/>
                </a:cubicBezTo>
                <a:cubicBezTo>
                  <a:pt x="209066" y="37168"/>
                  <a:pt x="172818" y="50927"/>
                  <a:pt x="140274" y="60452"/>
                </a:cubicBezTo>
                <a:cubicBezTo>
                  <a:pt x="107730" y="69977"/>
                  <a:pt x="29943" y="87439"/>
                  <a:pt x="38674" y="84264"/>
                </a:cubicBezTo>
                <a:cubicBezTo>
                  <a:pt x="47405" y="81089"/>
                  <a:pt x="192662" y="49869"/>
                  <a:pt x="192662" y="41402"/>
                </a:cubicBezTo>
                <a:cubicBezTo>
                  <a:pt x="192662" y="32935"/>
                  <a:pt x="9570" y="22881"/>
                  <a:pt x="574" y="2235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3485C21E-CB3F-4883-89C7-918594BC91D1}"/>
              </a:ext>
            </a:extLst>
          </p:cNvPr>
          <p:cNvSpPr/>
          <p:nvPr/>
        </p:nvSpPr>
        <p:spPr>
          <a:xfrm>
            <a:off x="5006197" y="4403663"/>
            <a:ext cx="329687" cy="412322"/>
          </a:xfrm>
          <a:custGeom>
            <a:avLst/>
            <a:gdLst>
              <a:gd name="connsiteX0" fmla="*/ 229378 w 329687"/>
              <a:gd name="connsiteY0" fmla="*/ 15937 h 412322"/>
              <a:gd name="connsiteX1" fmla="*/ 308753 w 329687"/>
              <a:gd name="connsiteY1" fmla="*/ 136587 h 412322"/>
              <a:gd name="connsiteX2" fmla="*/ 315103 w 329687"/>
              <a:gd name="connsiteY2" fmla="*/ 266762 h 412322"/>
              <a:gd name="connsiteX3" fmla="*/ 288116 w 329687"/>
              <a:gd name="connsiteY3" fmla="*/ 408050 h 412322"/>
              <a:gd name="connsiteX4" fmla="*/ 296053 w 329687"/>
              <a:gd name="connsiteY4" fmla="*/ 365187 h 412322"/>
              <a:gd name="connsiteX5" fmla="*/ 280178 w 329687"/>
              <a:gd name="connsiteY5" fmla="*/ 258825 h 412322"/>
              <a:gd name="connsiteX6" fmla="*/ 238903 w 329687"/>
              <a:gd name="connsiteY6" fmla="*/ 163575 h 412322"/>
              <a:gd name="connsiteX7" fmla="*/ 3953 w 329687"/>
              <a:gd name="connsiteY7" fmla="*/ 8000 h 412322"/>
              <a:gd name="connsiteX8" fmla="*/ 97616 w 329687"/>
              <a:gd name="connsiteY8" fmla="*/ 27050 h 412322"/>
              <a:gd name="connsiteX9" fmla="*/ 178578 w 329687"/>
              <a:gd name="connsiteY9" fmla="*/ 66737 h 412322"/>
              <a:gd name="connsiteX10" fmla="*/ 267478 w 329687"/>
              <a:gd name="connsiteY10" fmla="*/ 269937 h 412322"/>
              <a:gd name="connsiteX11" fmla="*/ 303991 w 329687"/>
              <a:gd name="connsiteY11" fmla="*/ 408050 h 412322"/>
              <a:gd name="connsiteX12" fmla="*/ 327803 w 329687"/>
              <a:gd name="connsiteY12" fmla="*/ 284225 h 412322"/>
              <a:gd name="connsiteX13" fmla="*/ 229378 w 329687"/>
              <a:gd name="connsiteY13" fmla="*/ 15937 h 4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687" h="412322">
                <a:moveTo>
                  <a:pt x="229378" y="15937"/>
                </a:moveTo>
                <a:cubicBezTo>
                  <a:pt x="226203" y="-8669"/>
                  <a:pt x="294466" y="94783"/>
                  <a:pt x="308753" y="136587"/>
                </a:cubicBezTo>
                <a:cubicBezTo>
                  <a:pt x="323040" y="178391"/>
                  <a:pt x="318543" y="221518"/>
                  <a:pt x="315103" y="266762"/>
                </a:cubicBezTo>
                <a:cubicBezTo>
                  <a:pt x="311664" y="312006"/>
                  <a:pt x="291291" y="391646"/>
                  <a:pt x="288116" y="408050"/>
                </a:cubicBezTo>
                <a:cubicBezTo>
                  <a:pt x="284941" y="424454"/>
                  <a:pt x="297376" y="390058"/>
                  <a:pt x="296053" y="365187"/>
                </a:cubicBezTo>
                <a:cubicBezTo>
                  <a:pt x="294730" y="340316"/>
                  <a:pt x="289703" y="292427"/>
                  <a:pt x="280178" y="258825"/>
                </a:cubicBezTo>
                <a:cubicBezTo>
                  <a:pt x="270653" y="225223"/>
                  <a:pt x="284941" y="205379"/>
                  <a:pt x="238903" y="163575"/>
                </a:cubicBezTo>
                <a:cubicBezTo>
                  <a:pt x="192865" y="121771"/>
                  <a:pt x="27501" y="30754"/>
                  <a:pt x="3953" y="8000"/>
                </a:cubicBezTo>
                <a:cubicBezTo>
                  <a:pt x="-19595" y="-14754"/>
                  <a:pt x="68512" y="17261"/>
                  <a:pt x="97616" y="27050"/>
                </a:cubicBezTo>
                <a:cubicBezTo>
                  <a:pt x="126720" y="36839"/>
                  <a:pt x="150268" y="26256"/>
                  <a:pt x="178578" y="66737"/>
                </a:cubicBezTo>
                <a:cubicBezTo>
                  <a:pt x="206888" y="107218"/>
                  <a:pt x="246576" y="213052"/>
                  <a:pt x="267478" y="269937"/>
                </a:cubicBezTo>
                <a:cubicBezTo>
                  <a:pt x="288380" y="326822"/>
                  <a:pt x="293937" y="405669"/>
                  <a:pt x="303991" y="408050"/>
                </a:cubicBezTo>
                <a:cubicBezTo>
                  <a:pt x="314045" y="410431"/>
                  <a:pt x="336270" y="347725"/>
                  <a:pt x="327803" y="284225"/>
                </a:cubicBezTo>
                <a:cubicBezTo>
                  <a:pt x="319336" y="220725"/>
                  <a:pt x="232553" y="40543"/>
                  <a:pt x="229378" y="1593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1C70F17E-AD7B-4F61-8F02-76776743ADEC}"/>
              </a:ext>
            </a:extLst>
          </p:cNvPr>
          <p:cNvSpPr/>
          <p:nvPr/>
        </p:nvSpPr>
        <p:spPr>
          <a:xfrm>
            <a:off x="5276850" y="4452938"/>
            <a:ext cx="253412" cy="439844"/>
          </a:xfrm>
          <a:custGeom>
            <a:avLst/>
            <a:gdLst>
              <a:gd name="connsiteX0" fmla="*/ 0 w 253412"/>
              <a:gd name="connsiteY0" fmla="*/ 0 h 439844"/>
              <a:gd name="connsiteX1" fmla="*/ 174625 w 253412"/>
              <a:gd name="connsiteY1" fmla="*/ 219075 h 439844"/>
              <a:gd name="connsiteX2" fmla="*/ 234950 w 253412"/>
              <a:gd name="connsiteY2" fmla="*/ 328612 h 439844"/>
              <a:gd name="connsiteX3" fmla="*/ 244475 w 253412"/>
              <a:gd name="connsiteY3" fmla="*/ 439737 h 439844"/>
              <a:gd name="connsiteX4" fmla="*/ 246063 w 253412"/>
              <a:gd name="connsiteY4" fmla="*/ 347662 h 439844"/>
              <a:gd name="connsiteX5" fmla="*/ 246063 w 253412"/>
              <a:gd name="connsiteY5" fmla="*/ 276225 h 439844"/>
              <a:gd name="connsiteX6" fmla="*/ 147638 w 253412"/>
              <a:gd name="connsiteY6" fmla="*/ 169862 h 439844"/>
              <a:gd name="connsiteX7" fmla="*/ 0 w 253412"/>
              <a:gd name="connsiteY7" fmla="*/ 0 h 4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12" h="439844">
                <a:moveTo>
                  <a:pt x="0" y="0"/>
                </a:moveTo>
                <a:cubicBezTo>
                  <a:pt x="67733" y="82153"/>
                  <a:pt x="135467" y="164306"/>
                  <a:pt x="174625" y="219075"/>
                </a:cubicBezTo>
                <a:cubicBezTo>
                  <a:pt x="213783" y="273844"/>
                  <a:pt x="223308" y="291835"/>
                  <a:pt x="234950" y="328612"/>
                </a:cubicBezTo>
                <a:cubicBezTo>
                  <a:pt x="246592" y="365389"/>
                  <a:pt x="242623" y="436562"/>
                  <a:pt x="244475" y="439737"/>
                </a:cubicBezTo>
                <a:cubicBezTo>
                  <a:pt x="246327" y="442912"/>
                  <a:pt x="245798" y="374914"/>
                  <a:pt x="246063" y="347662"/>
                </a:cubicBezTo>
                <a:cubicBezTo>
                  <a:pt x="246328" y="320410"/>
                  <a:pt x="262467" y="305858"/>
                  <a:pt x="246063" y="276225"/>
                </a:cubicBezTo>
                <a:cubicBezTo>
                  <a:pt x="229659" y="246592"/>
                  <a:pt x="187326" y="212989"/>
                  <a:pt x="147638" y="16986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A104AADE-79F6-4722-BD9D-8346C389C185}"/>
              </a:ext>
            </a:extLst>
          </p:cNvPr>
          <p:cNvSpPr/>
          <p:nvPr/>
        </p:nvSpPr>
        <p:spPr>
          <a:xfrm>
            <a:off x="5400638" y="4446435"/>
            <a:ext cx="135044" cy="459331"/>
          </a:xfrm>
          <a:custGeom>
            <a:avLst/>
            <a:gdLst>
              <a:gd name="connsiteX0" fmla="*/ 37 w 135044"/>
              <a:gd name="connsiteY0" fmla="*/ 153 h 459331"/>
              <a:gd name="connsiteX1" fmla="*/ 96875 w 135044"/>
              <a:gd name="connsiteY1" fmla="*/ 125565 h 459331"/>
              <a:gd name="connsiteX2" fmla="*/ 117512 w 135044"/>
              <a:gd name="connsiteY2" fmla="*/ 165253 h 459331"/>
              <a:gd name="connsiteX3" fmla="*/ 134975 w 135044"/>
              <a:gd name="connsiteY3" fmla="*/ 277965 h 459331"/>
              <a:gd name="connsiteX4" fmla="*/ 123862 w 135044"/>
              <a:gd name="connsiteY4" fmla="*/ 452590 h 459331"/>
              <a:gd name="connsiteX5" fmla="*/ 130212 w 135044"/>
              <a:gd name="connsiteY5" fmla="*/ 392265 h 459331"/>
              <a:gd name="connsiteX6" fmla="*/ 85762 w 135044"/>
              <a:gd name="connsiteY6" fmla="*/ 106515 h 459331"/>
              <a:gd name="connsiteX7" fmla="*/ 37 w 135044"/>
              <a:gd name="connsiteY7" fmla="*/ 153 h 45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044" h="459331">
                <a:moveTo>
                  <a:pt x="37" y="153"/>
                </a:moveTo>
                <a:cubicBezTo>
                  <a:pt x="1889" y="3328"/>
                  <a:pt x="77296" y="98048"/>
                  <a:pt x="96875" y="125565"/>
                </a:cubicBezTo>
                <a:cubicBezTo>
                  <a:pt x="116454" y="153082"/>
                  <a:pt x="111162" y="139853"/>
                  <a:pt x="117512" y="165253"/>
                </a:cubicBezTo>
                <a:cubicBezTo>
                  <a:pt x="123862" y="190653"/>
                  <a:pt x="133917" y="230076"/>
                  <a:pt x="134975" y="277965"/>
                </a:cubicBezTo>
                <a:cubicBezTo>
                  <a:pt x="136033" y="325854"/>
                  <a:pt x="124656" y="433540"/>
                  <a:pt x="123862" y="452590"/>
                </a:cubicBezTo>
                <a:cubicBezTo>
                  <a:pt x="123068" y="471640"/>
                  <a:pt x="136562" y="449944"/>
                  <a:pt x="130212" y="392265"/>
                </a:cubicBezTo>
                <a:cubicBezTo>
                  <a:pt x="123862" y="334586"/>
                  <a:pt x="106664" y="169750"/>
                  <a:pt x="85762" y="106515"/>
                </a:cubicBezTo>
                <a:cubicBezTo>
                  <a:pt x="64860" y="43280"/>
                  <a:pt x="-1815" y="-3022"/>
                  <a:pt x="37" y="15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CEAB425D-8DF1-414F-967D-FBF81587BC7D}"/>
              </a:ext>
            </a:extLst>
          </p:cNvPr>
          <p:cNvSpPr/>
          <p:nvPr/>
        </p:nvSpPr>
        <p:spPr>
          <a:xfrm>
            <a:off x="5446631" y="4519606"/>
            <a:ext cx="283059" cy="324872"/>
          </a:xfrm>
          <a:custGeom>
            <a:avLst/>
            <a:gdLst>
              <a:gd name="connsiteX0" fmla="*/ 82 w 283059"/>
              <a:gd name="connsiteY0" fmla="*/ 7 h 324872"/>
              <a:gd name="connsiteX1" fmla="*/ 198519 w 283059"/>
              <a:gd name="connsiteY1" fmla="*/ 144469 h 324872"/>
              <a:gd name="connsiteX2" fmla="*/ 244557 w 283059"/>
              <a:gd name="connsiteY2" fmla="*/ 182569 h 324872"/>
              <a:gd name="connsiteX3" fmla="*/ 282657 w 283059"/>
              <a:gd name="connsiteY3" fmla="*/ 323857 h 324872"/>
              <a:gd name="connsiteX4" fmla="*/ 258844 w 283059"/>
              <a:gd name="connsiteY4" fmla="*/ 241307 h 324872"/>
              <a:gd name="connsiteX5" fmla="*/ 174707 w 283059"/>
              <a:gd name="connsiteY5" fmla="*/ 150819 h 324872"/>
              <a:gd name="connsiteX6" fmla="*/ 82 w 283059"/>
              <a:gd name="connsiteY6" fmla="*/ 7 h 32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059" h="324872">
                <a:moveTo>
                  <a:pt x="82" y="7"/>
                </a:moveTo>
                <a:cubicBezTo>
                  <a:pt x="4051" y="-1051"/>
                  <a:pt x="157773" y="114042"/>
                  <a:pt x="198519" y="144469"/>
                </a:cubicBezTo>
                <a:cubicBezTo>
                  <a:pt x="239265" y="174896"/>
                  <a:pt x="230534" y="152671"/>
                  <a:pt x="244557" y="182569"/>
                </a:cubicBezTo>
                <a:cubicBezTo>
                  <a:pt x="258580" y="212467"/>
                  <a:pt x="280276" y="314067"/>
                  <a:pt x="282657" y="323857"/>
                </a:cubicBezTo>
                <a:cubicBezTo>
                  <a:pt x="285038" y="333647"/>
                  <a:pt x="276836" y="270147"/>
                  <a:pt x="258844" y="241307"/>
                </a:cubicBezTo>
                <a:cubicBezTo>
                  <a:pt x="240852" y="212467"/>
                  <a:pt x="212542" y="188125"/>
                  <a:pt x="174707" y="150819"/>
                </a:cubicBezTo>
                <a:cubicBezTo>
                  <a:pt x="136872" y="113513"/>
                  <a:pt x="-3887" y="1065"/>
                  <a:pt x="82" y="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8DD156EA-2856-414A-8089-43AB3A92F083}"/>
              </a:ext>
            </a:extLst>
          </p:cNvPr>
          <p:cNvSpPr/>
          <p:nvPr/>
        </p:nvSpPr>
        <p:spPr>
          <a:xfrm>
            <a:off x="5710693" y="4428677"/>
            <a:ext cx="109127" cy="198153"/>
          </a:xfrm>
          <a:custGeom>
            <a:avLst/>
            <a:gdLst>
              <a:gd name="connsiteX0" fmla="*/ 109082 w 109127"/>
              <a:gd name="connsiteY0" fmla="*/ 2036 h 198153"/>
              <a:gd name="connsiteX1" fmla="*/ 7482 w 109127"/>
              <a:gd name="connsiteY1" fmla="*/ 195711 h 198153"/>
              <a:gd name="connsiteX2" fmla="*/ 20182 w 109127"/>
              <a:gd name="connsiteY2" fmla="*/ 102048 h 198153"/>
              <a:gd name="connsiteX3" fmla="*/ 109082 w 109127"/>
              <a:gd name="connsiteY3" fmla="*/ 2036 h 19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27" h="198153">
                <a:moveTo>
                  <a:pt x="109082" y="2036"/>
                </a:moveTo>
                <a:cubicBezTo>
                  <a:pt x="106965" y="17646"/>
                  <a:pt x="22299" y="179042"/>
                  <a:pt x="7482" y="195711"/>
                </a:cubicBezTo>
                <a:cubicBezTo>
                  <a:pt x="-7335" y="212380"/>
                  <a:pt x="1397" y="139619"/>
                  <a:pt x="20182" y="102048"/>
                </a:cubicBezTo>
                <a:cubicBezTo>
                  <a:pt x="38967" y="64477"/>
                  <a:pt x="111199" y="-13574"/>
                  <a:pt x="109082" y="203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DC8BD7D8-FB7C-43CC-BBC6-6B2E4E94DC55}"/>
              </a:ext>
            </a:extLst>
          </p:cNvPr>
          <p:cNvSpPr/>
          <p:nvPr/>
        </p:nvSpPr>
        <p:spPr>
          <a:xfrm>
            <a:off x="5479719" y="4502337"/>
            <a:ext cx="177966" cy="162089"/>
          </a:xfrm>
          <a:custGeom>
            <a:avLst/>
            <a:gdLst>
              <a:gd name="connsiteX0" fmla="*/ 331 w 177966"/>
              <a:gd name="connsiteY0" fmla="*/ 1401 h 162089"/>
              <a:gd name="connsiteX1" fmla="*/ 171781 w 177966"/>
              <a:gd name="connsiteY1" fmla="*/ 160151 h 162089"/>
              <a:gd name="connsiteX2" fmla="*/ 128919 w 177966"/>
              <a:gd name="connsiteY2" fmla="*/ 85538 h 162089"/>
              <a:gd name="connsiteX3" fmla="*/ 331 w 177966"/>
              <a:gd name="connsiteY3" fmla="*/ 1401 h 16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66" h="162089">
                <a:moveTo>
                  <a:pt x="331" y="1401"/>
                </a:moveTo>
                <a:cubicBezTo>
                  <a:pt x="7475" y="13836"/>
                  <a:pt x="150350" y="146128"/>
                  <a:pt x="171781" y="160151"/>
                </a:cubicBezTo>
                <a:cubicBezTo>
                  <a:pt x="193212" y="174174"/>
                  <a:pt x="154054" y="108292"/>
                  <a:pt x="128919" y="85538"/>
                </a:cubicBezTo>
                <a:cubicBezTo>
                  <a:pt x="103784" y="62784"/>
                  <a:pt x="-6813" y="-11034"/>
                  <a:pt x="331" y="140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4D47B65D-2CD0-4E74-A761-8CB1C8C241D7}"/>
              </a:ext>
            </a:extLst>
          </p:cNvPr>
          <p:cNvSpPr/>
          <p:nvPr/>
        </p:nvSpPr>
        <p:spPr>
          <a:xfrm>
            <a:off x="5665507" y="4581338"/>
            <a:ext cx="57956" cy="257481"/>
          </a:xfrm>
          <a:custGeom>
            <a:avLst/>
            <a:gdLst>
              <a:gd name="connsiteX0" fmla="*/ 281 w 57956"/>
              <a:gd name="connsiteY0" fmla="*/ 187 h 257481"/>
              <a:gd name="connsiteX1" fmla="*/ 27268 w 57956"/>
              <a:gd name="connsiteY1" fmla="*/ 135125 h 257481"/>
              <a:gd name="connsiteX2" fmla="*/ 57431 w 57956"/>
              <a:gd name="connsiteY2" fmla="*/ 255775 h 257481"/>
              <a:gd name="connsiteX3" fmla="*/ 46318 w 57956"/>
              <a:gd name="connsiteY3" fmla="*/ 203387 h 257481"/>
              <a:gd name="connsiteX4" fmla="*/ 44731 w 57956"/>
              <a:gd name="connsiteY4" fmla="*/ 165287 h 257481"/>
              <a:gd name="connsiteX5" fmla="*/ 281 w 57956"/>
              <a:gd name="connsiteY5" fmla="*/ 187 h 25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56" h="257481">
                <a:moveTo>
                  <a:pt x="281" y="187"/>
                </a:moveTo>
                <a:cubicBezTo>
                  <a:pt x="-2629" y="-4840"/>
                  <a:pt x="17743" y="92527"/>
                  <a:pt x="27268" y="135125"/>
                </a:cubicBezTo>
                <a:cubicBezTo>
                  <a:pt x="36793" y="177723"/>
                  <a:pt x="54256" y="244398"/>
                  <a:pt x="57431" y="255775"/>
                </a:cubicBezTo>
                <a:cubicBezTo>
                  <a:pt x="60606" y="267152"/>
                  <a:pt x="48435" y="218468"/>
                  <a:pt x="46318" y="203387"/>
                </a:cubicBezTo>
                <a:cubicBezTo>
                  <a:pt x="44201" y="188306"/>
                  <a:pt x="52139" y="199154"/>
                  <a:pt x="44731" y="165287"/>
                </a:cubicBezTo>
                <a:cubicBezTo>
                  <a:pt x="37323" y="131420"/>
                  <a:pt x="3191" y="5214"/>
                  <a:pt x="281" y="18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044900BF-BE34-4D1D-99CC-8A183CF9538D}"/>
              </a:ext>
            </a:extLst>
          </p:cNvPr>
          <p:cNvSpPr/>
          <p:nvPr/>
        </p:nvSpPr>
        <p:spPr>
          <a:xfrm>
            <a:off x="5651500" y="4587875"/>
            <a:ext cx="156116" cy="207764"/>
          </a:xfrm>
          <a:custGeom>
            <a:avLst/>
            <a:gdLst>
              <a:gd name="connsiteX0" fmla="*/ 0 w 156116"/>
              <a:gd name="connsiteY0" fmla="*/ 0 h 207764"/>
              <a:gd name="connsiteX1" fmla="*/ 95250 w 156116"/>
              <a:gd name="connsiteY1" fmla="*/ 127000 h 207764"/>
              <a:gd name="connsiteX2" fmla="*/ 153988 w 156116"/>
              <a:gd name="connsiteY2" fmla="*/ 204788 h 207764"/>
              <a:gd name="connsiteX3" fmla="*/ 136525 w 156116"/>
              <a:gd name="connsiteY3" fmla="*/ 184150 h 207764"/>
              <a:gd name="connsiteX4" fmla="*/ 73025 w 156116"/>
              <a:gd name="connsiteY4" fmla="*/ 114300 h 207764"/>
              <a:gd name="connsiteX5" fmla="*/ 0 w 156116"/>
              <a:gd name="connsiteY5" fmla="*/ 0 h 20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16" h="207764">
                <a:moveTo>
                  <a:pt x="0" y="0"/>
                </a:moveTo>
                <a:lnTo>
                  <a:pt x="95250" y="127000"/>
                </a:lnTo>
                <a:lnTo>
                  <a:pt x="153988" y="204788"/>
                </a:lnTo>
                <a:cubicBezTo>
                  <a:pt x="160867" y="214313"/>
                  <a:pt x="150019" y="199231"/>
                  <a:pt x="136525" y="184150"/>
                </a:cubicBezTo>
                <a:cubicBezTo>
                  <a:pt x="123031" y="169069"/>
                  <a:pt x="93663" y="143404"/>
                  <a:pt x="73025" y="114300"/>
                </a:cubicBezTo>
                <a:cubicBezTo>
                  <a:pt x="52388" y="85196"/>
                  <a:pt x="32544" y="47360"/>
                  <a:pt x="0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41DC14EA-D264-4159-9CBB-BEEB7C94C27F}"/>
              </a:ext>
            </a:extLst>
          </p:cNvPr>
          <p:cNvSpPr/>
          <p:nvPr/>
        </p:nvSpPr>
        <p:spPr>
          <a:xfrm>
            <a:off x="4763967" y="4373354"/>
            <a:ext cx="526311" cy="70974"/>
          </a:xfrm>
          <a:custGeom>
            <a:avLst/>
            <a:gdLst>
              <a:gd name="connsiteX0" fmla="*/ 1708 w 526311"/>
              <a:gd name="connsiteY0" fmla="*/ 209 h 70974"/>
              <a:gd name="connsiteX1" fmla="*/ 184271 w 526311"/>
              <a:gd name="connsiteY1" fmla="*/ 57359 h 70974"/>
              <a:gd name="connsiteX2" fmla="*/ 314446 w 526311"/>
              <a:gd name="connsiteY2" fmla="*/ 70059 h 70974"/>
              <a:gd name="connsiteX3" fmla="*/ 520821 w 526311"/>
              <a:gd name="connsiteY3" fmla="*/ 39896 h 70974"/>
              <a:gd name="connsiteX4" fmla="*/ 452558 w 526311"/>
              <a:gd name="connsiteY4" fmla="*/ 46246 h 70974"/>
              <a:gd name="connsiteX5" fmla="*/ 300158 w 526311"/>
              <a:gd name="connsiteY5" fmla="*/ 38309 h 70974"/>
              <a:gd name="connsiteX6" fmla="*/ 1708 w 526311"/>
              <a:gd name="connsiteY6" fmla="*/ 209 h 7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311" h="70974">
                <a:moveTo>
                  <a:pt x="1708" y="209"/>
                </a:moveTo>
                <a:cubicBezTo>
                  <a:pt x="-17607" y="3384"/>
                  <a:pt x="132148" y="45717"/>
                  <a:pt x="184271" y="57359"/>
                </a:cubicBezTo>
                <a:cubicBezTo>
                  <a:pt x="236394" y="69001"/>
                  <a:pt x="258354" y="72969"/>
                  <a:pt x="314446" y="70059"/>
                </a:cubicBezTo>
                <a:cubicBezTo>
                  <a:pt x="370538" y="67149"/>
                  <a:pt x="497802" y="43865"/>
                  <a:pt x="520821" y="39896"/>
                </a:cubicBezTo>
                <a:cubicBezTo>
                  <a:pt x="543840" y="35927"/>
                  <a:pt x="489335" y="46510"/>
                  <a:pt x="452558" y="46246"/>
                </a:cubicBezTo>
                <a:cubicBezTo>
                  <a:pt x="415781" y="45982"/>
                  <a:pt x="374771" y="45717"/>
                  <a:pt x="300158" y="38309"/>
                </a:cubicBezTo>
                <a:cubicBezTo>
                  <a:pt x="225546" y="30901"/>
                  <a:pt x="21023" y="-2966"/>
                  <a:pt x="1708" y="20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152FF2C0-5264-4295-BAA6-D92BF29901C8}"/>
              </a:ext>
            </a:extLst>
          </p:cNvPr>
          <p:cNvSpPr/>
          <p:nvPr/>
        </p:nvSpPr>
        <p:spPr>
          <a:xfrm>
            <a:off x="4400087" y="4082958"/>
            <a:ext cx="345413" cy="328708"/>
          </a:xfrm>
          <a:custGeom>
            <a:avLst/>
            <a:gdLst>
              <a:gd name="connsiteX0" fmla="*/ 463 w 345413"/>
              <a:gd name="connsiteY0" fmla="*/ 92 h 328708"/>
              <a:gd name="connsiteX1" fmla="*/ 192551 w 345413"/>
              <a:gd name="connsiteY1" fmla="*/ 109630 h 328708"/>
              <a:gd name="connsiteX2" fmla="*/ 163976 w 345413"/>
              <a:gd name="connsiteY2" fmla="*/ 95342 h 328708"/>
              <a:gd name="connsiteX3" fmla="*/ 175088 w 345413"/>
              <a:gd name="connsiteY3" fmla="*/ 122330 h 328708"/>
              <a:gd name="connsiteX4" fmla="*/ 181438 w 345413"/>
              <a:gd name="connsiteY4" fmla="*/ 152492 h 328708"/>
              <a:gd name="connsiteX5" fmla="*/ 265576 w 345413"/>
              <a:gd name="connsiteY5" fmla="*/ 285842 h 328708"/>
              <a:gd name="connsiteX6" fmla="*/ 344951 w 345413"/>
              <a:gd name="connsiteY6" fmla="*/ 328705 h 328708"/>
              <a:gd name="connsiteX7" fmla="*/ 294151 w 345413"/>
              <a:gd name="connsiteY7" fmla="*/ 284255 h 328708"/>
              <a:gd name="connsiteX8" fmla="*/ 210013 w 345413"/>
              <a:gd name="connsiteY8" fmla="*/ 206467 h 328708"/>
              <a:gd name="connsiteX9" fmla="*/ 183026 w 345413"/>
              <a:gd name="connsiteY9" fmla="*/ 112805 h 328708"/>
              <a:gd name="connsiteX10" fmla="*/ 140163 w 345413"/>
              <a:gd name="connsiteY10" fmla="*/ 90580 h 328708"/>
              <a:gd name="connsiteX11" fmla="*/ 463 w 345413"/>
              <a:gd name="connsiteY11" fmla="*/ 92 h 32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413" h="328708">
                <a:moveTo>
                  <a:pt x="463" y="92"/>
                </a:moveTo>
                <a:cubicBezTo>
                  <a:pt x="9194" y="3267"/>
                  <a:pt x="165299" y="93755"/>
                  <a:pt x="192551" y="109630"/>
                </a:cubicBezTo>
                <a:cubicBezTo>
                  <a:pt x="219803" y="125505"/>
                  <a:pt x="166886" y="93225"/>
                  <a:pt x="163976" y="95342"/>
                </a:cubicBezTo>
                <a:cubicBezTo>
                  <a:pt x="161066" y="97459"/>
                  <a:pt x="172178" y="112805"/>
                  <a:pt x="175088" y="122330"/>
                </a:cubicBezTo>
                <a:cubicBezTo>
                  <a:pt x="177998" y="131855"/>
                  <a:pt x="166357" y="125240"/>
                  <a:pt x="181438" y="152492"/>
                </a:cubicBezTo>
                <a:cubicBezTo>
                  <a:pt x="196519" y="179744"/>
                  <a:pt x="238324" y="256473"/>
                  <a:pt x="265576" y="285842"/>
                </a:cubicBezTo>
                <a:cubicBezTo>
                  <a:pt x="292828" y="315211"/>
                  <a:pt x="340189" y="328969"/>
                  <a:pt x="344951" y="328705"/>
                </a:cubicBezTo>
                <a:cubicBezTo>
                  <a:pt x="349713" y="328441"/>
                  <a:pt x="316641" y="304628"/>
                  <a:pt x="294151" y="284255"/>
                </a:cubicBezTo>
                <a:cubicBezTo>
                  <a:pt x="271661" y="263882"/>
                  <a:pt x="228534" y="235042"/>
                  <a:pt x="210013" y="206467"/>
                </a:cubicBezTo>
                <a:cubicBezTo>
                  <a:pt x="191492" y="177892"/>
                  <a:pt x="194668" y="132120"/>
                  <a:pt x="183026" y="112805"/>
                </a:cubicBezTo>
                <a:cubicBezTo>
                  <a:pt x="171384" y="93491"/>
                  <a:pt x="171384" y="104868"/>
                  <a:pt x="140163" y="90580"/>
                </a:cubicBezTo>
                <a:cubicBezTo>
                  <a:pt x="108942" y="76293"/>
                  <a:pt x="-8268" y="-3083"/>
                  <a:pt x="463" y="9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7D7C50C7-4194-4CBC-B7D3-E25A351459D4}"/>
              </a:ext>
            </a:extLst>
          </p:cNvPr>
          <p:cNvSpPr/>
          <p:nvPr/>
        </p:nvSpPr>
        <p:spPr>
          <a:xfrm>
            <a:off x="4507818" y="3908418"/>
            <a:ext cx="181942" cy="282654"/>
          </a:xfrm>
          <a:custGeom>
            <a:avLst/>
            <a:gdLst>
              <a:gd name="connsiteX0" fmla="*/ 682 w 181942"/>
              <a:gd name="connsiteY0" fmla="*/ 7 h 282654"/>
              <a:gd name="connsiteX1" fmla="*/ 68945 w 181942"/>
              <a:gd name="connsiteY1" fmla="*/ 153995 h 282654"/>
              <a:gd name="connsiteX2" fmla="*/ 141970 w 181942"/>
              <a:gd name="connsiteY2" fmla="*/ 255595 h 282654"/>
              <a:gd name="connsiteX3" fmla="*/ 181657 w 181942"/>
              <a:gd name="connsiteY3" fmla="*/ 282582 h 282654"/>
              <a:gd name="connsiteX4" fmla="*/ 153082 w 181942"/>
              <a:gd name="connsiteY4" fmla="*/ 258770 h 282654"/>
              <a:gd name="connsiteX5" fmla="*/ 40370 w 181942"/>
              <a:gd name="connsiteY5" fmla="*/ 147645 h 282654"/>
              <a:gd name="connsiteX6" fmla="*/ 682 w 181942"/>
              <a:gd name="connsiteY6" fmla="*/ 7 h 28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942" h="282654">
                <a:moveTo>
                  <a:pt x="682" y="7"/>
                </a:moveTo>
                <a:cubicBezTo>
                  <a:pt x="5444" y="1065"/>
                  <a:pt x="45397" y="111397"/>
                  <a:pt x="68945" y="153995"/>
                </a:cubicBezTo>
                <a:cubicBezTo>
                  <a:pt x="92493" y="196593"/>
                  <a:pt x="123185" y="234164"/>
                  <a:pt x="141970" y="255595"/>
                </a:cubicBezTo>
                <a:cubicBezTo>
                  <a:pt x="160755" y="277026"/>
                  <a:pt x="179805" y="282053"/>
                  <a:pt x="181657" y="282582"/>
                </a:cubicBezTo>
                <a:cubicBezTo>
                  <a:pt x="183509" y="283111"/>
                  <a:pt x="176630" y="281260"/>
                  <a:pt x="153082" y="258770"/>
                </a:cubicBezTo>
                <a:cubicBezTo>
                  <a:pt x="129534" y="236280"/>
                  <a:pt x="63918" y="188920"/>
                  <a:pt x="40370" y="147645"/>
                </a:cubicBezTo>
                <a:cubicBezTo>
                  <a:pt x="16822" y="106370"/>
                  <a:pt x="-4080" y="-1051"/>
                  <a:pt x="682" y="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0240E2F1-698F-4100-B695-519360CB52FD}"/>
              </a:ext>
            </a:extLst>
          </p:cNvPr>
          <p:cNvSpPr/>
          <p:nvPr/>
        </p:nvSpPr>
        <p:spPr>
          <a:xfrm>
            <a:off x="4552730" y="3922463"/>
            <a:ext cx="428605" cy="117952"/>
          </a:xfrm>
          <a:custGeom>
            <a:avLst/>
            <a:gdLst>
              <a:gd name="connsiteX0" fmla="*/ 220 w 428605"/>
              <a:gd name="connsiteY0" fmla="*/ 90737 h 117952"/>
              <a:gd name="connsiteX1" fmla="*/ 197070 w 428605"/>
              <a:gd name="connsiteY1" fmla="*/ 114550 h 117952"/>
              <a:gd name="connsiteX2" fmla="*/ 424083 w 428605"/>
              <a:gd name="connsiteY2" fmla="*/ 1837 h 117952"/>
              <a:gd name="connsiteX3" fmla="*/ 339945 w 428605"/>
              <a:gd name="connsiteY3" fmla="*/ 49462 h 117952"/>
              <a:gd name="connsiteX4" fmla="*/ 235170 w 428605"/>
              <a:gd name="connsiteY4" fmla="*/ 112962 h 117952"/>
              <a:gd name="connsiteX5" fmla="*/ 220 w 428605"/>
              <a:gd name="connsiteY5" fmla="*/ 90737 h 11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605" h="117952">
                <a:moveTo>
                  <a:pt x="220" y="90737"/>
                </a:moveTo>
                <a:cubicBezTo>
                  <a:pt x="-6130" y="91002"/>
                  <a:pt x="126426" y="129367"/>
                  <a:pt x="197070" y="114550"/>
                </a:cubicBezTo>
                <a:cubicBezTo>
                  <a:pt x="267714" y="99733"/>
                  <a:pt x="400271" y="12685"/>
                  <a:pt x="424083" y="1837"/>
                </a:cubicBezTo>
                <a:cubicBezTo>
                  <a:pt x="447895" y="-9011"/>
                  <a:pt x="371430" y="30941"/>
                  <a:pt x="339945" y="49462"/>
                </a:cubicBezTo>
                <a:cubicBezTo>
                  <a:pt x="308460" y="67983"/>
                  <a:pt x="289145" y="103437"/>
                  <a:pt x="235170" y="112962"/>
                </a:cubicBezTo>
                <a:cubicBezTo>
                  <a:pt x="181195" y="122487"/>
                  <a:pt x="6570" y="90472"/>
                  <a:pt x="220" y="9073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DE3E24A4-8589-4F95-8EA3-3C44646C1CB1}"/>
              </a:ext>
            </a:extLst>
          </p:cNvPr>
          <p:cNvSpPr/>
          <p:nvPr/>
        </p:nvSpPr>
        <p:spPr>
          <a:xfrm>
            <a:off x="4570789" y="3939431"/>
            <a:ext cx="384906" cy="129831"/>
          </a:xfrm>
          <a:custGeom>
            <a:avLst/>
            <a:gdLst>
              <a:gd name="connsiteX0" fmla="*/ 1211 w 384906"/>
              <a:gd name="connsiteY0" fmla="*/ 129332 h 129831"/>
              <a:gd name="connsiteX1" fmla="*/ 153611 w 384906"/>
              <a:gd name="connsiteY1" fmla="*/ 121394 h 129831"/>
              <a:gd name="connsiteX2" fmla="*/ 253624 w 384906"/>
              <a:gd name="connsiteY2" fmla="*/ 91232 h 129831"/>
              <a:gd name="connsiteX3" fmla="*/ 383799 w 384906"/>
              <a:gd name="connsiteY3" fmla="*/ 744 h 129831"/>
              <a:gd name="connsiteX4" fmla="*/ 312361 w 384906"/>
              <a:gd name="connsiteY4" fmla="*/ 51544 h 129831"/>
              <a:gd name="connsiteX5" fmla="*/ 242511 w 384906"/>
              <a:gd name="connsiteY5" fmla="*/ 110282 h 129831"/>
              <a:gd name="connsiteX6" fmla="*/ 1211 w 384906"/>
              <a:gd name="connsiteY6" fmla="*/ 129332 h 12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906" h="129831">
                <a:moveTo>
                  <a:pt x="1211" y="129332"/>
                </a:moveTo>
                <a:cubicBezTo>
                  <a:pt x="-13606" y="131184"/>
                  <a:pt x="111542" y="127744"/>
                  <a:pt x="153611" y="121394"/>
                </a:cubicBezTo>
                <a:cubicBezTo>
                  <a:pt x="195680" y="115044"/>
                  <a:pt x="215259" y="111340"/>
                  <a:pt x="253624" y="91232"/>
                </a:cubicBezTo>
                <a:cubicBezTo>
                  <a:pt x="291989" y="71124"/>
                  <a:pt x="374010" y="7359"/>
                  <a:pt x="383799" y="744"/>
                </a:cubicBezTo>
                <a:cubicBezTo>
                  <a:pt x="393589" y="-5871"/>
                  <a:pt x="335909" y="33288"/>
                  <a:pt x="312361" y="51544"/>
                </a:cubicBezTo>
                <a:cubicBezTo>
                  <a:pt x="288813" y="69800"/>
                  <a:pt x="289607" y="95465"/>
                  <a:pt x="242511" y="110282"/>
                </a:cubicBezTo>
                <a:cubicBezTo>
                  <a:pt x="195415" y="125099"/>
                  <a:pt x="16028" y="127480"/>
                  <a:pt x="1211" y="12933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B271156E-499A-4969-B7D1-38C0489978AA}"/>
              </a:ext>
            </a:extLst>
          </p:cNvPr>
          <p:cNvSpPr/>
          <p:nvPr/>
        </p:nvSpPr>
        <p:spPr>
          <a:xfrm>
            <a:off x="4683125" y="3958119"/>
            <a:ext cx="420306" cy="221769"/>
          </a:xfrm>
          <a:custGeom>
            <a:avLst/>
            <a:gdLst>
              <a:gd name="connsiteX0" fmla="*/ 0 w 420306"/>
              <a:gd name="connsiteY0" fmla="*/ 188431 h 221769"/>
              <a:gd name="connsiteX1" fmla="*/ 260350 w 420306"/>
              <a:gd name="connsiteY1" fmla="*/ 215419 h 221769"/>
              <a:gd name="connsiteX2" fmla="*/ 315913 w 420306"/>
              <a:gd name="connsiteY2" fmla="*/ 194781 h 221769"/>
              <a:gd name="connsiteX3" fmla="*/ 417513 w 420306"/>
              <a:gd name="connsiteY3" fmla="*/ 4281 h 221769"/>
              <a:gd name="connsiteX4" fmla="*/ 388938 w 420306"/>
              <a:gd name="connsiteY4" fmla="*/ 69369 h 221769"/>
              <a:gd name="connsiteX5" fmla="*/ 358775 w 420306"/>
              <a:gd name="connsiteY5" fmla="*/ 153506 h 221769"/>
              <a:gd name="connsiteX6" fmla="*/ 336550 w 420306"/>
              <a:gd name="connsiteY6" fmla="*/ 201131 h 221769"/>
              <a:gd name="connsiteX7" fmla="*/ 258763 w 420306"/>
              <a:gd name="connsiteY7" fmla="*/ 221769 h 221769"/>
              <a:gd name="connsiteX8" fmla="*/ 0 w 420306"/>
              <a:gd name="connsiteY8" fmla="*/ 188431 h 22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306" h="221769">
                <a:moveTo>
                  <a:pt x="0" y="188431"/>
                </a:moveTo>
                <a:cubicBezTo>
                  <a:pt x="265" y="187373"/>
                  <a:pt x="207698" y="214361"/>
                  <a:pt x="260350" y="215419"/>
                </a:cubicBezTo>
                <a:cubicBezTo>
                  <a:pt x="313002" y="216477"/>
                  <a:pt x="289719" y="229971"/>
                  <a:pt x="315913" y="194781"/>
                </a:cubicBezTo>
                <a:cubicBezTo>
                  <a:pt x="342107" y="159591"/>
                  <a:pt x="405342" y="25183"/>
                  <a:pt x="417513" y="4281"/>
                </a:cubicBezTo>
                <a:cubicBezTo>
                  <a:pt x="429684" y="-16621"/>
                  <a:pt x="398728" y="44498"/>
                  <a:pt x="388938" y="69369"/>
                </a:cubicBezTo>
                <a:cubicBezTo>
                  <a:pt x="379148" y="94240"/>
                  <a:pt x="367506" y="131546"/>
                  <a:pt x="358775" y="153506"/>
                </a:cubicBezTo>
                <a:cubicBezTo>
                  <a:pt x="350044" y="175466"/>
                  <a:pt x="353219" y="189754"/>
                  <a:pt x="336550" y="201131"/>
                </a:cubicBezTo>
                <a:cubicBezTo>
                  <a:pt x="319881" y="212508"/>
                  <a:pt x="312473" y="221769"/>
                  <a:pt x="258763" y="221769"/>
                </a:cubicBezTo>
                <a:cubicBezTo>
                  <a:pt x="205053" y="221769"/>
                  <a:pt x="-265" y="189489"/>
                  <a:pt x="0" y="18843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11B25BA2-8E36-4E86-9ED2-1411CD4C635C}"/>
              </a:ext>
            </a:extLst>
          </p:cNvPr>
          <p:cNvSpPr/>
          <p:nvPr/>
        </p:nvSpPr>
        <p:spPr>
          <a:xfrm>
            <a:off x="4738581" y="4103604"/>
            <a:ext cx="467874" cy="85855"/>
          </a:xfrm>
          <a:custGeom>
            <a:avLst/>
            <a:gdLst>
              <a:gd name="connsiteX0" fmla="*/ 107 w 467874"/>
              <a:gd name="connsiteY0" fmla="*/ 68346 h 85855"/>
              <a:gd name="connsiteX1" fmla="*/ 222357 w 467874"/>
              <a:gd name="connsiteY1" fmla="*/ 82634 h 85855"/>
              <a:gd name="connsiteX2" fmla="*/ 330307 w 467874"/>
              <a:gd name="connsiteY2" fmla="*/ 52471 h 85855"/>
              <a:gd name="connsiteX3" fmla="*/ 466832 w 467874"/>
              <a:gd name="connsiteY3" fmla="*/ 84 h 85855"/>
              <a:gd name="connsiteX4" fmla="*/ 385869 w 467874"/>
              <a:gd name="connsiteY4" fmla="*/ 41359 h 85855"/>
              <a:gd name="connsiteX5" fmla="*/ 252519 w 467874"/>
              <a:gd name="connsiteY5" fmla="*/ 84221 h 85855"/>
              <a:gd name="connsiteX6" fmla="*/ 107 w 467874"/>
              <a:gd name="connsiteY6" fmla="*/ 68346 h 8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874" h="85855">
                <a:moveTo>
                  <a:pt x="107" y="68346"/>
                </a:moveTo>
                <a:cubicBezTo>
                  <a:pt x="-4920" y="68081"/>
                  <a:pt x="167324" y="85280"/>
                  <a:pt x="222357" y="82634"/>
                </a:cubicBezTo>
                <a:cubicBezTo>
                  <a:pt x="277390" y="79988"/>
                  <a:pt x="289561" y="66229"/>
                  <a:pt x="330307" y="52471"/>
                </a:cubicBezTo>
                <a:cubicBezTo>
                  <a:pt x="371053" y="38713"/>
                  <a:pt x="457572" y="1936"/>
                  <a:pt x="466832" y="84"/>
                </a:cubicBezTo>
                <a:cubicBezTo>
                  <a:pt x="476092" y="-1768"/>
                  <a:pt x="421588" y="27336"/>
                  <a:pt x="385869" y="41359"/>
                </a:cubicBezTo>
                <a:cubicBezTo>
                  <a:pt x="350150" y="55382"/>
                  <a:pt x="313373" y="76283"/>
                  <a:pt x="252519" y="84221"/>
                </a:cubicBezTo>
                <a:cubicBezTo>
                  <a:pt x="191665" y="92159"/>
                  <a:pt x="5134" y="68611"/>
                  <a:pt x="107" y="6834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39908DF9-9427-4237-9752-C234CC86BE04}"/>
              </a:ext>
            </a:extLst>
          </p:cNvPr>
          <p:cNvSpPr/>
          <p:nvPr/>
        </p:nvSpPr>
        <p:spPr>
          <a:xfrm>
            <a:off x="4695791" y="4033521"/>
            <a:ext cx="590202" cy="230110"/>
          </a:xfrm>
          <a:custGeom>
            <a:avLst/>
            <a:gdLst>
              <a:gd name="connsiteX0" fmla="*/ 587409 w 590202"/>
              <a:gd name="connsiteY0" fmla="*/ 317 h 230110"/>
              <a:gd name="connsiteX1" fmla="*/ 446122 w 590202"/>
              <a:gd name="connsiteY1" fmla="*/ 140017 h 230110"/>
              <a:gd name="connsiteX2" fmla="*/ 355634 w 590202"/>
              <a:gd name="connsiteY2" fmla="*/ 187642 h 230110"/>
              <a:gd name="connsiteX3" fmla="*/ 200059 w 590202"/>
              <a:gd name="connsiteY3" fmla="*/ 225742 h 230110"/>
              <a:gd name="connsiteX4" fmla="*/ 146084 w 590202"/>
              <a:gd name="connsiteY4" fmla="*/ 227329 h 230110"/>
              <a:gd name="connsiteX5" fmla="*/ 117509 w 590202"/>
              <a:gd name="connsiteY5" fmla="*/ 208279 h 230110"/>
              <a:gd name="connsiteX6" fmla="*/ 34 w 590202"/>
              <a:gd name="connsiteY6" fmla="*/ 116204 h 230110"/>
              <a:gd name="connsiteX7" fmla="*/ 106397 w 590202"/>
              <a:gd name="connsiteY7" fmla="*/ 192404 h 230110"/>
              <a:gd name="connsiteX8" fmla="*/ 215934 w 590202"/>
              <a:gd name="connsiteY8" fmla="*/ 205104 h 230110"/>
              <a:gd name="connsiteX9" fmla="*/ 308009 w 590202"/>
              <a:gd name="connsiteY9" fmla="*/ 182879 h 230110"/>
              <a:gd name="connsiteX10" fmla="*/ 587409 w 590202"/>
              <a:gd name="connsiteY10" fmla="*/ 317 h 23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202" h="230110">
                <a:moveTo>
                  <a:pt x="587409" y="317"/>
                </a:moveTo>
                <a:cubicBezTo>
                  <a:pt x="610428" y="-6827"/>
                  <a:pt x="484751" y="108796"/>
                  <a:pt x="446122" y="140017"/>
                </a:cubicBezTo>
                <a:cubicBezTo>
                  <a:pt x="407493" y="171238"/>
                  <a:pt x="396644" y="173355"/>
                  <a:pt x="355634" y="187642"/>
                </a:cubicBezTo>
                <a:cubicBezTo>
                  <a:pt x="314623" y="201930"/>
                  <a:pt x="234984" y="219128"/>
                  <a:pt x="200059" y="225742"/>
                </a:cubicBezTo>
                <a:cubicBezTo>
                  <a:pt x="165134" y="232357"/>
                  <a:pt x="159842" y="230239"/>
                  <a:pt x="146084" y="227329"/>
                </a:cubicBezTo>
                <a:cubicBezTo>
                  <a:pt x="132326" y="224419"/>
                  <a:pt x="141851" y="226800"/>
                  <a:pt x="117509" y="208279"/>
                </a:cubicBezTo>
                <a:cubicBezTo>
                  <a:pt x="93167" y="189758"/>
                  <a:pt x="1886" y="118850"/>
                  <a:pt x="34" y="116204"/>
                </a:cubicBezTo>
                <a:cubicBezTo>
                  <a:pt x="-1818" y="113558"/>
                  <a:pt x="70414" y="177587"/>
                  <a:pt x="106397" y="192404"/>
                </a:cubicBezTo>
                <a:cubicBezTo>
                  <a:pt x="142380" y="207221"/>
                  <a:pt x="182332" y="206691"/>
                  <a:pt x="215934" y="205104"/>
                </a:cubicBezTo>
                <a:cubicBezTo>
                  <a:pt x="249536" y="203517"/>
                  <a:pt x="246097" y="214893"/>
                  <a:pt x="308009" y="182879"/>
                </a:cubicBezTo>
                <a:cubicBezTo>
                  <a:pt x="369921" y="150865"/>
                  <a:pt x="564390" y="7461"/>
                  <a:pt x="587409" y="31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F0E7238D-D553-4443-A613-64854D44288C}"/>
              </a:ext>
            </a:extLst>
          </p:cNvPr>
          <p:cNvSpPr/>
          <p:nvPr/>
        </p:nvSpPr>
        <p:spPr>
          <a:xfrm>
            <a:off x="6124294" y="3320288"/>
            <a:ext cx="115946" cy="417398"/>
          </a:xfrm>
          <a:custGeom>
            <a:avLst/>
            <a:gdLst>
              <a:gd name="connsiteX0" fmla="*/ 98706 w 115946"/>
              <a:gd name="connsiteY0" fmla="*/ 762 h 417398"/>
              <a:gd name="connsiteX1" fmla="*/ 77539 w 115946"/>
              <a:gd name="connsiteY1" fmla="*/ 195495 h 417398"/>
              <a:gd name="connsiteX2" fmla="*/ 1339 w 115946"/>
              <a:gd name="connsiteY2" fmla="*/ 413512 h 417398"/>
              <a:gd name="connsiteX3" fmla="*/ 35206 w 115946"/>
              <a:gd name="connsiteY3" fmla="*/ 320379 h 417398"/>
              <a:gd name="connsiteX4" fmla="*/ 113523 w 115946"/>
              <a:gd name="connsiteY4" fmla="*/ 134112 h 417398"/>
              <a:gd name="connsiteX5" fmla="*/ 98706 w 115946"/>
              <a:gd name="connsiteY5" fmla="*/ 762 h 41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46" h="417398">
                <a:moveTo>
                  <a:pt x="98706" y="762"/>
                </a:moveTo>
                <a:cubicBezTo>
                  <a:pt x="92709" y="10992"/>
                  <a:pt x="93767" y="126703"/>
                  <a:pt x="77539" y="195495"/>
                </a:cubicBezTo>
                <a:cubicBezTo>
                  <a:pt x="61311" y="264287"/>
                  <a:pt x="8394" y="392698"/>
                  <a:pt x="1339" y="413512"/>
                </a:cubicBezTo>
                <a:cubicBezTo>
                  <a:pt x="-5716" y="434326"/>
                  <a:pt x="16509" y="366946"/>
                  <a:pt x="35206" y="320379"/>
                </a:cubicBezTo>
                <a:cubicBezTo>
                  <a:pt x="53903" y="273812"/>
                  <a:pt x="104704" y="182443"/>
                  <a:pt x="113523" y="134112"/>
                </a:cubicBezTo>
                <a:cubicBezTo>
                  <a:pt x="122342" y="85781"/>
                  <a:pt x="104703" y="-9468"/>
                  <a:pt x="98706" y="76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9E554C57-FCA6-49F5-A4E5-E0F867372E0A}"/>
              </a:ext>
            </a:extLst>
          </p:cNvPr>
          <p:cNvSpPr/>
          <p:nvPr/>
        </p:nvSpPr>
        <p:spPr>
          <a:xfrm>
            <a:off x="5968942" y="2668031"/>
            <a:ext cx="31967" cy="627879"/>
          </a:xfrm>
          <a:custGeom>
            <a:avLst/>
            <a:gdLst>
              <a:gd name="connsiteX0" fmla="*/ 23341 w 31967"/>
              <a:gd name="connsiteY0" fmla="*/ 3202 h 627879"/>
              <a:gd name="connsiteX1" fmla="*/ 19108 w 31967"/>
              <a:gd name="connsiteY1" fmla="*/ 134436 h 627879"/>
              <a:gd name="connsiteX2" fmla="*/ 25458 w 31967"/>
              <a:gd name="connsiteY2" fmla="*/ 250852 h 627879"/>
              <a:gd name="connsiteX3" fmla="*/ 19108 w 31967"/>
              <a:gd name="connsiteY3" fmla="*/ 369386 h 627879"/>
              <a:gd name="connsiteX4" fmla="*/ 31808 w 31967"/>
              <a:gd name="connsiteY4" fmla="*/ 490036 h 627879"/>
              <a:gd name="connsiteX5" fmla="*/ 8525 w 31967"/>
              <a:gd name="connsiteY5" fmla="*/ 625502 h 627879"/>
              <a:gd name="connsiteX6" fmla="*/ 25458 w 31967"/>
              <a:gd name="connsiteY6" fmla="*/ 562002 h 627879"/>
              <a:gd name="connsiteX7" fmla="*/ 27575 w 31967"/>
              <a:gd name="connsiteY7" fmla="*/ 384202 h 627879"/>
              <a:gd name="connsiteX8" fmla="*/ 58 w 31967"/>
              <a:gd name="connsiteY8" fmla="*/ 276252 h 627879"/>
              <a:gd name="connsiteX9" fmla="*/ 23341 w 31967"/>
              <a:gd name="connsiteY9" fmla="*/ 3202 h 62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67" h="627879">
                <a:moveTo>
                  <a:pt x="23341" y="3202"/>
                </a:moveTo>
                <a:cubicBezTo>
                  <a:pt x="26516" y="-20434"/>
                  <a:pt x="18755" y="93161"/>
                  <a:pt x="19108" y="134436"/>
                </a:cubicBezTo>
                <a:cubicBezTo>
                  <a:pt x="19461" y="175711"/>
                  <a:pt x="25458" y="211694"/>
                  <a:pt x="25458" y="250852"/>
                </a:cubicBezTo>
                <a:cubicBezTo>
                  <a:pt x="25458" y="290010"/>
                  <a:pt x="18050" y="329522"/>
                  <a:pt x="19108" y="369386"/>
                </a:cubicBezTo>
                <a:cubicBezTo>
                  <a:pt x="20166" y="409250"/>
                  <a:pt x="33572" y="447350"/>
                  <a:pt x="31808" y="490036"/>
                </a:cubicBezTo>
                <a:cubicBezTo>
                  <a:pt x="30044" y="532722"/>
                  <a:pt x="9583" y="613508"/>
                  <a:pt x="8525" y="625502"/>
                </a:cubicBezTo>
                <a:cubicBezTo>
                  <a:pt x="7467" y="637496"/>
                  <a:pt x="22283" y="602219"/>
                  <a:pt x="25458" y="562002"/>
                </a:cubicBezTo>
                <a:cubicBezTo>
                  <a:pt x="28633" y="521785"/>
                  <a:pt x="31808" y="431827"/>
                  <a:pt x="27575" y="384202"/>
                </a:cubicBezTo>
                <a:cubicBezTo>
                  <a:pt x="23342" y="336577"/>
                  <a:pt x="-1353" y="339046"/>
                  <a:pt x="58" y="276252"/>
                </a:cubicBezTo>
                <a:cubicBezTo>
                  <a:pt x="1469" y="213458"/>
                  <a:pt x="20166" y="26838"/>
                  <a:pt x="23341" y="320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4C588BA5-AF8D-45B9-BF0D-BF341FC9E488}"/>
              </a:ext>
            </a:extLst>
          </p:cNvPr>
          <p:cNvSpPr/>
          <p:nvPr/>
        </p:nvSpPr>
        <p:spPr>
          <a:xfrm>
            <a:off x="5733977" y="2501897"/>
            <a:ext cx="88670" cy="325733"/>
          </a:xfrm>
          <a:custGeom>
            <a:avLst/>
            <a:gdLst>
              <a:gd name="connsiteX0" fmla="*/ 73 w 88670"/>
              <a:gd name="connsiteY0" fmla="*/ 4236 h 325733"/>
              <a:gd name="connsiteX1" fmla="*/ 84740 w 88670"/>
              <a:gd name="connsiteY1" fmla="*/ 315386 h 325733"/>
              <a:gd name="connsiteX2" fmla="*/ 74156 w 88670"/>
              <a:gd name="connsiteY2" fmla="*/ 241303 h 325733"/>
              <a:gd name="connsiteX3" fmla="*/ 69923 w 88670"/>
              <a:gd name="connsiteY3" fmla="*/ 139703 h 325733"/>
              <a:gd name="connsiteX4" fmla="*/ 73 w 88670"/>
              <a:gd name="connsiteY4" fmla="*/ 4236 h 32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70" h="325733">
                <a:moveTo>
                  <a:pt x="73" y="4236"/>
                </a:moveTo>
                <a:cubicBezTo>
                  <a:pt x="2542" y="33516"/>
                  <a:pt x="72393" y="275875"/>
                  <a:pt x="84740" y="315386"/>
                </a:cubicBezTo>
                <a:cubicBezTo>
                  <a:pt x="97087" y="354897"/>
                  <a:pt x="76625" y="270583"/>
                  <a:pt x="74156" y="241303"/>
                </a:cubicBezTo>
                <a:cubicBezTo>
                  <a:pt x="71687" y="212023"/>
                  <a:pt x="81917" y="173570"/>
                  <a:pt x="69923" y="139703"/>
                </a:cubicBezTo>
                <a:cubicBezTo>
                  <a:pt x="57929" y="105836"/>
                  <a:pt x="-2396" y="-25044"/>
                  <a:pt x="73" y="423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9344430D-6BB8-4E65-9762-949579F55D9F}"/>
              </a:ext>
            </a:extLst>
          </p:cNvPr>
          <p:cNvSpPr/>
          <p:nvPr/>
        </p:nvSpPr>
        <p:spPr>
          <a:xfrm>
            <a:off x="5849972" y="2901396"/>
            <a:ext cx="43254" cy="230483"/>
          </a:xfrm>
          <a:custGeom>
            <a:avLst/>
            <a:gdLst>
              <a:gd name="connsiteX0" fmla="*/ 4728 w 43254"/>
              <a:gd name="connsiteY0" fmla="*/ 554 h 230483"/>
              <a:gd name="connsiteX1" fmla="*/ 34361 w 43254"/>
              <a:gd name="connsiteY1" fmla="*/ 123321 h 230483"/>
              <a:gd name="connsiteX2" fmla="*/ 42828 w 43254"/>
              <a:gd name="connsiteY2" fmla="*/ 229154 h 230483"/>
              <a:gd name="connsiteX3" fmla="*/ 23778 w 43254"/>
              <a:gd name="connsiteY3" fmla="*/ 176237 h 230483"/>
              <a:gd name="connsiteX4" fmla="*/ 2611 w 43254"/>
              <a:gd name="connsiteY4" fmla="*/ 80987 h 230483"/>
              <a:gd name="connsiteX5" fmla="*/ 4728 w 43254"/>
              <a:gd name="connsiteY5" fmla="*/ 554 h 23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54" h="230483">
                <a:moveTo>
                  <a:pt x="4728" y="554"/>
                </a:moveTo>
                <a:cubicBezTo>
                  <a:pt x="10020" y="7610"/>
                  <a:pt x="28011" y="85221"/>
                  <a:pt x="34361" y="123321"/>
                </a:cubicBezTo>
                <a:cubicBezTo>
                  <a:pt x="40711" y="161421"/>
                  <a:pt x="44592" y="220335"/>
                  <a:pt x="42828" y="229154"/>
                </a:cubicBezTo>
                <a:cubicBezTo>
                  <a:pt x="41064" y="237973"/>
                  <a:pt x="30481" y="200932"/>
                  <a:pt x="23778" y="176237"/>
                </a:cubicBezTo>
                <a:cubicBezTo>
                  <a:pt x="17075" y="151543"/>
                  <a:pt x="6844" y="106387"/>
                  <a:pt x="2611" y="80987"/>
                </a:cubicBezTo>
                <a:cubicBezTo>
                  <a:pt x="-1622" y="55587"/>
                  <a:pt x="-564" y="-6502"/>
                  <a:pt x="4728" y="55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B71BD469-026A-4DD8-A1BD-901648E27EE6}"/>
              </a:ext>
            </a:extLst>
          </p:cNvPr>
          <p:cNvSpPr/>
          <p:nvPr/>
        </p:nvSpPr>
        <p:spPr>
          <a:xfrm>
            <a:off x="5835583" y="2609911"/>
            <a:ext cx="42492" cy="211682"/>
          </a:xfrm>
          <a:custGeom>
            <a:avLst/>
            <a:gdLst>
              <a:gd name="connsiteX0" fmla="*/ 42400 w 42492"/>
              <a:gd name="connsiteY0" fmla="*/ 2056 h 211682"/>
              <a:gd name="connsiteX1" fmla="*/ 25467 w 42492"/>
              <a:gd name="connsiteY1" fmla="*/ 184089 h 211682"/>
              <a:gd name="connsiteX2" fmla="*/ 23350 w 42492"/>
              <a:gd name="connsiteY2" fmla="*/ 205256 h 211682"/>
              <a:gd name="connsiteX3" fmla="*/ 67 w 42492"/>
              <a:gd name="connsiteY3" fmla="*/ 126939 h 211682"/>
              <a:gd name="connsiteX4" fmla="*/ 17000 w 42492"/>
              <a:gd name="connsiteY4" fmla="*/ 86722 h 211682"/>
              <a:gd name="connsiteX5" fmla="*/ 42400 w 42492"/>
              <a:gd name="connsiteY5" fmla="*/ 2056 h 21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92" h="211682">
                <a:moveTo>
                  <a:pt x="42400" y="2056"/>
                </a:moveTo>
                <a:cubicBezTo>
                  <a:pt x="43811" y="18284"/>
                  <a:pt x="28642" y="150222"/>
                  <a:pt x="25467" y="184089"/>
                </a:cubicBezTo>
                <a:cubicBezTo>
                  <a:pt x="22292" y="217956"/>
                  <a:pt x="27583" y="214781"/>
                  <a:pt x="23350" y="205256"/>
                </a:cubicBezTo>
                <a:cubicBezTo>
                  <a:pt x="19117" y="195731"/>
                  <a:pt x="1125" y="146695"/>
                  <a:pt x="67" y="126939"/>
                </a:cubicBezTo>
                <a:cubicBezTo>
                  <a:pt x="-991" y="107183"/>
                  <a:pt x="10650" y="102950"/>
                  <a:pt x="17000" y="86722"/>
                </a:cubicBezTo>
                <a:cubicBezTo>
                  <a:pt x="23350" y="70494"/>
                  <a:pt x="40989" y="-14172"/>
                  <a:pt x="42400" y="205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5B14DB80-AA65-47D8-8CFF-FA0D116BF416}"/>
              </a:ext>
            </a:extLst>
          </p:cNvPr>
          <p:cNvSpPr/>
          <p:nvPr/>
        </p:nvSpPr>
        <p:spPr>
          <a:xfrm>
            <a:off x="6110783" y="3520315"/>
            <a:ext cx="116975" cy="227964"/>
          </a:xfrm>
          <a:custGeom>
            <a:avLst/>
            <a:gdLst>
              <a:gd name="connsiteX0" fmla="*/ 116450 w 116975"/>
              <a:gd name="connsiteY0" fmla="*/ 3935 h 227964"/>
              <a:gd name="connsiteX1" fmla="*/ 4267 w 116975"/>
              <a:gd name="connsiteY1" fmla="*/ 219835 h 227964"/>
              <a:gd name="connsiteX2" fmla="*/ 25434 w 116975"/>
              <a:gd name="connsiteY2" fmla="*/ 173268 h 227964"/>
              <a:gd name="connsiteX3" fmla="*/ 44484 w 116975"/>
              <a:gd name="connsiteY3" fmla="*/ 86485 h 227964"/>
              <a:gd name="connsiteX4" fmla="*/ 116450 w 116975"/>
              <a:gd name="connsiteY4" fmla="*/ 3935 h 22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5" h="227964">
                <a:moveTo>
                  <a:pt x="116450" y="3935"/>
                </a:moveTo>
                <a:cubicBezTo>
                  <a:pt x="109747" y="26160"/>
                  <a:pt x="19436" y="191613"/>
                  <a:pt x="4267" y="219835"/>
                </a:cubicBezTo>
                <a:cubicBezTo>
                  <a:pt x="-10902" y="248057"/>
                  <a:pt x="18731" y="195493"/>
                  <a:pt x="25434" y="173268"/>
                </a:cubicBezTo>
                <a:cubicBezTo>
                  <a:pt x="32137" y="151043"/>
                  <a:pt x="25081" y="113296"/>
                  <a:pt x="44484" y="86485"/>
                </a:cubicBezTo>
                <a:cubicBezTo>
                  <a:pt x="63887" y="59674"/>
                  <a:pt x="123153" y="-18290"/>
                  <a:pt x="116450" y="393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62C712B1-BF84-4B3C-AAAB-C105E8CA076B}"/>
              </a:ext>
            </a:extLst>
          </p:cNvPr>
          <p:cNvSpPr/>
          <p:nvPr/>
        </p:nvSpPr>
        <p:spPr>
          <a:xfrm>
            <a:off x="6082386" y="3454382"/>
            <a:ext cx="71040" cy="306429"/>
          </a:xfrm>
          <a:custGeom>
            <a:avLst/>
            <a:gdLst>
              <a:gd name="connsiteX0" fmla="*/ 70764 w 71040"/>
              <a:gd name="connsiteY0" fmla="*/ 18 h 306429"/>
              <a:gd name="connsiteX1" fmla="*/ 26314 w 71040"/>
              <a:gd name="connsiteY1" fmla="*/ 127018 h 306429"/>
              <a:gd name="connsiteX2" fmla="*/ 9381 w 71040"/>
              <a:gd name="connsiteY2" fmla="*/ 300585 h 306429"/>
              <a:gd name="connsiteX3" fmla="*/ 9381 w 71040"/>
              <a:gd name="connsiteY3" fmla="*/ 251901 h 306429"/>
              <a:gd name="connsiteX4" fmla="*/ 3031 w 71040"/>
              <a:gd name="connsiteY4" fmla="*/ 118551 h 306429"/>
              <a:gd name="connsiteX5" fmla="*/ 70764 w 71040"/>
              <a:gd name="connsiteY5" fmla="*/ 18 h 30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40" h="306429">
                <a:moveTo>
                  <a:pt x="70764" y="18"/>
                </a:moveTo>
                <a:cubicBezTo>
                  <a:pt x="74644" y="1429"/>
                  <a:pt x="36544" y="76924"/>
                  <a:pt x="26314" y="127018"/>
                </a:cubicBezTo>
                <a:cubicBezTo>
                  <a:pt x="16083" y="177113"/>
                  <a:pt x="12203" y="279771"/>
                  <a:pt x="9381" y="300585"/>
                </a:cubicBezTo>
                <a:cubicBezTo>
                  <a:pt x="6559" y="321399"/>
                  <a:pt x="10439" y="282240"/>
                  <a:pt x="9381" y="251901"/>
                </a:cubicBezTo>
                <a:cubicBezTo>
                  <a:pt x="8323" y="221562"/>
                  <a:pt x="-6141" y="157357"/>
                  <a:pt x="3031" y="118551"/>
                </a:cubicBezTo>
                <a:cubicBezTo>
                  <a:pt x="12203" y="79746"/>
                  <a:pt x="66884" y="-1393"/>
                  <a:pt x="70764" y="1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F5D5F2BC-2010-4182-A5AD-C1212D3A834B}"/>
              </a:ext>
            </a:extLst>
          </p:cNvPr>
          <p:cNvSpPr/>
          <p:nvPr/>
        </p:nvSpPr>
        <p:spPr>
          <a:xfrm>
            <a:off x="6311708" y="3431357"/>
            <a:ext cx="96191" cy="656112"/>
          </a:xfrm>
          <a:custGeom>
            <a:avLst/>
            <a:gdLst>
              <a:gd name="connsiteX0" fmla="*/ 95442 w 96191"/>
              <a:gd name="connsiteY0" fmla="*/ 1876 h 656112"/>
              <a:gd name="connsiteX1" fmla="*/ 44642 w 96191"/>
              <a:gd name="connsiteY1" fmla="*/ 135226 h 656112"/>
              <a:gd name="connsiteX2" fmla="*/ 44642 w 96191"/>
              <a:gd name="connsiteY2" fmla="*/ 211426 h 656112"/>
              <a:gd name="connsiteX3" fmla="*/ 40409 w 96191"/>
              <a:gd name="connsiteY3" fmla="*/ 321493 h 656112"/>
              <a:gd name="connsiteX4" fmla="*/ 42525 w 96191"/>
              <a:gd name="connsiteY4" fmla="*/ 437910 h 656112"/>
              <a:gd name="connsiteX5" fmla="*/ 82742 w 96191"/>
              <a:gd name="connsiteY5" fmla="*/ 649576 h 656112"/>
              <a:gd name="connsiteX6" fmla="*/ 76392 w 96191"/>
              <a:gd name="connsiteY6" fmla="*/ 569143 h 656112"/>
              <a:gd name="connsiteX7" fmla="*/ 192 w 96191"/>
              <a:gd name="connsiteY7" fmla="*/ 243176 h 656112"/>
              <a:gd name="connsiteX8" fmla="*/ 95442 w 96191"/>
              <a:gd name="connsiteY8" fmla="*/ 1876 h 65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191" h="656112">
                <a:moveTo>
                  <a:pt x="95442" y="1876"/>
                </a:moveTo>
                <a:cubicBezTo>
                  <a:pt x="102850" y="-16116"/>
                  <a:pt x="53109" y="100301"/>
                  <a:pt x="44642" y="135226"/>
                </a:cubicBezTo>
                <a:cubicBezTo>
                  <a:pt x="36175" y="170151"/>
                  <a:pt x="45347" y="180382"/>
                  <a:pt x="44642" y="211426"/>
                </a:cubicBezTo>
                <a:cubicBezTo>
                  <a:pt x="43937" y="242470"/>
                  <a:pt x="40762" y="283746"/>
                  <a:pt x="40409" y="321493"/>
                </a:cubicBezTo>
                <a:cubicBezTo>
                  <a:pt x="40056" y="359240"/>
                  <a:pt x="35470" y="383230"/>
                  <a:pt x="42525" y="437910"/>
                </a:cubicBezTo>
                <a:cubicBezTo>
                  <a:pt x="49580" y="492590"/>
                  <a:pt x="77098" y="627704"/>
                  <a:pt x="82742" y="649576"/>
                </a:cubicBezTo>
                <a:cubicBezTo>
                  <a:pt x="88386" y="671448"/>
                  <a:pt x="90150" y="636876"/>
                  <a:pt x="76392" y="569143"/>
                </a:cubicBezTo>
                <a:cubicBezTo>
                  <a:pt x="62634" y="501410"/>
                  <a:pt x="-4041" y="335604"/>
                  <a:pt x="192" y="243176"/>
                </a:cubicBezTo>
                <a:cubicBezTo>
                  <a:pt x="4425" y="150748"/>
                  <a:pt x="88034" y="19868"/>
                  <a:pt x="95442" y="187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813E2487-2BE7-4EFA-A631-E36CCD0E3C74}"/>
              </a:ext>
            </a:extLst>
          </p:cNvPr>
          <p:cNvSpPr/>
          <p:nvPr/>
        </p:nvSpPr>
        <p:spPr>
          <a:xfrm>
            <a:off x="6418890" y="3314650"/>
            <a:ext cx="136461" cy="606072"/>
          </a:xfrm>
          <a:custGeom>
            <a:avLst/>
            <a:gdLst>
              <a:gd name="connsiteX0" fmla="*/ 136427 w 136461"/>
              <a:gd name="connsiteY0" fmla="*/ 50 h 606072"/>
              <a:gd name="connsiteX1" fmla="*/ 83510 w 136461"/>
              <a:gd name="connsiteY1" fmla="*/ 215950 h 606072"/>
              <a:gd name="connsiteX2" fmla="*/ 62343 w 136461"/>
              <a:gd name="connsiteY2" fmla="*/ 298500 h 606072"/>
              <a:gd name="connsiteX3" fmla="*/ 24243 w 136461"/>
              <a:gd name="connsiteY3" fmla="*/ 404333 h 606072"/>
              <a:gd name="connsiteX4" fmla="*/ 17893 w 136461"/>
              <a:gd name="connsiteY4" fmla="*/ 423383 h 606072"/>
              <a:gd name="connsiteX5" fmla="*/ 17893 w 136461"/>
              <a:gd name="connsiteY5" fmla="*/ 601183 h 606072"/>
              <a:gd name="connsiteX6" fmla="*/ 13660 w 136461"/>
              <a:gd name="connsiteY6" fmla="*/ 537683 h 606072"/>
              <a:gd name="connsiteX7" fmla="*/ 3077 w 136461"/>
              <a:gd name="connsiteY7" fmla="*/ 345067 h 606072"/>
              <a:gd name="connsiteX8" fmla="*/ 75043 w 136461"/>
              <a:gd name="connsiteY8" fmla="*/ 196900 h 606072"/>
              <a:gd name="connsiteX9" fmla="*/ 136427 w 136461"/>
              <a:gd name="connsiteY9" fmla="*/ 50 h 60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461" h="606072">
                <a:moveTo>
                  <a:pt x="136427" y="50"/>
                </a:moveTo>
                <a:cubicBezTo>
                  <a:pt x="137838" y="3225"/>
                  <a:pt x="95857" y="166208"/>
                  <a:pt x="83510" y="215950"/>
                </a:cubicBezTo>
                <a:cubicBezTo>
                  <a:pt x="71163" y="265692"/>
                  <a:pt x="72221" y="267103"/>
                  <a:pt x="62343" y="298500"/>
                </a:cubicBezTo>
                <a:cubicBezTo>
                  <a:pt x="52465" y="329897"/>
                  <a:pt x="31651" y="383519"/>
                  <a:pt x="24243" y="404333"/>
                </a:cubicBezTo>
                <a:cubicBezTo>
                  <a:pt x="16835" y="425147"/>
                  <a:pt x="18951" y="390575"/>
                  <a:pt x="17893" y="423383"/>
                </a:cubicBezTo>
                <a:cubicBezTo>
                  <a:pt x="16835" y="456191"/>
                  <a:pt x="18599" y="582133"/>
                  <a:pt x="17893" y="601183"/>
                </a:cubicBezTo>
                <a:cubicBezTo>
                  <a:pt x="17187" y="620233"/>
                  <a:pt x="16129" y="580369"/>
                  <a:pt x="13660" y="537683"/>
                </a:cubicBezTo>
                <a:cubicBezTo>
                  <a:pt x="11191" y="494997"/>
                  <a:pt x="-7154" y="401864"/>
                  <a:pt x="3077" y="345067"/>
                </a:cubicBezTo>
                <a:cubicBezTo>
                  <a:pt x="13307" y="288270"/>
                  <a:pt x="51760" y="249464"/>
                  <a:pt x="75043" y="196900"/>
                </a:cubicBezTo>
                <a:cubicBezTo>
                  <a:pt x="98326" y="144336"/>
                  <a:pt x="135016" y="-3125"/>
                  <a:pt x="136427" y="5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6D1E04FA-8B25-4C59-8AC8-05A9EF07FC69}"/>
              </a:ext>
            </a:extLst>
          </p:cNvPr>
          <p:cNvSpPr/>
          <p:nvPr/>
        </p:nvSpPr>
        <p:spPr>
          <a:xfrm>
            <a:off x="6521450" y="3442690"/>
            <a:ext cx="88024" cy="603291"/>
          </a:xfrm>
          <a:custGeom>
            <a:avLst/>
            <a:gdLst>
              <a:gd name="connsiteX0" fmla="*/ 28575 w 88024"/>
              <a:gd name="connsiteY0" fmla="*/ 598 h 603291"/>
              <a:gd name="connsiteX1" fmla="*/ 20638 w 88024"/>
              <a:gd name="connsiteY1" fmla="*/ 121248 h 603291"/>
              <a:gd name="connsiteX2" fmla="*/ 20638 w 88024"/>
              <a:gd name="connsiteY2" fmla="*/ 175223 h 603291"/>
              <a:gd name="connsiteX3" fmla="*/ 23813 w 88024"/>
              <a:gd name="connsiteY3" fmla="*/ 238723 h 603291"/>
              <a:gd name="connsiteX4" fmla="*/ 31750 w 88024"/>
              <a:gd name="connsiteY4" fmla="*/ 364135 h 603291"/>
              <a:gd name="connsiteX5" fmla="*/ 58738 w 88024"/>
              <a:gd name="connsiteY5" fmla="*/ 499073 h 603291"/>
              <a:gd name="connsiteX6" fmla="*/ 85725 w 88024"/>
              <a:gd name="connsiteY6" fmla="*/ 595910 h 603291"/>
              <a:gd name="connsiteX7" fmla="*/ 79375 w 88024"/>
              <a:gd name="connsiteY7" fmla="*/ 570510 h 603291"/>
              <a:gd name="connsiteX8" fmla="*/ 22225 w 88024"/>
              <a:gd name="connsiteY8" fmla="*/ 364135 h 603291"/>
              <a:gd name="connsiteX9" fmla="*/ 0 w 88024"/>
              <a:gd name="connsiteY9" fmla="*/ 176810 h 603291"/>
              <a:gd name="connsiteX10" fmla="*/ 28575 w 88024"/>
              <a:gd name="connsiteY10" fmla="*/ 598 h 60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024" h="603291">
                <a:moveTo>
                  <a:pt x="28575" y="598"/>
                </a:moveTo>
                <a:cubicBezTo>
                  <a:pt x="32015" y="-8662"/>
                  <a:pt x="21961" y="92144"/>
                  <a:pt x="20638" y="121248"/>
                </a:cubicBezTo>
                <a:cubicBezTo>
                  <a:pt x="19315" y="150352"/>
                  <a:pt x="20109" y="155644"/>
                  <a:pt x="20638" y="175223"/>
                </a:cubicBezTo>
                <a:cubicBezTo>
                  <a:pt x="21167" y="194802"/>
                  <a:pt x="21961" y="207238"/>
                  <a:pt x="23813" y="238723"/>
                </a:cubicBezTo>
                <a:cubicBezTo>
                  <a:pt x="25665" y="270208"/>
                  <a:pt x="25929" y="320743"/>
                  <a:pt x="31750" y="364135"/>
                </a:cubicBezTo>
                <a:cubicBezTo>
                  <a:pt x="37571" y="407527"/>
                  <a:pt x="49742" y="460444"/>
                  <a:pt x="58738" y="499073"/>
                </a:cubicBezTo>
                <a:cubicBezTo>
                  <a:pt x="67734" y="537702"/>
                  <a:pt x="82286" y="584004"/>
                  <a:pt x="85725" y="595910"/>
                </a:cubicBezTo>
                <a:cubicBezTo>
                  <a:pt x="89164" y="607816"/>
                  <a:pt x="89958" y="609139"/>
                  <a:pt x="79375" y="570510"/>
                </a:cubicBezTo>
                <a:cubicBezTo>
                  <a:pt x="68792" y="531881"/>
                  <a:pt x="35454" y="429752"/>
                  <a:pt x="22225" y="364135"/>
                </a:cubicBezTo>
                <a:cubicBezTo>
                  <a:pt x="8996" y="298518"/>
                  <a:pt x="0" y="233431"/>
                  <a:pt x="0" y="176810"/>
                </a:cubicBezTo>
                <a:cubicBezTo>
                  <a:pt x="0" y="120189"/>
                  <a:pt x="25135" y="9858"/>
                  <a:pt x="28575" y="59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9082CA27-4996-412E-AF2A-124A15389F63}"/>
              </a:ext>
            </a:extLst>
          </p:cNvPr>
          <p:cNvSpPr/>
          <p:nvPr/>
        </p:nvSpPr>
        <p:spPr>
          <a:xfrm>
            <a:off x="6443338" y="3684553"/>
            <a:ext cx="104392" cy="550427"/>
          </a:xfrm>
          <a:custGeom>
            <a:avLst/>
            <a:gdLst>
              <a:gd name="connsiteX0" fmla="*/ 24137 w 104392"/>
              <a:gd name="connsiteY0" fmla="*/ 6385 h 550427"/>
              <a:gd name="connsiteX1" fmla="*/ 14612 w 104392"/>
              <a:gd name="connsiteY1" fmla="*/ 128622 h 550427"/>
              <a:gd name="connsiteX2" fmla="*/ 6675 w 104392"/>
              <a:gd name="connsiteY2" fmla="*/ 185772 h 550427"/>
              <a:gd name="connsiteX3" fmla="*/ 6675 w 104392"/>
              <a:gd name="connsiteY3" fmla="*/ 233397 h 550427"/>
              <a:gd name="connsiteX4" fmla="*/ 11437 w 104392"/>
              <a:gd name="connsiteY4" fmla="*/ 312772 h 550427"/>
              <a:gd name="connsiteX5" fmla="*/ 20962 w 104392"/>
              <a:gd name="connsiteY5" fmla="*/ 373097 h 550427"/>
              <a:gd name="connsiteX6" fmla="*/ 103512 w 104392"/>
              <a:gd name="connsiteY6" fmla="*/ 544547 h 550427"/>
              <a:gd name="connsiteX7" fmla="*/ 60650 w 104392"/>
              <a:gd name="connsiteY7" fmla="*/ 495335 h 550427"/>
              <a:gd name="connsiteX8" fmla="*/ 325 w 104392"/>
              <a:gd name="connsiteY8" fmla="*/ 346110 h 550427"/>
              <a:gd name="connsiteX9" fmla="*/ 24137 w 104392"/>
              <a:gd name="connsiteY9" fmla="*/ 6385 h 5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92" h="550427">
                <a:moveTo>
                  <a:pt x="24137" y="6385"/>
                </a:moveTo>
                <a:cubicBezTo>
                  <a:pt x="26518" y="-29863"/>
                  <a:pt x="17522" y="98724"/>
                  <a:pt x="14612" y="128622"/>
                </a:cubicBezTo>
                <a:cubicBezTo>
                  <a:pt x="11702" y="158520"/>
                  <a:pt x="7998" y="168309"/>
                  <a:pt x="6675" y="185772"/>
                </a:cubicBezTo>
                <a:cubicBezTo>
                  <a:pt x="5352" y="203235"/>
                  <a:pt x="5881" y="212230"/>
                  <a:pt x="6675" y="233397"/>
                </a:cubicBezTo>
                <a:cubicBezTo>
                  <a:pt x="7469" y="254564"/>
                  <a:pt x="9056" y="289489"/>
                  <a:pt x="11437" y="312772"/>
                </a:cubicBezTo>
                <a:cubicBezTo>
                  <a:pt x="13818" y="336055"/>
                  <a:pt x="5616" y="334468"/>
                  <a:pt x="20962" y="373097"/>
                </a:cubicBezTo>
                <a:cubicBezTo>
                  <a:pt x="36308" y="411726"/>
                  <a:pt x="96897" y="524174"/>
                  <a:pt x="103512" y="544547"/>
                </a:cubicBezTo>
                <a:cubicBezTo>
                  <a:pt x="110127" y="564920"/>
                  <a:pt x="77848" y="528408"/>
                  <a:pt x="60650" y="495335"/>
                </a:cubicBezTo>
                <a:cubicBezTo>
                  <a:pt x="43452" y="462262"/>
                  <a:pt x="3765" y="432099"/>
                  <a:pt x="325" y="346110"/>
                </a:cubicBezTo>
                <a:cubicBezTo>
                  <a:pt x="-3115" y="260121"/>
                  <a:pt x="21756" y="42633"/>
                  <a:pt x="24137" y="638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7E3D61CC-D97F-4877-A76E-2C05B9BD3627}"/>
              </a:ext>
            </a:extLst>
          </p:cNvPr>
          <p:cNvSpPr/>
          <p:nvPr/>
        </p:nvSpPr>
        <p:spPr>
          <a:xfrm>
            <a:off x="6214120" y="3691561"/>
            <a:ext cx="268268" cy="530247"/>
          </a:xfrm>
          <a:custGeom>
            <a:avLst/>
            <a:gdLst>
              <a:gd name="connsiteX0" fmla="*/ 266055 w 268268"/>
              <a:gd name="connsiteY0" fmla="*/ 2552 h 530247"/>
              <a:gd name="connsiteX1" fmla="*/ 185093 w 268268"/>
              <a:gd name="connsiteY1" fmla="*/ 123202 h 530247"/>
              <a:gd name="connsiteX2" fmla="*/ 113655 w 268268"/>
              <a:gd name="connsiteY2" fmla="*/ 254964 h 530247"/>
              <a:gd name="connsiteX3" fmla="*/ 7293 w 268268"/>
              <a:gd name="connsiteY3" fmla="*/ 515314 h 530247"/>
              <a:gd name="connsiteX4" fmla="*/ 18405 w 268268"/>
              <a:gd name="connsiteY4" fmla="*/ 470864 h 530247"/>
              <a:gd name="connsiteX5" fmla="*/ 91430 w 268268"/>
              <a:gd name="connsiteY5" fmla="*/ 240677 h 530247"/>
              <a:gd name="connsiteX6" fmla="*/ 266055 w 268268"/>
              <a:gd name="connsiteY6" fmla="*/ 2552 h 53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268" h="530247">
                <a:moveTo>
                  <a:pt x="266055" y="2552"/>
                </a:moveTo>
                <a:cubicBezTo>
                  <a:pt x="281665" y="-17027"/>
                  <a:pt x="210493" y="81133"/>
                  <a:pt x="185093" y="123202"/>
                </a:cubicBezTo>
                <a:cubicBezTo>
                  <a:pt x="159693" y="165271"/>
                  <a:pt x="143288" y="189612"/>
                  <a:pt x="113655" y="254964"/>
                </a:cubicBezTo>
                <a:cubicBezTo>
                  <a:pt x="84022" y="320316"/>
                  <a:pt x="23168" y="479331"/>
                  <a:pt x="7293" y="515314"/>
                </a:cubicBezTo>
                <a:cubicBezTo>
                  <a:pt x="-8582" y="551297"/>
                  <a:pt x="4382" y="516637"/>
                  <a:pt x="18405" y="470864"/>
                </a:cubicBezTo>
                <a:cubicBezTo>
                  <a:pt x="32428" y="425091"/>
                  <a:pt x="52801" y="312114"/>
                  <a:pt x="91430" y="240677"/>
                </a:cubicBezTo>
                <a:cubicBezTo>
                  <a:pt x="130059" y="169240"/>
                  <a:pt x="250445" y="22131"/>
                  <a:pt x="266055" y="255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FEF8F406-6C29-4C63-BB9B-76F35B02C53C}"/>
              </a:ext>
            </a:extLst>
          </p:cNvPr>
          <p:cNvSpPr/>
          <p:nvPr/>
        </p:nvSpPr>
        <p:spPr>
          <a:xfrm>
            <a:off x="6272045" y="3720623"/>
            <a:ext cx="157399" cy="480053"/>
          </a:xfrm>
          <a:custGeom>
            <a:avLst/>
            <a:gdLst>
              <a:gd name="connsiteX0" fmla="*/ 39855 w 157399"/>
              <a:gd name="connsiteY0" fmla="*/ 477 h 480053"/>
              <a:gd name="connsiteX1" fmla="*/ 35093 w 157399"/>
              <a:gd name="connsiteY1" fmla="*/ 95727 h 480053"/>
              <a:gd name="connsiteX2" fmla="*/ 36680 w 157399"/>
              <a:gd name="connsiteY2" fmla="*/ 165577 h 480053"/>
              <a:gd name="connsiteX3" fmla="*/ 60493 w 157399"/>
              <a:gd name="connsiteY3" fmla="*/ 233840 h 480053"/>
              <a:gd name="connsiteX4" fmla="*/ 81130 w 157399"/>
              <a:gd name="connsiteY4" fmla="*/ 294165 h 480053"/>
              <a:gd name="connsiteX5" fmla="*/ 155743 w 157399"/>
              <a:gd name="connsiteY5" fmla="*/ 471965 h 480053"/>
              <a:gd name="connsiteX6" fmla="*/ 128755 w 157399"/>
              <a:gd name="connsiteY6" fmla="*/ 440215 h 480053"/>
              <a:gd name="connsiteX7" fmla="*/ 81130 w 157399"/>
              <a:gd name="connsiteY7" fmla="*/ 354490 h 480053"/>
              <a:gd name="connsiteX8" fmla="*/ 6518 w 157399"/>
              <a:gd name="connsiteY8" fmla="*/ 186215 h 480053"/>
              <a:gd name="connsiteX9" fmla="*/ 6518 w 157399"/>
              <a:gd name="connsiteY9" fmla="*/ 138590 h 480053"/>
              <a:gd name="connsiteX10" fmla="*/ 39855 w 157399"/>
              <a:gd name="connsiteY10" fmla="*/ 477 h 48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399" h="480053">
                <a:moveTo>
                  <a:pt x="39855" y="477"/>
                </a:moveTo>
                <a:cubicBezTo>
                  <a:pt x="44617" y="-6667"/>
                  <a:pt x="35622" y="68210"/>
                  <a:pt x="35093" y="95727"/>
                </a:cubicBezTo>
                <a:cubicBezTo>
                  <a:pt x="34564" y="123244"/>
                  <a:pt x="32447" y="142558"/>
                  <a:pt x="36680" y="165577"/>
                </a:cubicBezTo>
                <a:cubicBezTo>
                  <a:pt x="40913" y="188596"/>
                  <a:pt x="53085" y="212409"/>
                  <a:pt x="60493" y="233840"/>
                </a:cubicBezTo>
                <a:cubicBezTo>
                  <a:pt x="67901" y="255271"/>
                  <a:pt x="65255" y="254478"/>
                  <a:pt x="81130" y="294165"/>
                </a:cubicBezTo>
                <a:cubicBezTo>
                  <a:pt x="97005" y="333852"/>
                  <a:pt x="147806" y="447623"/>
                  <a:pt x="155743" y="471965"/>
                </a:cubicBezTo>
                <a:cubicBezTo>
                  <a:pt x="163680" y="496307"/>
                  <a:pt x="141191" y="459794"/>
                  <a:pt x="128755" y="440215"/>
                </a:cubicBezTo>
                <a:cubicBezTo>
                  <a:pt x="116319" y="420636"/>
                  <a:pt x="101503" y="396823"/>
                  <a:pt x="81130" y="354490"/>
                </a:cubicBezTo>
                <a:cubicBezTo>
                  <a:pt x="60757" y="312157"/>
                  <a:pt x="18953" y="222198"/>
                  <a:pt x="6518" y="186215"/>
                </a:cubicBezTo>
                <a:cubicBezTo>
                  <a:pt x="-5917" y="150232"/>
                  <a:pt x="2549" y="169811"/>
                  <a:pt x="6518" y="138590"/>
                </a:cubicBezTo>
                <a:cubicBezTo>
                  <a:pt x="10487" y="107369"/>
                  <a:pt x="35093" y="7621"/>
                  <a:pt x="39855" y="47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B4269EC8-CFAA-4814-A58F-F7F71E189ABC}"/>
              </a:ext>
            </a:extLst>
          </p:cNvPr>
          <p:cNvSpPr/>
          <p:nvPr/>
        </p:nvSpPr>
        <p:spPr>
          <a:xfrm>
            <a:off x="6449404" y="3571472"/>
            <a:ext cx="57971" cy="324964"/>
          </a:xfrm>
          <a:custGeom>
            <a:avLst/>
            <a:gdLst>
              <a:gd name="connsiteX0" fmla="*/ 57759 w 57971"/>
              <a:gd name="connsiteY0" fmla="*/ 403 h 324964"/>
              <a:gd name="connsiteX1" fmla="*/ 26009 w 57971"/>
              <a:gd name="connsiteY1" fmla="*/ 127403 h 324964"/>
              <a:gd name="connsiteX2" fmla="*/ 16484 w 57971"/>
              <a:gd name="connsiteY2" fmla="*/ 225828 h 324964"/>
              <a:gd name="connsiteX3" fmla="*/ 609 w 57971"/>
              <a:gd name="connsiteY3" fmla="*/ 324253 h 324964"/>
              <a:gd name="connsiteX4" fmla="*/ 3784 w 57971"/>
              <a:gd name="connsiteY4" fmla="*/ 260753 h 324964"/>
              <a:gd name="connsiteX5" fmla="*/ 8546 w 57971"/>
              <a:gd name="connsiteY5" fmla="*/ 92478 h 324964"/>
              <a:gd name="connsiteX6" fmla="*/ 57759 w 57971"/>
              <a:gd name="connsiteY6" fmla="*/ 403 h 32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71" h="324964">
                <a:moveTo>
                  <a:pt x="57759" y="403"/>
                </a:moveTo>
                <a:cubicBezTo>
                  <a:pt x="60670" y="6224"/>
                  <a:pt x="32888" y="89832"/>
                  <a:pt x="26009" y="127403"/>
                </a:cubicBezTo>
                <a:cubicBezTo>
                  <a:pt x="19130" y="164974"/>
                  <a:pt x="20717" y="193020"/>
                  <a:pt x="16484" y="225828"/>
                </a:cubicBezTo>
                <a:cubicBezTo>
                  <a:pt x="12251" y="258636"/>
                  <a:pt x="2726" y="318432"/>
                  <a:pt x="609" y="324253"/>
                </a:cubicBezTo>
                <a:cubicBezTo>
                  <a:pt x="-1508" y="330074"/>
                  <a:pt x="2461" y="299382"/>
                  <a:pt x="3784" y="260753"/>
                </a:cubicBezTo>
                <a:cubicBezTo>
                  <a:pt x="5107" y="222124"/>
                  <a:pt x="-185" y="131901"/>
                  <a:pt x="8546" y="92478"/>
                </a:cubicBezTo>
                <a:cubicBezTo>
                  <a:pt x="17277" y="53055"/>
                  <a:pt x="54848" y="-5418"/>
                  <a:pt x="57759" y="40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4976C5EE-304D-4E17-BE16-BCB53E2C88AB}"/>
              </a:ext>
            </a:extLst>
          </p:cNvPr>
          <p:cNvSpPr/>
          <p:nvPr/>
        </p:nvSpPr>
        <p:spPr>
          <a:xfrm>
            <a:off x="5022795" y="4800600"/>
            <a:ext cx="808531" cy="340783"/>
          </a:xfrm>
          <a:custGeom>
            <a:avLst/>
            <a:gdLst>
              <a:gd name="connsiteX0" fmla="*/ 783222 w 808531"/>
              <a:gd name="connsiteY0" fmla="*/ 0 h 340783"/>
              <a:gd name="connsiteX1" fmla="*/ 795922 w 808531"/>
              <a:gd name="connsiteY1" fmla="*/ 76200 h 340783"/>
              <a:gd name="connsiteX2" fmla="*/ 759938 w 808531"/>
              <a:gd name="connsiteY2" fmla="*/ 124883 h 340783"/>
              <a:gd name="connsiteX3" fmla="*/ 715488 w 808531"/>
              <a:gd name="connsiteY3" fmla="*/ 146050 h 340783"/>
              <a:gd name="connsiteX4" fmla="*/ 520755 w 808531"/>
              <a:gd name="connsiteY4" fmla="*/ 251883 h 340783"/>
              <a:gd name="connsiteX5" fmla="*/ 188438 w 808531"/>
              <a:gd name="connsiteY5" fmla="*/ 315383 h 340783"/>
              <a:gd name="connsiteX6" fmla="*/ 55 w 808531"/>
              <a:gd name="connsiteY6" fmla="*/ 340783 h 340783"/>
              <a:gd name="connsiteX7" fmla="*/ 205372 w 808531"/>
              <a:gd name="connsiteY7" fmla="*/ 315383 h 340783"/>
              <a:gd name="connsiteX8" fmla="*/ 442438 w 808531"/>
              <a:gd name="connsiteY8" fmla="*/ 292100 h 340783"/>
              <a:gd name="connsiteX9" fmla="*/ 721838 w 808531"/>
              <a:gd name="connsiteY9" fmla="*/ 188383 h 340783"/>
              <a:gd name="connsiteX10" fmla="*/ 806505 w 808531"/>
              <a:gd name="connsiteY10" fmla="*/ 76200 h 340783"/>
              <a:gd name="connsiteX11" fmla="*/ 783222 w 808531"/>
              <a:gd name="connsiteY11" fmla="*/ 0 h 34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531" h="340783">
                <a:moveTo>
                  <a:pt x="783222" y="0"/>
                </a:moveTo>
                <a:cubicBezTo>
                  <a:pt x="781458" y="0"/>
                  <a:pt x="799803" y="55386"/>
                  <a:pt x="795922" y="76200"/>
                </a:cubicBezTo>
                <a:cubicBezTo>
                  <a:pt x="792041" y="97014"/>
                  <a:pt x="773344" y="113241"/>
                  <a:pt x="759938" y="124883"/>
                </a:cubicBezTo>
                <a:cubicBezTo>
                  <a:pt x="746532" y="136525"/>
                  <a:pt x="755352" y="124883"/>
                  <a:pt x="715488" y="146050"/>
                </a:cubicBezTo>
                <a:cubicBezTo>
                  <a:pt x="675624" y="167217"/>
                  <a:pt x="608597" y="223661"/>
                  <a:pt x="520755" y="251883"/>
                </a:cubicBezTo>
                <a:cubicBezTo>
                  <a:pt x="432913" y="280105"/>
                  <a:pt x="275221" y="300566"/>
                  <a:pt x="188438" y="315383"/>
                </a:cubicBezTo>
                <a:cubicBezTo>
                  <a:pt x="101655" y="330200"/>
                  <a:pt x="-2767" y="340783"/>
                  <a:pt x="55" y="340783"/>
                </a:cubicBezTo>
                <a:cubicBezTo>
                  <a:pt x="2877" y="340783"/>
                  <a:pt x="131641" y="323497"/>
                  <a:pt x="205372" y="315383"/>
                </a:cubicBezTo>
                <a:cubicBezTo>
                  <a:pt x="279102" y="307269"/>
                  <a:pt x="356360" y="313267"/>
                  <a:pt x="442438" y="292100"/>
                </a:cubicBezTo>
                <a:cubicBezTo>
                  <a:pt x="528516" y="270933"/>
                  <a:pt x="661160" y="224366"/>
                  <a:pt x="721838" y="188383"/>
                </a:cubicBezTo>
                <a:cubicBezTo>
                  <a:pt x="782516" y="152400"/>
                  <a:pt x="796274" y="109361"/>
                  <a:pt x="806505" y="76200"/>
                </a:cubicBezTo>
                <a:cubicBezTo>
                  <a:pt x="816736" y="43039"/>
                  <a:pt x="784986" y="0"/>
                  <a:pt x="783222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D2B45EDE-1262-4C1D-9F62-4AE82647269A}"/>
              </a:ext>
            </a:extLst>
          </p:cNvPr>
          <p:cNvSpPr/>
          <p:nvPr/>
        </p:nvSpPr>
        <p:spPr>
          <a:xfrm>
            <a:off x="4511486" y="5119190"/>
            <a:ext cx="654408" cy="65825"/>
          </a:xfrm>
          <a:custGeom>
            <a:avLst/>
            <a:gdLst>
              <a:gd name="connsiteX0" fmla="*/ 189 w 654408"/>
              <a:gd name="connsiteY0" fmla="*/ 65585 h 65825"/>
              <a:gd name="connsiteX1" fmla="*/ 184339 w 654408"/>
              <a:gd name="connsiteY1" fmla="*/ 24310 h 65825"/>
              <a:gd name="connsiteX2" fmla="*/ 295464 w 654408"/>
              <a:gd name="connsiteY2" fmla="*/ 37010 h 65825"/>
              <a:gd name="connsiteX3" fmla="*/ 532002 w 654408"/>
              <a:gd name="connsiteY3" fmla="*/ 52885 h 65825"/>
              <a:gd name="connsiteX4" fmla="*/ 654239 w 654408"/>
              <a:gd name="connsiteY4" fmla="*/ 37010 h 65825"/>
              <a:gd name="connsiteX5" fmla="*/ 508189 w 654408"/>
              <a:gd name="connsiteY5" fmla="*/ 22723 h 65825"/>
              <a:gd name="connsiteX6" fmla="*/ 363727 w 654408"/>
              <a:gd name="connsiteY6" fmla="*/ 498 h 65825"/>
              <a:gd name="connsiteX7" fmla="*/ 317689 w 654408"/>
              <a:gd name="connsiteY7" fmla="*/ 6848 h 65825"/>
              <a:gd name="connsiteX8" fmla="*/ 152589 w 654408"/>
              <a:gd name="connsiteY8" fmla="*/ 2085 h 65825"/>
              <a:gd name="connsiteX9" fmla="*/ 189 w 654408"/>
              <a:gd name="connsiteY9" fmla="*/ 65585 h 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4408" h="65825">
                <a:moveTo>
                  <a:pt x="189" y="65585"/>
                </a:moveTo>
                <a:cubicBezTo>
                  <a:pt x="5481" y="69289"/>
                  <a:pt x="135127" y="29072"/>
                  <a:pt x="184339" y="24310"/>
                </a:cubicBezTo>
                <a:cubicBezTo>
                  <a:pt x="233552" y="19547"/>
                  <a:pt x="237520" y="32247"/>
                  <a:pt x="295464" y="37010"/>
                </a:cubicBezTo>
                <a:cubicBezTo>
                  <a:pt x="353408" y="41772"/>
                  <a:pt x="472206" y="52885"/>
                  <a:pt x="532002" y="52885"/>
                </a:cubicBezTo>
                <a:cubicBezTo>
                  <a:pt x="591798" y="52885"/>
                  <a:pt x="658208" y="42037"/>
                  <a:pt x="654239" y="37010"/>
                </a:cubicBezTo>
                <a:cubicBezTo>
                  <a:pt x="650270" y="31983"/>
                  <a:pt x="556608" y="28808"/>
                  <a:pt x="508189" y="22723"/>
                </a:cubicBezTo>
                <a:cubicBezTo>
                  <a:pt x="459770" y="16638"/>
                  <a:pt x="395477" y="3144"/>
                  <a:pt x="363727" y="498"/>
                </a:cubicBezTo>
                <a:cubicBezTo>
                  <a:pt x="331977" y="-2148"/>
                  <a:pt x="352879" y="6583"/>
                  <a:pt x="317689" y="6848"/>
                </a:cubicBezTo>
                <a:cubicBezTo>
                  <a:pt x="282499" y="7112"/>
                  <a:pt x="203389" y="-2148"/>
                  <a:pt x="152589" y="2085"/>
                </a:cubicBezTo>
                <a:cubicBezTo>
                  <a:pt x="101789" y="6318"/>
                  <a:pt x="-5103" y="61881"/>
                  <a:pt x="189" y="6558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E19BECE6-4D4D-411D-AC2C-33FC8E79D8EE}"/>
              </a:ext>
            </a:extLst>
          </p:cNvPr>
          <p:cNvSpPr/>
          <p:nvPr/>
        </p:nvSpPr>
        <p:spPr>
          <a:xfrm>
            <a:off x="6039485" y="2941345"/>
            <a:ext cx="83631" cy="605195"/>
          </a:xfrm>
          <a:custGeom>
            <a:avLst/>
            <a:gdLst>
              <a:gd name="connsiteX0" fmla="*/ 73978 w 83631"/>
              <a:gd name="connsiteY0" fmla="*/ 293 h 605195"/>
              <a:gd name="connsiteX1" fmla="*/ 73978 w 83631"/>
              <a:gd name="connsiteY1" fmla="*/ 147930 h 605195"/>
              <a:gd name="connsiteX2" fmla="*/ 73978 w 83631"/>
              <a:gd name="connsiteY2" fmla="*/ 271755 h 605195"/>
              <a:gd name="connsiteX3" fmla="*/ 2540 w 83631"/>
              <a:gd name="connsiteY3" fmla="*/ 595605 h 605195"/>
              <a:gd name="connsiteX4" fmla="*/ 21590 w 83631"/>
              <a:gd name="connsiteY4" fmla="*/ 497180 h 605195"/>
              <a:gd name="connsiteX5" fmla="*/ 75565 w 83631"/>
              <a:gd name="connsiteY5" fmla="*/ 266993 h 605195"/>
              <a:gd name="connsiteX6" fmla="*/ 83503 w 83631"/>
              <a:gd name="connsiteY6" fmla="*/ 195555 h 605195"/>
              <a:gd name="connsiteX7" fmla="*/ 73978 w 83631"/>
              <a:gd name="connsiteY7" fmla="*/ 293 h 60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31" h="605195">
                <a:moveTo>
                  <a:pt x="73978" y="293"/>
                </a:moveTo>
                <a:cubicBezTo>
                  <a:pt x="72390" y="-7645"/>
                  <a:pt x="73978" y="147930"/>
                  <a:pt x="73978" y="147930"/>
                </a:cubicBezTo>
                <a:cubicBezTo>
                  <a:pt x="73978" y="193174"/>
                  <a:pt x="85884" y="197142"/>
                  <a:pt x="73978" y="271755"/>
                </a:cubicBezTo>
                <a:cubicBezTo>
                  <a:pt x="62072" y="346368"/>
                  <a:pt x="11271" y="558034"/>
                  <a:pt x="2540" y="595605"/>
                </a:cubicBezTo>
                <a:cubicBezTo>
                  <a:pt x="-6191" y="633176"/>
                  <a:pt x="9419" y="551949"/>
                  <a:pt x="21590" y="497180"/>
                </a:cubicBezTo>
                <a:cubicBezTo>
                  <a:pt x="33761" y="442411"/>
                  <a:pt x="65246" y="317264"/>
                  <a:pt x="75565" y="266993"/>
                </a:cubicBezTo>
                <a:cubicBezTo>
                  <a:pt x="85884" y="216722"/>
                  <a:pt x="82180" y="239211"/>
                  <a:pt x="83503" y="195555"/>
                </a:cubicBezTo>
                <a:cubicBezTo>
                  <a:pt x="84826" y="151899"/>
                  <a:pt x="75566" y="8231"/>
                  <a:pt x="73978" y="29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35F3C3D3-B449-43A1-806F-B95FD0E0B1C7}"/>
              </a:ext>
            </a:extLst>
          </p:cNvPr>
          <p:cNvSpPr/>
          <p:nvPr/>
        </p:nvSpPr>
        <p:spPr>
          <a:xfrm>
            <a:off x="6024324" y="2924167"/>
            <a:ext cx="78156" cy="612066"/>
          </a:xfrm>
          <a:custGeom>
            <a:avLst/>
            <a:gdLst>
              <a:gd name="connsiteX0" fmla="*/ 63739 w 78156"/>
              <a:gd name="connsiteY0" fmla="*/ 8 h 612066"/>
              <a:gd name="connsiteX1" fmla="*/ 66914 w 78156"/>
              <a:gd name="connsiteY1" fmla="*/ 290521 h 612066"/>
              <a:gd name="connsiteX2" fmla="*/ 62151 w 78156"/>
              <a:gd name="connsiteY2" fmla="*/ 363546 h 612066"/>
              <a:gd name="connsiteX3" fmla="*/ 33576 w 78156"/>
              <a:gd name="connsiteY3" fmla="*/ 512771 h 612066"/>
              <a:gd name="connsiteX4" fmla="*/ 239 w 78156"/>
              <a:gd name="connsiteY4" fmla="*/ 611196 h 612066"/>
              <a:gd name="connsiteX5" fmla="*/ 17701 w 78156"/>
              <a:gd name="connsiteY5" fmla="*/ 563571 h 612066"/>
              <a:gd name="connsiteX6" fmla="*/ 73264 w 78156"/>
              <a:gd name="connsiteY6" fmla="*/ 411171 h 612066"/>
              <a:gd name="connsiteX7" fmla="*/ 76439 w 78156"/>
              <a:gd name="connsiteY7" fmla="*/ 300046 h 612066"/>
              <a:gd name="connsiteX8" fmla="*/ 63739 w 78156"/>
              <a:gd name="connsiteY8" fmla="*/ 8 h 6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56" h="612066">
                <a:moveTo>
                  <a:pt x="63739" y="8"/>
                </a:moveTo>
                <a:cubicBezTo>
                  <a:pt x="62152" y="-1579"/>
                  <a:pt x="67179" y="229931"/>
                  <a:pt x="66914" y="290521"/>
                </a:cubicBezTo>
                <a:cubicBezTo>
                  <a:pt x="66649" y="351111"/>
                  <a:pt x="67707" y="326504"/>
                  <a:pt x="62151" y="363546"/>
                </a:cubicBezTo>
                <a:cubicBezTo>
                  <a:pt x="56595" y="400588"/>
                  <a:pt x="43895" y="471496"/>
                  <a:pt x="33576" y="512771"/>
                </a:cubicBezTo>
                <a:cubicBezTo>
                  <a:pt x="23257" y="554046"/>
                  <a:pt x="2885" y="602729"/>
                  <a:pt x="239" y="611196"/>
                </a:cubicBezTo>
                <a:cubicBezTo>
                  <a:pt x="-2407" y="619663"/>
                  <a:pt x="17701" y="563571"/>
                  <a:pt x="17701" y="563571"/>
                </a:cubicBezTo>
                <a:cubicBezTo>
                  <a:pt x="29872" y="530234"/>
                  <a:pt x="63474" y="455092"/>
                  <a:pt x="73264" y="411171"/>
                </a:cubicBezTo>
                <a:cubicBezTo>
                  <a:pt x="83054" y="367250"/>
                  <a:pt x="74852" y="365398"/>
                  <a:pt x="76439" y="300046"/>
                </a:cubicBezTo>
                <a:cubicBezTo>
                  <a:pt x="78026" y="234694"/>
                  <a:pt x="65326" y="1595"/>
                  <a:pt x="63739" y="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BC2F8A18-7027-47B8-AB32-AC94993319E9}"/>
              </a:ext>
            </a:extLst>
          </p:cNvPr>
          <p:cNvSpPr/>
          <p:nvPr/>
        </p:nvSpPr>
        <p:spPr>
          <a:xfrm>
            <a:off x="6099486" y="3079750"/>
            <a:ext cx="106133" cy="361645"/>
          </a:xfrm>
          <a:custGeom>
            <a:avLst/>
            <a:gdLst>
              <a:gd name="connsiteX0" fmla="*/ 106052 w 106133"/>
              <a:gd name="connsiteY0" fmla="*/ 0 h 361645"/>
              <a:gd name="connsiteX1" fmla="*/ 85414 w 106133"/>
              <a:gd name="connsiteY1" fmla="*/ 107950 h 361645"/>
              <a:gd name="connsiteX2" fmla="*/ 64777 w 106133"/>
              <a:gd name="connsiteY2" fmla="*/ 187325 h 361645"/>
              <a:gd name="connsiteX3" fmla="*/ 2864 w 106133"/>
              <a:gd name="connsiteY3" fmla="*/ 352425 h 361645"/>
              <a:gd name="connsiteX4" fmla="*/ 17152 w 106133"/>
              <a:gd name="connsiteY4" fmla="*/ 315913 h 361645"/>
              <a:gd name="connsiteX5" fmla="*/ 77477 w 106133"/>
              <a:gd name="connsiteY5" fmla="*/ 109538 h 361645"/>
              <a:gd name="connsiteX6" fmla="*/ 106052 w 106133"/>
              <a:gd name="connsiteY6" fmla="*/ 0 h 36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133" h="361645">
                <a:moveTo>
                  <a:pt x="106052" y="0"/>
                </a:moveTo>
                <a:cubicBezTo>
                  <a:pt x="107375" y="-265"/>
                  <a:pt x="92293" y="76729"/>
                  <a:pt x="85414" y="107950"/>
                </a:cubicBezTo>
                <a:cubicBezTo>
                  <a:pt x="78535" y="139171"/>
                  <a:pt x="78535" y="146579"/>
                  <a:pt x="64777" y="187325"/>
                </a:cubicBezTo>
                <a:cubicBezTo>
                  <a:pt x="51019" y="228071"/>
                  <a:pt x="10801" y="330994"/>
                  <a:pt x="2864" y="352425"/>
                </a:cubicBezTo>
                <a:cubicBezTo>
                  <a:pt x="-5073" y="373856"/>
                  <a:pt x="4716" y="356394"/>
                  <a:pt x="17152" y="315913"/>
                </a:cubicBezTo>
                <a:cubicBezTo>
                  <a:pt x="29587" y="275432"/>
                  <a:pt x="63189" y="158751"/>
                  <a:pt x="77477" y="109538"/>
                </a:cubicBezTo>
                <a:cubicBezTo>
                  <a:pt x="91764" y="60326"/>
                  <a:pt x="104729" y="265"/>
                  <a:pt x="106052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0DD9E4BD-F8FB-4E6B-889A-55A5781800AA}"/>
              </a:ext>
            </a:extLst>
          </p:cNvPr>
          <p:cNvSpPr/>
          <p:nvPr/>
        </p:nvSpPr>
        <p:spPr>
          <a:xfrm>
            <a:off x="3892452" y="4529329"/>
            <a:ext cx="525750" cy="23635"/>
          </a:xfrm>
          <a:custGeom>
            <a:avLst/>
            <a:gdLst>
              <a:gd name="connsiteX0" fmla="*/ 9623 w 525750"/>
              <a:gd name="connsiteY0" fmla="*/ 7746 h 23635"/>
              <a:gd name="connsiteX1" fmla="*/ 73123 w 525750"/>
              <a:gd name="connsiteY1" fmla="*/ 10921 h 23635"/>
              <a:gd name="connsiteX2" fmla="*/ 289023 w 525750"/>
              <a:gd name="connsiteY2" fmla="*/ 1396 h 23635"/>
              <a:gd name="connsiteX3" fmla="*/ 446186 w 525750"/>
              <a:gd name="connsiteY3" fmla="*/ 1396 h 23635"/>
              <a:gd name="connsiteX4" fmla="*/ 525561 w 525750"/>
              <a:gd name="connsiteY4" fmla="*/ 14096 h 23635"/>
              <a:gd name="connsiteX5" fmla="*/ 469998 w 525750"/>
              <a:gd name="connsiteY5" fmla="*/ 14096 h 23635"/>
              <a:gd name="connsiteX6" fmla="*/ 387448 w 525750"/>
              <a:gd name="connsiteY6" fmla="*/ 15684 h 23635"/>
              <a:gd name="connsiteX7" fmla="*/ 255686 w 525750"/>
              <a:gd name="connsiteY7" fmla="*/ 23621 h 23635"/>
              <a:gd name="connsiteX8" fmla="*/ 9623 w 525750"/>
              <a:gd name="connsiteY8" fmla="*/ 7746 h 2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50" h="23635">
                <a:moveTo>
                  <a:pt x="9623" y="7746"/>
                </a:moveTo>
                <a:cubicBezTo>
                  <a:pt x="-20804" y="5629"/>
                  <a:pt x="26556" y="11979"/>
                  <a:pt x="73123" y="10921"/>
                </a:cubicBezTo>
                <a:cubicBezTo>
                  <a:pt x="119690" y="9863"/>
                  <a:pt x="226846" y="2983"/>
                  <a:pt x="289023" y="1396"/>
                </a:cubicBezTo>
                <a:cubicBezTo>
                  <a:pt x="351200" y="-191"/>
                  <a:pt x="406763" y="-721"/>
                  <a:pt x="446186" y="1396"/>
                </a:cubicBezTo>
                <a:cubicBezTo>
                  <a:pt x="485609" y="3513"/>
                  <a:pt x="521592" y="11979"/>
                  <a:pt x="525561" y="14096"/>
                </a:cubicBezTo>
                <a:cubicBezTo>
                  <a:pt x="529530" y="16213"/>
                  <a:pt x="469998" y="14096"/>
                  <a:pt x="469998" y="14096"/>
                </a:cubicBezTo>
                <a:cubicBezTo>
                  <a:pt x="446979" y="14361"/>
                  <a:pt x="423167" y="14097"/>
                  <a:pt x="387448" y="15684"/>
                </a:cubicBezTo>
                <a:cubicBezTo>
                  <a:pt x="351729" y="17271"/>
                  <a:pt x="318921" y="23092"/>
                  <a:pt x="255686" y="23621"/>
                </a:cubicBezTo>
                <a:cubicBezTo>
                  <a:pt x="192451" y="24150"/>
                  <a:pt x="40050" y="9863"/>
                  <a:pt x="9623" y="774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EDA52666-77D5-49B9-A4A9-F6571FFD809E}"/>
              </a:ext>
            </a:extLst>
          </p:cNvPr>
          <p:cNvSpPr/>
          <p:nvPr/>
        </p:nvSpPr>
        <p:spPr>
          <a:xfrm>
            <a:off x="4420459" y="4549736"/>
            <a:ext cx="258624" cy="262025"/>
          </a:xfrm>
          <a:custGeom>
            <a:avLst/>
            <a:gdLst>
              <a:gd name="connsiteX0" fmla="*/ 3904 w 258624"/>
              <a:gd name="connsiteY0" fmla="*/ 1627 h 262025"/>
              <a:gd name="connsiteX1" fmla="*/ 80104 w 258624"/>
              <a:gd name="connsiteY1" fmla="*/ 82589 h 262025"/>
              <a:gd name="connsiteX2" fmla="*/ 237266 w 258624"/>
              <a:gd name="connsiteY2" fmla="*/ 222289 h 262025"/>
              <a:gd name="connsiteX3" fmla="*/ 256316 w 258624"/>
              <a:gd name="connsiteY3" fmla="*/ 261977 h 262025"/>
              <a:gd name="connsiteX4" fmla="*/ 251554 w 258624"/>
              <a:gd name="connsiteY4" fmla="*/ 228639 h 262025"/>
              <a:gd name="connsiteX5" fmla="*/ 195991 w 258624"/>
              <a:gd name="connsiteY5" fmla="*/ 154027 h 262025"/>
              <a:gd name="connsiteX6" fmla="*/ 3904 w 258624"/>
              <a:gd name="connsiteY6" fmla="*/ 1627 h 2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24" h="262025">
                <a:moveTo>
                  <a:pt x="3904" y="1627"/>
                </a:moveTo>
                <a:cubicBezTo>
                  <a:pt x="-15410" y="-10279"/>
                  <a:pt x="41210" y="45812"/>
                  <a:pt x="80104" y="82589"/>
                </a:cubicBezTo>
                <a:cubicBezTo>
                  <a:pt x="118998" y="119366"/>
                  <a:pt x="207897" y="192391"/>
                  <a:pt x="237266" y="222289"/>
                </a:cubicBezTo>
                <a:cubicBezTo>
                  <a:pt x="266635" y="252187"/>
                  <a:pt x="253935" y="260919"/>
                  <a:pt x="256316" y="261977"/>
                </a:cubicBezTo>
                <a:cubicBezTo>
                  <a:pt x="258697" y="263035"/>
                  <a:pt x="261608" y="246631"/>
                  <a:pt x="251554" y="228639"/>
                </a:cubicBezTo>
                <a:cubicBezTo>
                  <a:pt x="241500" y="210647"/>
                  <a:pt x="238853" y="191862"/>
                  <a:pt x="195991" y="154027"/>
                </a:cubicBezTo>
                <a:cubicBezTo>
                  <a:pt x="153129" y="116192"/>
                  <a:pt x="23218" y="13533"/>
                  <a:pt x="3904" y="162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96067CE8-8004-45BF-901F-6EEA54AF1566}"/>
              </a:ext>
            </a:extLst>
          </p:cNvPr>
          <p:cNvSpPr/>
          <p:nvPr/>
        </p:nvSpPr>
        <p:spPr>
          <a:xfrm>
            <a:off x="4685619" y="4800600"/>
            <a:ext cx="102301" cy="314813"/>
          </a:xfrm>
          <a:custGeom>
            <a:avLst/>
            <a:gdLst>
              <a:gd name="connsiteX0" fmla="*/ 681 w 102301"/>
              <a:gd name="connsiteY0" fmla="*/ 0 h 314813"/>
              <a:gd name="connsiteX1" fmla="*/ 10206 w 102301"/>
              <a:gd name="connsiteY1" fmla="*/ 117475 h 314813"/>
              <a:gd name="connsiteX2" fmla="*/ 24494 w 102301"/>
              <a:gd name="connsiteY2" fmla="*/ 163513 h 314813"/>
              <a:gd name="connsiteX3" fmla="*/ 80056 w 102301"/>
              <a:gd name="connsiteY3" fmla="*/ 285750 h 314813"/>
              <a:gd name="connsiteX4" fmla="*/ 102281 w 102301"/>
              <a:gd name="connsiteY4" fmla="*/ 314325 h 314813"/>
              <a:gd name="connsiteX5" fmla="*/ 83231 w 102301"/>
              <a:gd name="connsiteY5" fmla="*/ 271463 h 314813"/>
              <a:gd name="connsiteX6" fmla="*/ 45131 w 102301"/>
              <a:gd name="connsiteY6" fmla="*/ 177800 h 314813"/>
              <a:gd name="connsiteX7" fmla="*/ 29256 w 102301"/>
              <a:gd name="connsiteY7" fmla="*/ 119063 h 314813"/>
              <a:gd name="connsiteX8" fmla="*/ 681 w 102301"/>
              <a:gd name="connsiteY8" fmla="*/ 0 h 31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301" h="314813">
                <a:moveTo>
                  <a:pt x="681" y="0"/>
                </a:moveTo>
                <a:cubicBezTo>
                  <a:pt x="-2494" y="-265"/>
                  <a:pt x="6237" y="90223"/>
                  <a:pt x="10206" y="117475"/>
                </a:cubicBezTo>
                <a:cubicBezTo>
                  <a:pt x="14175" y="144727"/>
                  <a:pt x="12852" y="135467"/>
                  <a:pt x="24494" y="163513"/>
                </a:cubicBezTo>
                <a:cubicBezTo>
                  <a:pt x="36136" y="191559"/>
                  <a:pt x="67092" y="260615"/>
                  <a:pt x="80056" y="285750"/>
                </a:cubicBezTo>
                <a:cubicBezTo>
                  <a:pt x="93020" y="310885"/>
                  <a:pt x="101752" y="316706"/>
                  <a:pt x="102281" y="314325"/>
                </a:cubicBezTo>
                <a:cubicBezTo>
                  <a:pt x="102810" y="311944"/>
                  <a:pt x="92756" y="294217"/>
                  <a:pt x="83231" y="271463"/>
                </a:cubicBezTo>
                <a:cubicBezTo>
                  <a:pt x="73706" y="248709"/>
                  <a:pt x="54127" y="203200"/>
                  <a:pt x="45131" y="177800"/>
                </a:cubicBezTo>
                <a:cubicBezTo>
                  <a:pt x="36135" y="152400"/>
                  <a:pt x="37987" y="148432"/>
                  <a:pt x="29256" y="119063"/>
                </a:cubicBezTo>
                <a:cubicBezTo>
                  <a:pt x="20525" y="89694"/>
                  <a:pt x="3856" y="265"/>
                  <a:pt x="681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8F1D546B-CBE0-4C89-993F-AA9DAC0221FC}"/>
              </a:ext>
            </a:extLst>
          </p:cNvPr>
          <p:cNvSpPr/>
          <p:nvPr/>
        </p:nvSpPr>
        <p:spPr>
          <a:xfrm>
            <a:off x="3816266" y="4527512"/>
            <a:ext cx="536204" cy="108572"/>
          </a:xfrm>
          <a:custGeom>
            <a:avLst/>
            <a:gdLst>
              <a:gd name="connsiteX0" fmla="*/ 84 w 536204"/>
              <a:gd name="connsiteY0" fmla="*/ 38 h 108572"/>
              <a:gd name="connsiteX1" fmla="*/ 215984 w 536204"/>
              <a:gd name="connsiteY1" fmla="*/ 81001 h 108572"/>
              <a:gd name="connsiteX2" fmla="*/ 384259 w 536204"/>
              <a:gd name="connsiteY2" fmla="*/ 106401 h 108572"/>
              <a:gd name="connsiteX3" fmla="*/ 535072 w 536204"/>
              <a:gd name="connsiteY3" fmla="*/ 101638 h 108572"/>
              <a:gd name="connsiteX4" fmla="*/ 457284 w 536204"/>
              <a:gd name="connsiteY4" fmla="*/ 104813 h 108572"/>
              <a:gd name="connsiteX5" fmla="*/ 257259 w 536204"/>
              <a:gd name="connsiteY5" fmla="*/ 107988 h 108572"/>
              <a:gd name="connsiteX6" fmla="*/ 190584 w 536204"/>
              <a:gd name="connsiteY6" fmla="*/ 92113 h 108572"/>
              <a:gd name="connsiteX7" fmla="*/ 84 w 536204"/>
              <a:gd name="connsiteY7" fmla="*/ 38 h 1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204" h="108572">
                <a:moveTo>
                  <a:pt x="84" y="38"/>
                </a:moveTo>
                <a:cubicBezTo>
                  <a:pt x="4317" y="-1814"/>
                  <a:pt x="151955" y="63274"/>
                  <a:pt x="215984" y="81001"/>
                </a:cubicBezTo>
                <a:cubicBezTo>
                  <a:pt x="280013" y="98728"/>
                  <a:pt x="331078" y="102962"/>
                  <a:pt x="384259" y="106401"/>
                </a:cubicBezTo>
                <a:cubicBezTo>
                  <a:pt x="437440" y="109840"/>
                  <a:pt x="522901" y="101903"/>
                  <a:pt x="535072" y="101638"/>
                </a:cubicBezTo>
                <a:cubicBezTo>
                  <a:pt x="547243" y="101373"/>
                  <a:pt x="457284" y="104813"/>
                  <a:pt x="457284" y="104813"/>
                </a:cubicBezTo>
                <a:cubicBezTo>
                  <a:pt x="410982" y="105871"/>
                  <a:pt x="301709" y="110105"/>
                  <a:pt x="257259" y="107988"/>
                </a:cubicBezTo>
                <a:cubicBezTo>
                  <a:pt x="212809" y="105871"/>
                  <a:pt x="228948" y="107988"/>
                  <a:pt x="190584" y="92113"/>
                </a:cubicBezTo>
                <a:cubicBezTo>
                  <a:pt x="152220" y="76238"/>
                  <a:pt x="-4149" y="1890"/>
                  <a:pt x="84" y="3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27B082AD-0A13-4FC3-B013-4B8AB13647A9}"/>
              </a:ext>
            </a:extLst>
          </p:cNvPr>
          <p:cNvSpPr/>
          <p:nvPr/>
        </p:nvSpPr>
        <p:spPr>
          <a:xfrm>
            <a:off x="4328964" y="4611684"/>
            <a:ext cx="178654" cy="297350"/>
          </a:xfrm>
          <a:custGeom>
            <a:avLst/>
            <a:gdLst>
              <a:gd name="connsiteX0" fmla="*/ 149 w 178654"/>
              <a:gd name="connsiteY0" fmla="*/ 4 h 297350"/>
              <a:gd name="connsiteX1" fmla="*/ 141436 w 178654"/>
              <a:gd name="connsiteY1" fmla="*/ 58741 h 297350"/>
              <a:gd name="connsiteX2" fmla="*/ 141436 w 178654"/>
              <a:gd name="connsiteY2" fmla="*/ 101604 h 297350"/>
              <a:gd name="connsiteX3" fmla="*/ 176361 w 178654"/>
              <a:gd name="connsiteY3" fmla="*/ 284166 h 297350"/>
              <a:gd name="connsiteX4" fmla="*/ 170011 w 178654"/>
              <a:gd name="connsiteY4" fmla="*/ 260354 h 297350"/>
              <a:gd name="connsiteX5" fmla="*/ 127149 w 178654"/>
              <a:gd name="connsiteY5" fmla="*/ 79379 h 297350"/>
              <a:gd name="connsiteX6" fmla="*/ 114449 w 178654"/>
              <a:gd name="connsiteY6" fmla="*/ 61916 h 297350"/>
              <a:gd name="connsiteX7" fmla="*/ 149 w 178654"/>
              <a:gd name="connsiteY7" fmla="*/ 4 h 29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54" h="297350">
                <a:moveTo>
                  <a:pt x="149" y="4"/>
                </a:moveTo>
                <a:cubicBezTo>
                  <a:pt x="4647" y="-525"/>
                  <a:pt x="117888" y="41808"/>
                  <a:pt x="141436" y="58741"/>
                </a:cubicBezTo>
                <a:cubicBezTo>
                  <a:pt x="164984" y="75674"/>
                  <a:pt x="135615" y="64033"/>
                  <a:pt x="141436" y="101604"/>
                </a:cubicBezTo>
                <a:cubicBezTo>
                  <a:pt x="147257" y="139175"/>
                  <a:pt x="171599" y="257708"/>
                  <a:pt x="176361" y="284166"/>
                </a:cubicBezTo>
                <a:cubicBezTo>
                  <a:pt x="181123" y="310624"/>
                  <a:pt x="178213" y="294485"/>
                  <a:pt x="170011" y="260354"/>
                </a:cubicBezTo>
                <a:cubicBezTo>
                  <a:pt x="161809" y="226223"/>
                  <a:pt x="136409" y="112452"/>
                  <a:pt x="127149" y="79379"/>
                </a:cubicBezTo>
                <a:cubicBezTo>
                  <a:pt x="117889" y="46306"/>
                  <a:pt x="135087" y="71177"/>
                  <a:pt x="114449" y="61916"/>
                </a:cubicBezTo>
                <a:cubicBezTo>
                  <a:pt x="93812" y="52656"/>
                  <a:pt x="-4349" y="533"/>
                  <a:pt x="149" y="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3EEF1A22-1704-4365-820D-C68D8BE26AAC}"/>
              </a:ext>
            </a:extLst>
          </p:cNvPr>
          <p:cNvSpPr/>
          <p:nvPr/>
        </p:nvSpPr>
        <p:spPr>
          <a:xfrm>
            <a:off x="4287492" y="4803312"/>
            <a:ext cx="176464" cy="76738"/>
          </a:xfrm>
          <a:custGeom>
            <a:avLst/>
            <a:gdLst>
              <a:gd name="connsiteX0" fmla="*/ 346 w 176464"/>
              <a:gd name="connsiteY0" fmla="*/ 11576 h 76738"/>
              <a:gd name="connsiteX1" fmla="*/ 124171 w 176464"/>
              <a:gd name="connsiteY1" fmla="*/ 14751 h 76738"/>
              <a:gd name="connsiteX2" fmla="*/ 154333 w 176464"/>
              <a:gd name="connsiteY2" fmla="*/ 463 h 76738"/>
              <a:gd name="connsiteX3" fmla="*/ 160683 w 176464"/>
              <a:gd name="connsiteY3" fmla="*/ 32213 h 76738"/>
              <a:gd name="connsiteX4" fmla="*/ 157508 w 176464"/>
              <a:gd name="connsiteY4" fmla="*/ 76663 h 76738"/>
              <a:gd name="connsiteX5" fmla="*/ 163858 w 176464"/>
              <a:gd name="connsiteY5" fmla="*/ 41738 h 76738"/>
              <a:gd name="connsiteX6" fmla="*/ 167033 w 176464"/>
              <a:gd name="connsiteY6" fmla="*/ 463 h 76738"/>
              <a:gd name="connsiteX7" fmla="*/ 346 w 176464"/>
              <a:gd name="connsiteY7" fmla="*/ 11576 h 7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464" h="76738">
                <a:moveTo>
                  <a:pt x="346" y="11576"/>
                </a:moveTo>
                <a:cubicBezTo>
                  <a:pt x="-6798" y="13957"/>
                  <a:pt x="98507" y="16603"/>
                  <a:pt x="124171" y="14751"/>
                </a:cubicBezTo>
                <a:cubicBezTo>
                  <a:pt x="149835" y="12899"/>
                  <a:pt x="148248" y="-2447"/>
                  <a:pt x="154333" y="463"/>
                </a:cubicBezTo>
                <a:cubicBezTo>
                  <a:pt x="160418" y="3373"/>
                  <a:pt x="160154" y="19513"/>
                  <a:pt x="160683" y="32213"/>
                </a:cubicBezTo>
                <a:cubicBezTo>
                  <a:pt x="161212" y="44913"/>
                  <a:pt x="156979" y="75076"/>
                  <a:pt x="157508" y="76663"/>
                </a:cubicBezTo>
                <a:cubicBezTo>
                  <a:pt x="158037" y="78250"/>
                  <a:pt x="162271" y="54438"/>
                  <a:pt x="163858" y="41738"/>
                </a:cubicBezTo>
                <a:cubicBezTo>
                  <a:pt x="165445" y="29038"/>
                  <a:pt x="189258" y="3373"/>
                  <a:pt x="167033" y="463"/>
                </a:cubicBezTo>
                <a:cubicBezTo>
                  <a:pt x="144808" y="-2447"/>
                  <a:pt x="7490" y="9195"/>
                  <a:pt x="346" y="1157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F5CB63E7-DA47-414F-87FA-F9AA8EDA29BE}"/>
              </a:ext>
            </a:extLst>
          </p:cNvPr>
          <p:cNvSpPr/>
          <p:nvPr/>
        </p:nvSpPr>
        <p:spPr>
          <a:xfrm>
            <a:off x="3964080" y="4874750"/>
            <a:ext cx="464462" cy="161007"/>
          </a:xfrm>
          <a:custGeom>
            <a:avLst/>
            <a:gdLst>
              <a:gd name="connsiteX0" fmla="*/ 4670 w 464462"/>
              <a:gd name="connsiteY0" fmla="*/ 2050 h 161007"/>
              <a:gd name="connsiteX1" fmla="*/ 103095 w 464462"/>
              <a:gd name="connsiteY1" fmla="*/ 41738 h 161007"/>
              <a:gd name="connsiteX2" fmla="*/ 361858 w 464462"/>
              <a:gd name="connsiteY2" fmla="*/ 125875 h 161007"/>
              <a:gd name="connsiteX3" fmla="*/ 463458 w 464462"/>
              <a:gd name="connsiteY3" fmla="*/ 160800 h 161007"/>
              <a:gd name="connsiteX4" fmla="*/ 403133 w 464462"/>
              <a:gd name="connsiteY4" fmla="*/ 138575 h 161007"/>
              <a:gd name="connsiteX5" fmla="*/ 236445 w 464462"/>
              <a:gd name="connsiteY5" fmla="*/ 102063 h 161007"/>
              <a:gd name="connsiteX6" fmla="*/ 4670 w 464462"/>
              <a:gd name="connsiteY6" fmla="*/ 2050 h 16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462" h="161007">
                <a:moveTo>
                  <a:pt x="4670" y="2050"/>
                </a:moveTo>
                <a:cubicBezTo>
                  <a:pt x="-17555" y="-8004"/>
                  <a:pt x="43564" y="21101"/>
                  <a:pt x="103095" y="41738"/>
                </a:cubicBezTo>
                <a:cubicBezTo>
                  <a:pt x="162626" y="62375"/>
                  <a:pt x="361858" y="125875"/>
                  <a:pt x="361858" y="125875"/>
                </a:cubicBezTo>
                <a:cubicBezTo>
                  <a:pt x="421919" y="145719"/>
                  <a:pt x="456579" y="158683"/>
                  <a:pt x="463458" y="160800"/>
                </a:cubicBezTo>
                <a:cubicBezTo>
                  <a:pt x="470337" y="162917"/>
                  <a:pt x="440968" y="148364"/>
                  <a:pt x="403133" y="138575"/>
                </a:cubicBezTo>
                <a:cubicBezTo>
                  <a:pt x="365298" y="128786"/>
                  <a:pt x="301003" y="120848"/>
                  <a:pt x="236445" y="102063"/>
                </a:cubicBezTo>
                <a:cubicBezTo>
                  <a:pt x="171887" y="83278"/>
                  <a:pt x="26895" y="12104"/>
                  <a:pt x="4670" y="205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4FA7BB9F-F1B5-4B7F-B743-8C44FA9D5A78}"/>
              </a:ext>
            </a:extLst>
          </p:cNvPr>
          <p:cNvSpPr/>
          <p:nvPr/>
        </p:nvSpPr>
        <p:spPr>
          <a:xfrm>
            <a:off x="4368264" y="5023997"/>
            <a:ext cx="77403" cy="197901"/>
          </a:xfrm>
          <a:custGeom>
            <a:avLst/>
            <a:gdLst>
              <a:gd name="connsiteX0" fmla="*/ 76736 w 77403"/>
              <a:gd name="connsiteY0" fmla="*/ 2028 h 197901"/>
              <a:gd name="connsiteX1" fmla="*/ 38636 w 77403"/>
              <a:gd name="connsiteY1" fmla="*/ 67116 h 197901"/>
              <a:gd name="connsiteX2" fmla="*/ 16411 w 77403"/>
              <a:gd name="connsiteY2" fmla="*/ 194116 h 197901"/>
              <a:gd name="connsiteX3" fmla="*/ 8474 w 77403"/>
              <a:gd name="connsiteY3" fmla="*/ 162366 h 197901"/>
              <a:gd name="connsiteX4" fmla="*/ 3711 w 77403"/>
              <a:gd name="connsiteY4" fmla="*/ 140141 h 197901"/>
              <a:gd name="connsiteX5" fmla="*/ 76736 w 77403"/>
              <a:gd name="connsiteY5" fmla="*/ 2028 h 1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03" h="197901">
                <a:moveTo>
                  <a:pt x="76736" y="2028"/>
                </a:moveTo>
                <a:cubicBezTo>
                  <a:pt x="82557" y="-10143"/>
                  <a:pt x="48690" y="35101"/>
                  <a:pt x="38636" y="67116"/>
                </a:cubicBezTo>
                <a:cubicBezTo>
                  <a:pt x="28582" y="99131"/>
                  <a:pt x="21438" y="178241"/>
                  <a:pt x="16411" y="194116"/>
                </a:cubicBezTo>
                <a:cubicBezTo>
                  <a:pt x="11384" y="209991"/>
                  <a:pt x="10591" y="171362"/>
                  <a:pt x="8474" y="162366"/>
                </a:cubicBezTo>
                <a:cubicBezTo>
                  <a:pt x="6357" y="153370"/>
                  <a:pt x="-6079" y="165277"/>
                  <a:pt x="3711" y="140141"/>
                </a:cubicBezTo>
                <a:cubicBezTo>
                  <a:pt x="13501" y="115005"/>
                  <a:pt x="70915" y="14199"/>
                  <a:pt x="76736" y="202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3B8CCCBB-166A-45DC-85F7-9982E0CB0299}"/>
              </a:ext>
            </a:extLst>
          </p:cNvPr>
          <p:cNvSpPr/>
          <p:nvPr/>
        </p:nvSpPr>
        <p:spPr>
          <a:xfrm>
            <a:off x="3963886" y="4657493"/>
            <a:ext cx="530095" cy="238325"/>
          </a:xfrm>
          <a:custGeom>
            <a:avLst/>
            <a:gdLst>
              <a:gd name="connsiteX0" fmla="*/ 3277 w 530095"/>
              <a:gd name="connsiteY0" fmla="*/ 232 h 238325"/>
              <a:gd name="connsiteX1" fmla="*/ 208064 w 530095"/>
              <a:gd name="connsiteY1" fmla="*/ 108182 h 238325"/>
              <a:gd name="connsiteX2" fmla="*/ 450952 w 530095"/>
              <a:gd name="connsiteY2" fmla="*/ 209782 h 238325"/>
              <a:gd name="connsiteX3" fmla="*/ 528739 w 530095"/>
              <a:gd name="connsiteY3" fmla="*/ 236770 h 238325"/>
              <a:gd name="connsiteX4" fmla="*/ 492227 w 530095"/>
              <a:gd name="connsiteY4" fmla="*/ 232007 h 238325"/>
              <a:gd name="connsiteX5" fmla="*/ 390627 w 530095"/>
              <a:gd name="connsiteY5" fmla="*/ 206607 h 238325"/>
              <a:gd name="connsiteX6" fmla="*/ 228702 w 530095"/>
              <a:gd name="connsiteY6" fmla="*/ 144695 h 238325"/>
              <a:gd name="connsiteX7" fmla="*/ 133452 w 530095"/>
              <a:gd name="connsiteY7" fmla="*/ 114532 h 238325"/>
              <a:gd name="connsiteX8" fmla="*/ 84239 w 530095"/>
              <a:gd name="connsiteY8" fmla="*/ 79607 h 238325"/>
              <a:gd name="connsiteX9" fmla="*/ 3277 w 530095"/>
              <a:gd name="connsiteY9" fmla="*/ 232 h 2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095" h="238325">
                <a:moveTo>
                  <a:pt x="3277" y="232"/>
                </a:moveTo>
                <a:cubicBezTo>
                  <a:pt x="23914" y="4994"/>
                  <a:pt x="133452" y="73257"/>
                  <a:pt x="208064" y="108182"/>
                </a:cubicBezTo>
                <a:cubicBezTo>
                  <a:pt x="282676" y="143107"/>
                  <a:pt x="397506" y="188351"/>
                  <a:pt x="450952" y="209782"/>
                </a:cubicBezTo>
                <a:cubicBezTo>
                  <a:pt x="504398" y="231213"/>
                  <a:pt x="521860" y="233066"/>
                  <a:pt x="528739" y="236770"/>
                </a:cubicBezTo>
                <a:cubicBezTo>
                  <a:pt x="535618" y="240474"/>
                  <a:pt x="515246" y="237034"/>
                  <a:pt x="492227" y="232007"/>
                </a:cubicBezTo>
                <a:cubicBezTo>
                  <a:pt x="469208" y="226980"/>
                  <a:pt x="434548" y="221159"/>
                  <a:pt x="390627" y="206607"/>
                </a:cubicBezTo>
                <a:cubicBezTo>
                  <a:pt x="346706" y="192055"/>
                  <a:pt x="271565" y="160041"/>
                  <a:pt x="228702" y="144695"/>
                </a:cubicBezTo>
                <a:cubicBezTo>
                  <a:pt x="185839" y="129349"/>
                  <a:pt x="157529" y="125380"/>
                  <a:pt x="133452" y="114532"/>
                </a:cubicBezTo>
                <a:cubicBezTo>
                  <a:pt x="109375" y="103684"/>
                  <a:pt x="103024" y="93894"/>
                  <a:pt x="84239" y="79607"/>
                </a:cubicBezTo>
                <a:cubicBezTo>
                  <a:pt x="65454" y="65320"/>
                  <a:pt x="-17360" y="-4530"/>
                  <a:pt x="3277" y="23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EEBF972D-3704-4645-82F8-6D7A69887A3F}"/>
              </a:ext>
            </a:extLst>
          </p:cNvPr>
          <p:cNvSpPr/>
          <p:nvPr/>
        </p:nvSpPr>
        <p:spPr>
          <a:xfrm>
            <a:off x="4389122" y="4914042"/>
            <a:ext cx="107314" cy="384287"/>
          </a:xfrm>
          <a:custGeom>
            <a:avLst/>
            <a:gdLst>
              <a:gd name="connsiteX0" fmla="*/ 103503 w 107314"/>
              <a:gd name="connsiteY0" fmla="*/ 858 h 384287"/>
              <a:gd name="connsiteX1" fmla="*/ 103503 w 107314"/>
              <a:gd name="connsiteY1" fmla="*/ 92933 h 384287"/>
              <a:gd name="connsiteX2" fmla="*/ 66991 w 107314"/>
              <a:gd name="connsiteY2" fmla="*/ 177071 h 384287"/>
              <a:gd name="connsiteX3" fmla="*/ 6666 w 107314"/>
              <a:gd name="connsiteY3" fmla="*/ 377096 h 384287"/>
              <a:gd name="connsiteX4" fmla="*/ 6666 w 107314"/>
              <a:gd name="connsiteY4" fmla="*/ 337408 h 384287"/>
              <a:gd name="connsiteX5" fmla="*/ 5078 w 107314"/>
              <a:gd name="connsiteY5" fmla="*/ 312008 h 384287"/>
              <a:gd name="connsiteX6" fmla="*/ 79691 w 107314"/>
              <a:gd name="connsiteY6" fmla="*/ 150083 h 384287"/>
              <a:gd name="connsiteX7" fmla="*/ 103503 w 107314"/>
              <a:gd name="connsiteY7" fmla="*/ 858 h 38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314" h="384287">
                <a:moveTo>
                  <a:pt x="103503" y="858"/>
                </a:moveTo>
                <a:cubicBezTo>
                  <a:pt x="107472" y="-8667"/>
                  <a:pt x="109588" y="63564"/>
                  <a:pt x="103503" y="92933"/>
                </a:cubicBezTo>
                <a:cubicBezTo>
                  <a:pt x="97418" y="122302"/>
                  <a:pt x="83130" y="129711"/>
                  <a:pt x="66991" y="177071"/>
                </a:cubicBezTo>
                <a:cubicBezTo>
                  <a:pt x="50852" y="224431"/>
                  <a:pt x="16720" y="350373"/>
                  <a:pt x="6666" y="377096"/>
                </a:cubicBezTo>
                <a:cubicBezTo>
                  <a:pt x="-3388" y="403819"/>
                  <a:pt x="6931" y="348256"/>
                  <a:pt x="6666" y="337408"/>
                </a:cubicBezTo>
                <a:cubicBezTo>
                  <a:pt x="6401" y="326560"/>
                  <a:pt x="-7093" y="343229"/>
                  <a:pt x="5078" y="312008"/>
                </a:cubicBezTo>
                <a:cubicBezTo>
                  <a:pt x="17249" y="280787"/>
                  <a:pt x="64610" y="202206"/>
                  <a:pt x="79691" y="150083"/>
                </a:cubicBezTo>
                <a:cubicBezTo>
                  <a:pt x="94772" y="97960"/>
                  <a:pt x="99534" y="10383"/>
                  <a:pt x="103503" y="85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73C47A80-A8DB-451E-8B38-677EA413ECEC}"/>
              </a:ext>
            </a:extLst>
          </p:cNvPr>
          <p:cNvSpPr/>
          <p:nvPr/>
        </p:nvSpPr>
        <p:spPr>
          <a:xfrm>
            <a:off x="3934179" y="4894045"/>
            <a:ext cx="406810" cy="165442"/>
          </a:xfrm>
          <a:custGeom>
            <a:avLst/>
            <a:gdLst>
              <a:gd name="connsiteX0" fmla="*/ 1234 w 406810"/>
              <a:gd name="connsiteY0" fmla="*/ 218 h 165442"/>
              <a:gd name="connsiteX1" fmla="*/ 55209 w 406810"/>
              <a:gd name="connsiteY1" fmla="*/ 66893 h 165442"/>
              <a:gd name="connsiteX2" fmla="*/ 293334 w 406810"/>
              <a:gd name="connsiteY2" fmla="*/ 136743 h 165442"/>
              <a:gd name="connsiteX3" fmla="*/ 393346 w 406810"/>
              <a:gd name="connsiteY3" fmla="*/ 165318 h 165442"/>
              <a:gd name="connsiteX4" fmla="*/ 399696 w 406810"/>
              <a:gd name="connsiteY4" fmla="*/ 146268 h 165442"/>
              <a:gd name="connsiteX5" fmla="*/ 336196 w 406810"/>
              <a:gd name="connsiteY5" fmla="*/ 125630 h 165442"/>
              <a:gd name="connsiteX6" fmla="*/ 207609 w 406810"/>
              <a:gd name="connsiteY6" fmla="*/ 82768 h 165442"/>
              <a:gd name="connsiteX7" fmla="*/ 86959 w 406810"/>
              <a:gd name="connsiteY7" fmla="*/ 46255 h 165442"/>
              <a:gd name="connsiteX8" fmla="*/ 1234 w 406810"/>
              <a:gd name="connsiteY8" fmla="*/ 218 h 16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810" h="165442">
                <a:moveTo>
                  <a:pt x="1234" y="218"/>
                </a:moveTo>
                <a:cubicBezTo>
                  <a:pt x="-4058" y="3658"/>
                  <a:pt x="6526" y="44139"/>
                  <a:pt x="55209" y="66893"/>
                </a:cubicBezTo>
                <a:cubicBezTo>
                  <a:pt x="103892" y="89647"/>
                  <a:pt x="293334" y="136743"/>
                  <a:pt x="293334" y="136743"/>
                </a:cubicBezTo>
                <a:cubicBezTo>
                  <a:pt x="349690" y="153147"/>
                  <a:pt x="375619" y="163730"/>
                  <a:pt x="393346" y="165318"/>
                </a:cubicBezTo>
                <a:cubicBezTo>
                  <a:pt x="411073" y="166906"/>
                  <a:pt x="409221" y="152883"/>
                  <a:pt x="399696" y="146268"/>
                </a:cubicBezTo>
                <a:cubicBezTo>
                  <a:pt x="390171" y="139653"/>
                  <a:pt x="336196" y="125630"/>
                  <a:pt x="336196" y="125630"/>
                </a:cubicBezTo>
                <a:lnTo>
                  <a:pt x="207609" y="82768"/>
                </a:lnTo>
                <a:cubicBezTo>
                  <a:pt x="166070" y="69539"/>
                  <a:pt x="117651" y="57632"/>
                  <a:pt x="86959" y="46255"/>
                </a:cubicBezTo>
                <a:cubicBezTo>
                  <a:pt x="56267" y="34878"/>
                  <a:pt x="6526" y="-3222"/>
                  <a:pt x="1234" y="21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2F235C90-D8F5-45AD-81B9-26D9A1837C31}"/>
              </a:ext>
            </a:extLst>
          </p:cNvPr>
          <p:cNvSpPr/>
          <p:nvPr/>
        </p:nvSpPr>
        <p:spPr>
          <a:xfrm>
            <a:off x="4348100" y="5049286"/>
            <a:ext cx="51641" cy="426439"/>
          </a:xfrm>
          <a:custGeom>
            <a:avLst/>
            <a:gdLst>
              <a:gd name="connsiteX0" fmla="*/ 63 w 51641"/>
              <a:gd name="connsiteY0" fmla="*/ 3727 h 426439"/>
              <a:gd name="connsiteX1" fmla="*/ 34988 w 51641"/>
              <a:gd name="connsiteY1" fmla="*/ 114852 h 426439"/>
              <a:gd name="connsiteX2" fmla="*/ 50863 w 51641"/>
              <a:gd name="connsiteY2" fmla="*/ 310114 h 426439"/>
              <a:gd name="connsiteX3" fmla="*/ 44513 w 51641"/>
              <a:gd name="connsiteY3" fmla="*/ 354564 h 426439"/>
              <a:gd name="connsiteX4" fmla="*/ 4825 w 51641"/>
              <a:gd name="connsiteY4" fmla="*/ 426002 h 426439"/>
              <a:gd name="connsiteX5" fmla="*/ 14350 w 51641"/>
              <a:gd name="connsiteY5" fmla="*/ 381552 h 426439"/>
              <a:gd name="connsiteX6" fmla="*/ 27050 w 51641"/>
              <a:gd name="connsiteY6" fmla="*/ 319639 h 426439"/>
              <a:gd name="connsiteX7" fmla="*/ 27050 w 51641"/>
              <a:gd name="connsiteY7" fmla="*/ 248202 h 426439"/>
              <a:gd name="connsiteX8" fmla="*/ 63 w 51641"/>
              <a:gd name="connsiteY8" fmla="*/ 3727 h 42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41" h="426439">
                <a:moveTo>
                  <a:pt x="63" y="3727"/>
                </a:moveTo>
                <a:cubicBezTo>
                  <a:pt x="1386" y="-18498"/>
                  <a:pt x="26521" y="63788"/>
                  <a:pt x="34988" y="114852"/>
                </a:cubicBezTo>
                <a:cubicBezTo>
                  <a:pt x="43455" y="165917"/>
                  <a:pt x="49276" y="270162"/>
                  <a:pt x="50863" y="310114"/>
                </a:cubicBezTo>
                <a:cubicBezTo>
                  <a:pt x="52450" y="350066"/>
                  <a:pt x="52186" y="335249"/>
                  <a:pt x="44513" y="354564"/>
                </a:cubicBezTo>
                <a:cubicBezTo>
                  <a:pt x="36840" y="373879"/>
                  <a:pt x="9852" y="421504"/>
                  <a:pt x="4825" y="426002"/>
                </a:cubicBezTo>
                <a:cubicBezTo>
                  <a:pt x="-202" y="430500"/>
                  <a:pt x="10646" y="399279"/>
                  <a:pt x="14350" y="381552"/>
                </a:cubicBezTo>
                <a:cubicBezTo>
                  <a:pt x="18054" y="363825"/>
                  <a:pt x="24933" y="341864"/>
                  <a:pt x="27050" y="319639"/>
                </a:cubicBezTo>
                <a:cubicBezTo>
                  <a:pt x="29167" y="297414"/>
                  <a:pt x="35517" y="300854"/>
                  <a:pt x="27050" y="248202"/>
                </a:cubicBezTo>
                <a:cubicBezTo>
                  <a:pt x="18583" y="195550"/>
                  <a:pt x="-1260" y="25952"/>
                  <a:pt x="63" y="372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: 図形 205">
            <a:extLst>
              <a:ext uri="{FF2B5EF4-FFF2-40B4-BE49-F238E27FC236}">
                <a16:creationId xmlns:a16="http://schemas.microsoft.com/office/drawing/2014/main" id="{E4EF4934-2FF2-425F-8193-27580BEF33DA}"/>
              </a:ext>
            </a:extLst>
          </p:cNvPr>
          <p:cNvSpPr/>
          <p:nvPr/>
        </p:nvSpPr>
        <p:spPr>
          <a:xfrm>
            <a:off x="3941057" y="5405059"/>
            <a:ext cx="443648" cy="96004"/>
          </a:xfrm>
          <a:custGeom>
            <a:avLst/>
            <a:gdLst>
              <a:gd name="connsiteX0" fmla="*/ 706 w 443648"/>
              <a:gd name="connsiteY0" fmla="*/ 95629 h 96004"/>
              <a:gd name="connsiteX1" fmla="*/ 376943 w 443648"/>
              <a:gd name="connsiteY1" fmla="*/ 89279 h 96004"/>
              <a:gd name="connsiteX2" fmla="*/ 407106 w 443648"/>
              <a:gd name="connsiteY2" fmla="*/ 70229 h 96004"/>
              <a:gd name="connsiteX3" fmla="*/ 443618 w 443648"/>
              <a:gd name="connsiteY3" fmla="*/ 379 h 96004"/>
              <a:gd name="connsiteX4" fmla="*/ 400756 w 443648"/>
              <a:gd name="connsiteY4" fmla="*/ 43241 h 96004"/>
              <a:gd name="connsiteX5" fmla="*/ 365831 w 443648"/>
              <a:gd name="connsiteY5" fmla="*/ 63879 h 96004"/>
              <a:gd name="connsiteX6" fmla="*/ 284868 w 443648"/>
              <a:gd name="connsiteY6" fmla="*/ 79754 h 96004"/>
              <a:gd name="connsiteX7" fmla="*/ 706 w 443648"/>
              <a:gd name="connsiteY7" fmla="*/ 95629 h 9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648" h="96004">
                <a:moveTo>
                  <a:pt x="706" y="95629"/>
                </a:moveTo>
                <a:cubicBezTo>
                  <a:pt x="16052" y="97217"/>
                  <a:pt x="309210" y="93512"/>
                  <a:pt x="376943" y="89279"/>
                </a:cubicBezTo>
                <a:cubicBezTo>
                  <a:pt x="444676" y="85046"/>
                  <a:pt x="395994" y="85045"/>
                  <a:pt x="407106" y="70229"/>
                </a:cubicBezTo>
                <a:cubicBezTo>
                  <a:pt x="418218" y="55413"/>
                  <a:pt x="444676" y="4877"/>
                  <a:pt x="443618" y="379"/>
                </a:cubicBezTo>
                <a:cubicBezTo>
                  <a:pt x="442560" y="-4119"/>
                  <a:pt x="413721" y="32658"/>
                  <a:pt x="400756" y="43241"/>
                </a:cubicBezTo>
                <a:cubicBezTo>
                  <a:pt x="387792" y="53824"/>
                  <a:pt x="385146" y="57793"/>
                  <a:pt x="365831" y="63879"/>
                </a:cubicBezTo>
                <a:cubicBezTo>
                  <a:pt x="346516" y="69964"/>
                  <a:pt x="345193" y="75256"/>
                  <a:pt x="284868" y="79754"/>
                </a:cubicBezTo>
                <a:cubicBezTo>
                  <a:pt x="224543" y="84252"/>
                  <a:pt x="-14640" y="94041"/>
                  <a:pt x="706" y="956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: 図形 206">
            <a:extLst>
              <a:ext uri="{FF2B5EF4-FFF2-40B4-BE49-F238E27FC236}">
                <a16:creationId xmlns:a16="http://schemas.microsoft.com/office/drawing/2014/main" id="{C0233A63-F87E-4630-AB94-013469FE973B}"/>
              </a:ext>
            </a:extLst>
          </p:cNvPr>
          <p:cNvSpPr/>
          <p:nvPr/>
        </p:nvSpPr>
        <p:spPr>
          <a:xfrm>
            <a:off x="4471883" y="4687542"/>
            <a:ext cx="140676" cy="172963"/>
          </a:xfrm>
          <a:custGeom>
            <a:avLst/>
            <a:gdLst>
              <a:gd name="connsiteX0" fmla="*/ 105 w 140676"/>
              <a:gd name="connsiteY0" fmla="*/ 346 h 172963"/>
              <a:gd name="connsiteX1" fmla="*/ 133455 w 140676"/>
              <a:gd name="connsiteY1" fmla="*/ 167033 h 172963"/>
              <a:gd name="connsiteX2" fmla="*/ 111230 w 140676"/>
              <a:gd name="connsiteY2" fmla="*/ 124171 h 172963"/>
              <a:gd name="connsiteX3" fmla="*/ 105 w 140676"/>
              <a:gd name="connsiteY3" fmla="*/ 346 h 1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676" h="172963">
                <a:moveTo>
                  <a:pt x="105" y="346"/>
                </a:moveTo>
                <a:cubicBezTo>
                  <a:pt x="3809" y="7490"/>
                  <a:pt x="114934" y="146396"/>
                  <a:pt x="133455" y="167033"/>
                </a:cubicBezTo>
                <a:cubicBezTo>
                  <a:pt x="151976" y="187670"/>
                  <a:pt x="131338" y="149835"/>
                  <a:pt x="111230" y="124171"/>
                </a:cubicBezTo>
                <a:cubicBezTo>
                  <a:pt x="91122" y="98507"/>
                  <a:pt x="-3599" y="-6798"/>
                  <a:pt x="105" y="34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: 図形 207">
            <a:extLst>
              <a:ext uri="{FF2B5EF4-FFF2-40B4-BE49-F238E27FC236}">
                <a16:creationId xmlns:a16="http://schemas.microsoft.com/office/drawing/2014/main" id="{5DCEA65E-81DA-48BE-8047-8BEFF87013DA}"/>
              </a:ext>
            </a:extLst>
          </p:cNvPr>
          <p:cNvSpPr/>
          <p:nvPr/>
        </p:nvSpPr>
        <p:spPr>
          <a:xfrm>
            <a:off x="4607915" y="4860922"/>
            <a:ext cx="183173" cy="301638"/>
          </a:xfrm>
          <a:custGeom>
            <a:avLst/>
            <a:gdLst>
              <a:gd name="connsiteX0" fmla="*/ 8535 w 183173"/>
              <a:gd name="connsiteY0" fmla="*/ 3 h 301638"/>
              <a:gd name="connsiteX1" fmla="*/ 8535 w 183173"/>
              <a:gd name="connsiteY1" fmla="*/ 90491 h 301638"/>
              <a:gd name="connsiteX2" fmla="*/ 111723 w 183173"/>
              <a:gd name="connsiteY2" fmla="*/ 250828 h 301638"/>
              <a:gd name="connsiteX3" fmla="*/ 156173 w 183173"/>
              <a:gd name="connsiteY3" fmla="*/ 301628 h 301638"/>
              <a:gd name="connsiteX4" fmla="*/ 183160 w 183173"/>
              <a:gd name="connsiteY4" fmla="*/ 255591 h 301638"/>
              <a:gd name="connsiteX5" fmla="*/ 159348 w 183173"/>
              <a:gd name="connsiteY5" fmla="*/ 282578 h 301638"/>
              <a:gd name="connsiteX6" fmla="*/ 127598 w 183173"/>
              <a:gd name="connsiteY6" fmla="*/ 246066 h 301638"/>
              <a:gd name="connsiteX7" fmla="*/ 52985 w 183173"/>
              <a:gd name="connsiteY7" fmla="*/ 119066 h 301638"/>
              <a:gd name="connsiteX8" fmla="*/ 30760 w 183173"/>
              <a:gd name="connsiteY8" fmla="*/ 87316 h 301638"/>
              <a:gd name="connsiteX9" fmla="*/ 8535 w 183173"/>
              <a:gd name="connsiteY9" fmla="*/ 3 h 30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173" h="301638">
                <a:moveTo>
                  <a:pt x="8535" y="3"/>
                </a:moveTo>
                <a:cubicBezTo>
                  <a:pt x="4831" y="532"/>
                  <a:pt x="-8663" y="48687"/>
                  <a:pt x="8535" y="90491"/>
                </a:cubicBezTo>
                <a:cubicBezTo>
                  <a:pt x="25733" y="132295"/>
                  <a:pt x="87117" y="215638"/>
                  <a:pt x="111723" y="250828"/>
                </a:cubicBezTo>
                <a:cubicBezTo>
                  <a:pt x="136329" y="286018"/>
                  <a:pt x="144267" y="300834"/>
                  <a:pt x="156173" y="301628"/>
                </a:cubicBezTo>
                <a:cubicBezTo>
                  <a:pt x="168079" y="302422"/>
                  <a:pt x="182631" y="258766"/>
                  <a:pt x="183160" y="255591"/>
                </a:cubicBezTo>
                <a:cubicBezTo>
                  <a:pt x="183689" y="252416"/>
                  <a:pt x="168608" y="284166"/>
                  <a:pt x="159348" y="282578"/>
                </a:cubicBezTo>
                <a:cubicBezTo>
                  <a:pt x="150088" y="280991"/>
                  <a:pt x="145325" y="273318"/>
                  <a:pt x="127598" y="246066"/>
                </a:cubicBezTo>
                <a:cubicBezTo>
                  <a:pt x="109871" y="218814"/>
                  <a:pt x="69125" y="145524"/>
                  <a:pt x="52985" y="119066"/>
                </a:cubicBezTo>
                <a:cubicBezTo>
                  <a:pt x="36845" y="92608"/>
                  <a:pt x="40020" y="107424"/>
                  <a:pt x="30760" y="87316"/>
                </a:cubicBezTo>
                <a:cubicBezTo>
                  <a:pt x="21500" y="67208"/>
                  <a:pt x="12239" y="-526"/>
                  <a:pt x="8535" y="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69D121EC-00FC-4B13-A21B-068511026405}"/>
              </a:ext>
            </a:extLst>
          </p:cNvPr>
          <p:cNvSpPr/>
          <p:nvPr/>
        </p:nvSpPr>
        <p:spPr>
          <a:xfrm>
            <a:off x="4499926" y="4866394"/>
            <a:ext cx="90931" cy="14178"/>
          </a:xfrm>
          <a:custGeom>
            <a:avLst/>
            <a:gdLst>
              <a:gd name="connsiteX0" fmla="*/ 637 w 90931"/>
              <a:gd name="connsiteY0" fmla="*/ 2469 h 14178"/>
              <a:gd name="connsiteX1" fmla="*/ 89537 w 90931"/>
              <a:gd name="connsiteY1" fmla="*/ 881 h 14178"/>
              <a:gd name="connsiteX2" fmla="*/ 51437 w 90931"/>
              <a:gd name="connsiteY2" fmla="*/ 13581 h 14178"/>
              <a:gd name="connsiteX3" fmla="*/ 637 w 90931"/>
              <a:gd name="connsiteY3" fmla="*/ 2469 h 1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31" h="14178">
                <a:moveTo>
                  <a:pt x="637" y="2469"/>
                </a:moveTo>
                <a:cubicBezTo>
                  <a:pt x="6987" y="352"/>
                  <a:pt x="81070" y="-971"/>
                  <a:pt x="89537" y="881"/>
                </a:cubicBezTo>
                <a:cubicBezTo>
                  <a:pt x="98004" y="2733"/>
                  <a:pt x="65725" y="10141"/>
                  <a:pt x="51437" y="13581"/>
                </a:cubicBezTo>
                <a:cubicBezTo>
                  <a:pt x="37150" y="17021"/>
                  <a:pt x="-5713" y="4586"/>
                  <a:pt x="637" y="246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DB4EE37B-A924-40CB-958E-C1EA33089736}"/>
              </a:ext>
            </a:extLst>
          </p:cNvPr>
          <p:cNvSpPr/>
          <p:nvPr/>
        </p:nvSpPr>
        <p:spPr>
          <a:xfrm>
            <a:off x="4546803" y="4864100"/>
            <a:ext cx="205299" cy="308794"/>
          </a:xfrm>
          <a:custGeom>
            <a:avLst/>
            <a:gdLst>
              <a:gd name="connsiteX0" fmla="*/ 9322 w 205299"/>
              <a:gd name="connsiteY0" fmla="*/ 0 h 308794"/>
              <a:gd name="connsiteX1" fmla="*/ 1385 w 205299"/>
              <a:gd name="connsiteY1" fmla="*/ 88900 h 308794"/>
              <a:gd name="connsiteX2" fmla="*/ 39485 w 205299"/>
              <a:gd name="connsiteY2" fmla="*/ 128588 h 308794"/>
              <a:gd name="connsiteX3" fmla="*/ 199822 w 205299"/>
              <a:gd name="connsiteY3" fmla="*/ 304800 h 308794"/>
              <a:gd name="connsiteX4" fmla="*/ 161722 w 205299"/>
              <a:gd name="connsiteY4" fmla="*/ 246063 h 308794"/>
              <a:gd name="connsiteX5" fmla="*/ 99810 w 205299"/>
              <a:gd name="connsiteY5" fmla="*/ 180975 h 308794"/>
              <a:gd name="connsiteX6" fmla="*/ 18847 w 205299"/>
              <a:gd name="connsiteY6" fmla="*/ 87313 h 308794"/>
              <a:gd name="connsiteX7" fmla="*/ 9322 w 205299"/>
              <a:gd name="connsiteY7" fmla="*/ 0 h 3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299" h="308794">
                <a:moveTo>
                  <a:pt x="9322" y="0"/>
                </a:moveTo>
                <a:cubicBezTo>
                  <a:pt x="6412" y="265"/>
                  <a:pt x="-3642" y="67469"/>
                  <a:pt x="1385" y="88900"/>
                </a:cubicBezTo>
                <a:cubicBezTo>
                  <a:pt x="6412" y="110331"/>
                  <a:pt x="6412" y="92605"/>
                  <a:pt x="39485" y="128588"/>
                </a:cubicBezTo>
                <a:cubicBezTo>
                  <a:pt x="72558" y="164571"/>
                  <a:pt x="179449" y="285221"/>
                  <a:pt x="199822" y="304800"/>
                </a:cubicBezTo>
                <a:cubicBezTo>
                  <a:pt x="220195" y="324379"/>
                  <a:pt x="178391" y="266700"/>
                  <a:pt x="161722" y="246063"/>
                </a:cubicBezTo>
                <a:cubicBezTo>
                  <a:pt x="145053" y="225426"/>
                  <a:pt x="123622" y="207433"/>
                  <a:pt x="99810" y="180975"/>
                </a:cubicBezTo>
                <a:cubicBezTo>
                  <a:pt x="75998" y="154517"/>
                  <a:pt x="34193" y="112713"/>
                  <a:pt x="18847" y="87313"/>
                </a:cubicBezTo>
                <a:cubicBezTo>
                  <a:pt x="3501" y="61913"/>
                  <a:pt x="12232" y="-265"/>
                  <a:pt x="9322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5395B5D5-03DF-4AFE-B62E-3FF9EE8A4CF5}"/>
              </a:ext>
            </a:extLst>
          </p:cNvPr>
          <p:cNvSpPr/>
          <p:nvPr/>
        </p:nvSpPr>
        <p:spPr>
          <a:xfrm>
            <a:off x="4471982" y="4856163"/>
            <a:ext cx="66681" cy="246246"/>
          </a:xfrm>
          <a:custGeom>
            <a:avLst/>
            <a:gdLst>
              <a:gd name="connsiteX0" fmla="*/ 42868 w 66681"/>
              <a:gd name="connsiteY0" fmla="*/ 0 h 246246"/>
              <a:gd name="connsiteX1" fmla="*/ 55568 w 66681"/>
              <a:gd name="connsiteY1" fmla="*/ 152400 h 246246"/>
              <a:gd name="connsiteX2" fmla="*/ 46043 w 66681"/>
              <a:gd name="connsiteY2" fmla="*/ 176212 h 246246"/>
              <a:gd name="connsiteX3" fmla="*/ 6 w 66681"/>
              <a:gd name="connsiteY3" fmla="*/ 246062 h 246246"/>
              <a:gd name="connsiteX4" fmla="*/ 42868 w 66681"/>
              <a:gd name="connsiteY4" fmla="*/ 195262 h 246246"/>
              <a:gd name="connsiteX5" fmla="*/ 66681 w 66681"/>
              <a:gd name="connsiteY5" fmla="*/ 153987 h 246246"/>
              <a:gd name="connsiteX6" fmla="*/ 42868 w 66681"/>
              <a:gd name="connsiteY6" fmla="*/ 0 h 2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81" h="246246">
                <a:moveTo>
                  <a:pt x="42868" y="0"/>
                </a:moveTo>
                <a:cubicBezTo>
                  <a:pt x="41016" y="-264"/>
                  <a:pt x="55039" y="123031"/>
                  <a:pt x="55568" y="152400"/>
                </a:cubicBezTo>
                <a:cubicBezTo>
                  <a:pt x="56097" y="181769"/>
                  <a:pt x="55303" y="160602"/>
                  <a:pt x="46043" y="176212"/>
                </a:cubicBezTo>
                <a:cubicBezTo>
                  <a:pt x="36783" y="191822"/>
                  <a:pt x="535" y="242887"/>
                  <a:pt x="6" y="246062"/>
                </a:cubicBezTo>
                <a:cubicBezTo>
                  <a:pt x="-523" y="249237"/>
                  <a:pt x="31756" y="210608"/>
                  <a:pt x="42868" y="195262"/>
                </a:cubicBezTo>
                <a:cubicBezTo>
                  <a:pt x="53980" y="179916"/>
                  <a:pt x="66681" y="189176"/>
                  <a:pt x="66681" y="153987"/>
                </a:cubicBezTo>
                <a:cubicBezTo>
                  <a:pt x="66681" y="118798"/>
                  <a:pt x="44720" y="264"/>
                  <a:pt x="42868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9B776D6E-BB13-40B8-9319-AE98290E27F6}"/>
              </a:ext>
            </a:extLst>
          </p:cNvPr>
          <p:cNvSpPr/>
          <p:nvPr/>
        </p:nvSpPr>
        <p:spPr>
          <a:xfrm>
            <a:off x="4411663" y="5092641"/>
            <a:ext cx="128706" cy="135882"/>
          </a:xfrm>
          <a:custGeom>
            <a:avLst/>
            <a:gdLst>
              <a:gd name="connsiteX0" fmla="*/ 47625 w 128706"/>
              <a:gd name="connsiteY0" fmla="*/ 59 h 135882"/>
              <a:gd name="connsiteX1" fmla="*/ 98425 w 128706"/>
              <a:gd name="connsiteY1" fmla="*/ 69909 h 135882"/>
              <a:gd name="connsiteX2" fmla="*/ 82550 w 128706"/>
              <a:gd name="connsiteY2" fmla="*/ 114359 h 135882"/>
              <a:gd name="connsiteX3" fmla="*/ 69850 w 128706"/>
              <a:gd name="connsiteY3" fmla="*/ 133409 h 135882"/>
              <a:gd name="connsiteX4" fmla="*/ 0 w 128706"/>
              <a:gd name="connsiteY4" fmla="*/ 131822 h 135882"/>
              <a:gd name="connsiteX5" fmla="*/ 69850 w 128706"/>
              <a:gd name="connsiteY5" fmla="*/ 127059 h 135882"/>
              <a:gd name="connsiteX6" fmla="*/ 87312 w 128706"/>
              <a:gd name="connsiteY6" fmla="*/ 131822 h 135882"/>
              <a:gd name="connsiteX7" fmla="*/ 128587 w 128706"/>
              <a:gd name="connsiteY7" fmla="*/ 58797 h 135882"/>
              <a:gd name="connsiteX8" fmla="*/ 47625 w 128706"/>
              <a:gd name="connsiteY8" fmla="*/ 59 h 13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06" h="135882">
                <a:moveTo>
                  <a:pt x="47625" y="59"/>
                </a:moveTo>
                <a:cubicBezTo>
                  <a:pt x="42598" y="1911"/>
                  <a:pt x="92604" y="50859"/>
                  <a:pt x="98425" y="69909"/>
                </a:cubicBezTo>
                <a:cubicBezTo>
                  <a:pt x="104246" y="88959"/>
                  <a:pt x="87313" y="103776"/>
                  <a:pt x="82550" y="114359"/>
                </a:cubicBezTo>
                <a:cubicBezTo>
                  <a:pt x="77788" y="124942"/>
                  <a:pt x="83608" y="130499"/>
                  <a:pt x="69850" y="133409"/>
                </a:cubicBezTo>
                <a:cubicBezTo>
                  <a:pt x="56092" y="136319"/>
                  <a:pt x="0" y="132880"/>
                  <a:pt x="0" y="131822"/>
                </a:cubicBezTo>
                <a:cubicBezTo>
                  <a:pt x="0" y="130764"/>
                  <a:pt x="55298" y="127059"/>
                  <a:pt x="69850" y="127059"/>
                </a:cubicBezTo>
                <a:cubicBezTo>
                  <a:pt x="84402" y="127059"/>
                  <a:pt x="77523" y="143199"/>
                  <a:pt x="87312" y="131822"/>
                </a:cubicBezTo>
                <a:cubicBezTo>
                  <a:pt x="97101" y="120445"/>
                  <a:pt x="130968" y="77847"/>
                  <a:pt x="128587" y="58797"/>
                </a:cubicBezTo>
                <a:cubicBezTo>
                  <a:pt x="126206" y="39747"/>
                  <a:pt x="52652" y="-1793"/>
                  <a:pt x="47625" y="5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3A79E812-1F6B-4D78-A263-9C1CC060663E}"/>
              </a:ext>
            </a:extLst>
          </p:cNvPr>
          <p:cNvSpPr/>
          <p:nvPr/>
        </p:nvSpPr>
        <p:spPr>
          <a:xfrm>
            <a:off x="3933739" y="5378831"/>
            <a:ext cx="383466" cy="93756"/>
          </a:xfrm>
          <a:custGeom>
            <a:avLst/>
            <a:gdLst>
              <a:gd name="connsiteX0" fmla="*/ 86 w 383466"/>
              <a:gd name="connsiteY0" fmla="*/ 93282 h 93756"/>
              <a:gd name="connsiteX1" fmla="*/ 211224 w 383466"/>
              <a:gd name="connsiteY1" fmla="*/ 72644 h 93756"/>
              <a:gd name="connsiteX2" fmla="*/ 265199 w 383466"/>
              <a:gd name="connsiteY2" fmla="*/ 61532 h 93756"/>
              <a:gd name="connsiteX3" fmla="*/ 382674 w 383466"/>
              <a:gd name="connsiteY3" fmla="*/ 1207 h 93756"/>
              <a:gd name="connsiteX4" fmla="*/ 312824 w 383466"/>
              <a:gd name="connsiteY4" fmla="*/ 23432 h 93756"/>
              <a:gd name="connsiteX5" fmla="*/ 238211 w 383466"/>
              <a:gd name="connsiteY5" fmla="*/ 50419 h 93756"/>
              <a:gd name="connsiteX6" fmla="*/ 86 w 383466"/>
              <a:gd name="connsiteY6" fmla="*/ 93282 h 9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66" h="93756">
                <a:moveTo>
                  <a:pt x="86" y="93282"/>
                </a:moveTo>
                <a:cubicBezTo>
                  <a:pt x="-4412" y="96986"/>
                  <a:pt x="167039" y="77936"/>
                  <a:pt x="211224" y="72644"/>
                </a:cubicBezTo>
                <a:cubicBezTo>
                  <a:pt x="255409" y="67352"/>
                  <a:pt x="236624" y="73438"/>
                  <a:pt x="265199" y="61532"/>
                </a:cubicBezTo>
                <a:cubicBezTo>
                  <a:pt x="293774" y="49626"/>
                  <a:pt x="374737" y="7557"/>
                  <a:pt x="382674" y="1207"/>
                </a:cubicBezTo>
                <a:cubicBezTo>
                  <a:pt x="390611" y="-5143"/>
                  <a:pt x="336901" y="15230"/>
                  <a:pt x="312824" y="23432"/>
                </a:cubicBezTo>
                <a:cubicBezTo>
                  <a:pt x="288747" y="31634"/>
                  <a:pt x="287423" y="41423"/>
                  <a:pt x="238211" y="50419"/>
                </a:cubicBezTo>
                <a:cubicBezTo>
                  <a:pt x="188999" y="59415"/>
                  <a:pt x="4584" y="89578"/>
                  <a:pt x="86" y="9328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CA8A0949-499F-488F-B3A5-A8DDD0498AAC}"/>
              </a:ext>
            </a:extLst>
          </p:cNvPr>
          <p:cNvSpPr/>
          <p:nvPr/>
        </p:nvSpPr>
        <p:spPr>
          <a:xfrm>
            <a:off x="4268417" y="5232318"/>
            <a:ext cx="44897" cy="149431"/>
          </a:xfrm>
          <a:custGeom>
            <a:avLst/>
            <a:gdLst>
              <a:gd name="connsiteX0" fmla="*/ 32121 w 44897"/>
              <a:gd name="connsiteY0" fmla="*/ 82 h 149431"/>
              <a:gd name="connsiteX1" fmla="*/ 14658 w 44897"/>
              <a:gd name="connsiteY1" fmla="*/ 57232 h 149431"/>
              <a:gd name="connsiteX2" fmla="*/ 44821 w 44897"/>
              <a:gd name="connsiteY2" fmla="*/ 147720 h 149431"/>
              <a:gd name="connsiteX3" fmla="*/ 22596 w 44897"/>
              <a:gd name="connsiteY3" fmla="*/ 111207 h 149431"/>
              <a:gd name="connsiteX4" fmla="*/ 371 w 44897"/>
              <a:gd name="connsiteY4" fmla="*/ 46120 h 149431"/>
              <a:gd name="connsiteX5" fmla="*/ 32121 w 44897"/>
              <a:gd name="connsiteY5" fmla="*/ 82 h 14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97" h="149431">
                <a:moveTo>
                  <a:pt x="32121" y="82"/>
                </a:moveTo>
                <a:cubicBezTo>
                  <a:pt x="34502" y="1934"/>
                  <a:pt x="12541" y="32626"/>
                  <a:pt x="14658" y="57232"/>
                </a:cubicBezTo>
                <a:cubicBezTo>
                  <a:pt x="16775" y="81838"/>
                  <a:pt x="43498" y="138724"/>
                  <a:pt x="44821" y="147720"/>
                </a:cubicBezTo>
                <a:cubicBezTo>
                  <a:pt x="46144" y="156716"/>
                  <a:pt x="30004" y="128140"/>
                  <a:pt x="22596" y="111207"/>
                </a:cubicBezTo>
                <a:cubicBezTo>
                  <a:pt x="15188" y="94274"/>
                  <a:pt x="-2804" y="64376"/>
                  <a:pt x="371" y="46120"/>
                </a:cubicBezTo>
                <a:cubicBezTo>
                  <a:pt x="3546" y="27864"/>
                  <a:pt x="29740" y="-1770"/>
                  <a:pt x="32121" y="8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: 図形 214">
            <a:extLst>
              <a:ext uri="{FF2B5EF4-FFF2-40B4-BE49-F238E27FC236}">
                <a16:creationId xmlns:a16="http://schemas.microsoft.com/office/drawing/2014/main" id="{1488C4EA-0230-4740-856A-A97FC4CD2C50}"/>
              </a:ext>
            </a:extLst>
          </p:cNvPr>
          <p:cNvSpPr/>
          <p:nvPr/>
        </p:nvSpPr>
        <p:spPr>
          <a:xfrm>
            <a:off x="3909114" y="5325682"/>
            <a:ext cx="297140" cy="123954"/>
          </a:xfrm>
          <a:custGeom>
            <a:avLst/>
            <a:gdLst>
              <a:gd name="connsiteX0" fmla="*/ 292999 w 297140"/>
              <a:gd name="connsiteY0" fmla="*/ 3556 h 123954"/>
              <a:gd name="connsiteX1" fmla="*/ 180286 w 297140"/>
              <a:gd name="connsiteY1" fmla="*/ 13081 h 123954"/>
              <a:gd name="connsiteX2" fmla="*/ 91386 w 297140"/>
              <a:gd name="connsiteY2" fmla="*/ 51181 h 123954"/>
              <a:gd name="connsiteX3" fmla="*/ 13599 w 297140"/>
              <a:gd name="connsiteY3" fmla="*/ 122618 h 123954"/>
              <a:gd name="connsiteX4" fmla="*/ 8836 w 297140"/>
              <a:gd name="connsiteY4" fmla="*/ 95631 h 123954"/>
              <a:gd name="connsiteX5" fmla="*/ 23124 w 297140"/>
              <a:gd name="connsiteY5" fmla="*/ 68643 h 123954"/>
              <a:gd name="connsiteX6" fmla="*/ 292999 w 297140"/>
              <a:gd name="connsiteY6" fmla="*/ 3556 h 123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140" h="123954">
                <a:moveTo>
                  <a:pt x="292999" y="3556"/>
                </a:moveTo>
                <a:cubicBezTo>
                  <a:pt x="319193" y="-5704"/>
                  <a:pt x="213888" y="5144"/>
                  <a:pt x="180286" y="13081"/>
                </a:cubicBezTo>
                <a:cubicBezTo>
                  <a:pt x="146684" y="21019"/>
                  <a:pt x="119167" y="32925"/>
                  <a:pt x="91386" y="51181"/>
                </a:cubicBezTo>
                <a:cubicBezTo>
                  <a:pt x="63605" y="69437"/>
                  <a:pt x="27357" y="115210"/>
                  <a:pt x="13599" y="122618"/>
                </a:cubicBezTo>
                <a:cubicBezTo>
                  <a:pt x="-159" y="130026"/>
                  <a:pt x="7249" y="104627"/>
                  <a:pt x="8836" y="95631"/>
                </a:cubicBezTo>
                <a:cubicBezTo>
                  <a:pt x="10423" y="86635"/>
                  <a:pt x="-19738" y="84518"/>
                  <a:pt x="23124" y="68643"/>
                </a:cubicBezTo>
                <a:cubicBezTo>
                  <a:pt x="65986" y="52768"/>
                  <a:pt x="266805" y="12816"/>
                  <a:pt x="292999" y="355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CB24EED6-C892-4040-9B82-41D83F18FF15}"/>
              </a:ext>
            </a:extLst>
          </p:cNvPr>
          <p:cNvSpPr/>
          <p:nvPr/>
        </p:nvSpPr>
        <p:spPr>
          <a:xfrm>
            <a:off x="4170023" y="5221286"/>
            <a:ext cx="149698" cy="166272"/>
          </a:xfrm>
          <a:custGeom>
            <a:avLst/>
            <a:gdLst>
              <a:gd name="connsiteX0" fmla="*/ 149565 w 149698"/>
              <a:gd name="connsiteY0" fmla="*/ 165102 h 166272"/>
              <a:gd name="connsiteX1" fmla="*/ 35265 w 149698"/>
              <a:gd name="connsiteY1" fmla="*/ 136527 h 166272"/>
              <a:gd name="connsiteX2" fmla="*/ 24152 w 149698"/>
              <a:gd name="connsiteY2" fmla="*/ 80964 h 166272"/>
              <a:gd name="connsiteX3" fmla="*/ 9865 w 149698"/>
              <a:gd name="connsiteY3" fmla="*/ 38102 h 166272"/>
              <a:gd name="connsiteX4" fmla="*/ 46377 w 149698"/>
              <a:gd name="connsiteY4" fmla="*/ 2 h 166272"/>
              <a:gd name="connsiteX5" fmla="*/ 13040 w 149698"/>
              <a:gd name="connsiteY5" fmla="*/ 39689 h 166272"/>
              <a:gd name="connsiteX6" fmla="*/ 6690 w 149698"/>
              <a:gd name="connsiteY6" fmla="*/ 52389 h 166272"/>
              <a:gd name="connsiteX7" fmla="*/ 9865 w 149698"/>
              <a:gd name="connsiteY7" fmla="*/ 98427 h 166272"/>
              <a:gd name="connsiteX8" fmla="*/ 149565 w 149698"/>
              <a:gd name="connsiteY8" fmla="*/ 165102 h 16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98" h="166272">
                <a:moveTo>
                  <a:pt x="149565" y="165102"/>
                </a:moveTo>
                <a:cubicBezTo>
                  <a:pt x="153798" y="171452"/>
                  <a:pt x="56167" y="150550"/>
                  <a:pt x="35265" y="136527"/>
                </a:cubicBezTo>
                <a:cubicBezTo>
                  <a:pt x="14363" y="122504"/>
                  <a:pt x="28385" y="97368"/>
                  <a:pt x="24152" y="80964"/>
                </a:cubicBezTo>
                <a:cubicBezTo>
                  <a:pt x="19919" y="64560"/>
                  <a:pt x="6161" y="51596"/>
                  <a:pt x="9865" y="38102"/>
                </a:cubicBezTo>
                <a:cubicBezTo>
                  <a:pt x="13569" y="24608"/>
                  <a:pt x="45848" y="-263"/>
                  <a:pt x="46377" y="2"/>
                </a:cubicBezTo>
                <a:cubicBezTo>
                  <a:pt x="46906" y="266"/>
                  <a:pt x="19654" y="30958"/>
                  <a:pt x="13040" y="39689"/>
                </a:cubicBezTo>
                <a:cubicBezTo>
                  <a:pt x="6426" y="48420"/>
                  <a:pt x="7219" y="42599"/>
                  <a:pt x="6690" y="52389"/>
                </a:cubicBezTo>
                <a:cubicBezTo>
                  <a:pt x="6161" y="62179"/>
                  <a:pt x="-9979" y="80435"/>
                  <a:pt x="9865" y="98427"/>
                </a:cubicBezTo>
                <a:cubicBezTo>
                  <a:pt x="29709" y="116419"/>
                  <a:pt x="145332" y="158752"/>
                  <a:pt x="149565" y="16510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: 図形 216">
            <a:extLst>
              <a:ext uri="{FF2B5EF4-FFF2-40B4-BE49-F238E27FC236}">
                <a16:creationId xmlns:a16="http://schemas.microsoft.com/office/drawing/2014/main" id="{0F357159-3AAD-4876-BD9E-AC20D99E41AB}"/>
              </a:ext>
            </a:extLst>
          </p:cNvPr>
          <p:cNvSpPr/>
          <p:nvPr/>
        </p:nvSpPr>
        <p:spPr>
          <a:xfrm>
            <a:off x="4045357" y="5248082"/>
            <a:ext cx="131654" cy="73892"/>
          </a:xfrm>
          <a:custGeom>
            <a:avLst/>
            <a:gdLst>
              <a:gd name="connsiteX0" fmla="*/ 9118 w 131654"/>
              <a:gd name="connsiteY0" fmla="*/ 193 h 73892"/>
              <a:gd name="connsiteX1" fmla="*/ 2768 w 131654"/>
              <a:gd name="connsiteY1" fmla="*/ 71631 h 73892"/>
              <a:gd name="connsiteX2" fmla="*/ 55156 w 131654"/>
              <a:gd name="connsiteY2" fmla="*/ 55756 h 73892"/>
              <a:gd name="connsiteX3" fmla="*/ 131356 w 131654"/>
              <a:gd name="connsiteY3" fmla="*/ 52581 h 73892"/>
              <a:gd name="connsiteX4" fmla="*/ 24993 w 131654"/>
              <a:gd name="connsiteY4" fmla="*/ 49406 h 73892"/>
              <a:gd name="connsiteX5" fmla="*/ 9118 w 131654"/>
              <a:gd name="connsiteY5" fmla="*/ 193 h 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654" h="73892">
                <a:moveTo>
                  <a:pt x="9118" y="193"/>
                </a:moveTo>
                <a:cubicBezTo>
                  <a:pt x="5414" y="3897"/>
                  <a:pt x="-4905" y="62371"/>
                  <a:pt x="2768" y="71631"/>
                </a:cubicBezTo>
                <a:cubicBezTo>
                  <a:pt x="10441" y="80891"/>
                  <a:pt x="33725" y="58931"/>
                  <a:pt x="55156" y="55756"/>
                </a:cubicBezTo>
                <a:cubicBezTo>
                  <a:pt x="76587" y="52581"/>
                  <a:pt x="136383" y="53639"/>
                  <a:pt x="131356" y="52581"/>
                </a:cubicBezTo>
                <a:cubicBezTo>
                  <a:pt x="126329" y="51523"/>
                  <a:pt x="45101" y="51523"/>
                  <a:pt x="24993" y="49406"/>
                </a:cubicBezTo>
                <a:cubicBezTo>
                  <a:pt x="4885" y="47289"/>
                  <a:pt x="12822" y="-3511"/>
                  <a:pt x="9118" y="19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: 図形 217">
            <a:extLst>
              <a:ext uri="{FF2B5EF4-FFF2-40B4-BE49-F238E27FC236}">
                <a16:creationId xmlns:a16="http://schemas.microsoft.com/office/drawing/2014/main" id="{7CA636CB-2CED-432F-AF15-CD951D347B1F}"/>
              </a:ext>
            </a:extLst>
          </p:cNvPr>
          <p:cNvSpPr/>
          <p:nvPr/>
        </p:nvSpPr>
        <p:spPr>
          <a:xfrm>
            <a:off x="3896606" y="5092699"/>
            <a:ext cx="406660" cy="148046"/>
          </a:xfrm>
          <a:custGeom>
            <a:avLst/>
            <a:gdLst>
              <a:gd name="connsiteX0" fmla="*/ 5469 w 406660"/>
              <a:gd name="connsiteY0" fmla="*/ 1 h 148046"/>
              <a:gd name="connsiteX1" fmla="*/ 26107 w 406660"/>
              <a:gd name="connsiteY1" fmla="*/ 66676 h 148046"/>
              <a:gd name="connsiteX2" fmla="*/ 248357 w 406660"/>
              <a:gd name="connsiteY2" fmla="*/ 109539 h 148046"/>
              <a:gd name="connsiteX3" fmla="*/ 349957 w 406660"/>
              <a:gd name="connsiteY3" fmla="*/ 125414 h 148046"/>
              <a:gd name="connsiteX4" fmla="*/ 405519 w 406660"/>
              <a:gd name="connsiteY4" fmla="*/ 147639 h 148046"/>
              <a:gd name="connsiteX5" fmla="*/ 359482 w 406660"/>
              <a:gd name="connsiteY5" fmla="*/ 104776 h 148046"/>
              <a:gd name="connsiteX6" fmla="*/ 78494 w 406660"/>
              <a:gd name="connsiteY6" fmla="*/ 77789 h 148046"/>
              <a:gd name="connsiteX7" fmla="*/ 35632 w 406660"/>
              <a:gd name="connsiteY7" fmla="*/ 68264 h 148046"/>
              <a:gd name="connsiteX8" fmla="*/ 5469 w 406660"/>
              <a:gd name="connsiteY8" fmla="*/ 1 h 1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660" h="148046">
                <a:moveTo>
                  <a:pt x="5469" y="1"/>
                </a:moveTo>
                <a:cubicBezTo>
                  <a:pt x="3881" y="-264"/>
                  <a:pt x="-14374" y="48420"/>
                  <a:pt x="26107" y="66676"/>
                </a:cubicBezTo>
                <a:cubicBezTo>
                  <a:pt x="66588" y="84932"/>
                  <a:pt x="194382" y="99749"/>
                  <a:pt x="248357" y="109539"/>
                </a:cubicBezTo>
                <a:cubicBezTo>
                  <a:pt x="302332" y="119329"/>
                  <a:pt x="323763" y="119064"/>
                  <a:pt x="349957" y="125414"/>
                </a:cubicBezTo>
                <a:cubicBezTo>
                  <a:pt x="376151" y="131764"/>
                  <a:pt x="403932" y="151079"/>
                  <a:pt x="405519" y="147639"/>
                </a:cubicBezTo>
                <a:cubicBezTo>
                  <a:pt x="407107" y="144199"/>
                  <a:pt x="413986" y="116418"/>
                  <a:pt x="359482" y="104776"/>
                </a:cubicBezTo>
                <a:cubicBezTo>
                  <a:pt x="304978" y="93134"/>
                  <a:pt x="132469" y="83874"/>
                  <a:pt x="78494" y="77789"/>
                </a:cubicBezTo>
                <a:cubicBezTo>
                  <a:pt x="24519" y="71704"/>
                  <a:pt x="47274" y="76731"/>
                  <a:pt x="35632" y="68264"/>
                </a:cubicBezTo>
                <a:cubicBezTo>
                  <a:pt x="23990" y="59797"/>
                  <a:pt x="7057" y="266"/>
                  <a:pt x="5469" y="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: 図形 218">
            <a:extLst>
              <a:ext uri="{FF2B5EF4-FFF2-40B4-BE49-F238E27FC236}">
                <a16:creationId xmlns:a16="http://schemas.microsoft.com/office/drawing/2014/main" id="{F284939D-C4AC-420B-8980-5EFAE26190EB}"/>
              </a:ext>
            </a:extLst>
          </p:cNvPr>
          <p:cNvSpPr/>
          <p:nvPr/>
        </p:nvSpPr>
        <p:spPr>
          <a:xfrm>
            <a:off x="4032692" y="5128904"/>
            <a:ext cx="126561" cy="100327"/>
          </a:xfrm>
          <a:custGeom>
            <a:avLst/>
            <a:gdLst>
              <a:gd name="connsiteX0" fmla="*/ 126558 w 126561"/>
              <a:gd name="connsiteY0" fmla="*/ 309 h 100327"/>
              <a:gd name="connsiteX1" fmla="*/ 39246 w 126561"/>
              <a:gd name="connsiteY1" fmla="*/ 52696 h 100327"/>
              <a:gd name="connsiteX2" fmla="*/ 1146 w 126561"/>
              <a:gd name="connsiteY2" fmla="*/ 100321 h 100327"/>
              <a:gd name="connsiteX3" fmla="*/ 12258 w 126561"/>
              <a:gd name="connsiteY3" fmla="*/ 55871 h 100327"/>
              <a:gd name="connsiteX4" fmla="*/ 36071 w 126561"/>
              <a:gd name="connsiteY4" fmla="*/ 32059 h 100327"/>
              <a:gd name="connsiteX5" fmla="*/ 126558 w 126561"/>
              <a:gd name="connsiteY5" fmla="*/ 309 h 10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61" h="100327">
                <a:moveTo>
                  <a:pt x="126558" y="309"/>
                </a:moveTo>
                <a:cubicBezTo>
                  <a:pt x="127087" y="3748"/>
                  <a:pt x="60148" y="36027"/>
                  <a:pt x="39246" y="52696"/>
                </a:cubicBezTo>
                <a:cubicBezTo>
                  <a:pt x="18344" y="69365"/>
                  <a:pt x="5644" y="99792"/>
                  <a:pt x="1146" y="100321"/>
                </a:cubicBezTo>
                <a:cubicBezTo>
                  <a:pt x="-3352" y="100850"/>
                  <a:pt x="6437" y="67248"/>
                  <a:pt x="12258" y="55871"/>
                </a:cubicBezTo>
                <a:cubicBezTo>
                  <a:pt x="18079" y="44494"/>
                  <a:pt x="16756" y="41055"/>
                  <a:pt x="36071" y="32059"/>
                </a:cubicBezTo>
                <a:cubicBezTo>
                  <a:pt x="55386" y="23063"/>
                  <a:pt x="126029" y="-3130"/>
                  <a:pt x="126558" y="30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AD584301-B423-4FB2-AAE9-A4E39EE21E2A}"/>
              </a:ext>
            </a:extLst>
          </p:cNvPr>
          <p:cNvSpPr/>
          <p:nvPr/>
        </p:nvSpPr>
        <p:spPr>
          <a:xfrm>
            <a:off x="3873875" y="5205255"/>
            <a:ext cx="374357" cy="47448"/>
          </a:xfrm>
          <a:custGeom>
            <a:avLst/>
            <a:gdLst>
              <a:gd name="connsiteX0" fmla="*/ 4388 w 374357"/>
              <a:gd name="connsiteY0" fmla="*/ 158 h 47448"/>
              <a:gd name="connsiteX1" fmla="*/ 50425 w 374357"/>
              <a:gd name="connsiteY1" fmla="*/ 20795 h 47448"/>
              <a:gd name="connsiteX2" fmla="*/ 153613 w 374357"/>
              <a:gd name="connsiteY2" fmla="*/ 46195 h 47448"/>
              <a:gd name="connsiteX3" fmla="*/ 290138 w 374357"/>
              <a:gd name="connsiteY3" fmla="*/ 43020 h 47448"/>
              <a:gd name="connsiteX4" fmla="*/ 374275 w 374357"/>
              <a:gd name="connsiteY4" fmla="*/ 38258 h 47448"/>
              <a:gd name="connsiteX5" fmla="*/ 275850 w 374357"/>
              <a:gd name="connsiteY5" fmla="*/ 35083 h 47448"/>
              <a:gd name="connsiteX6" fmla="*/ 155200 w 374357"/>
              <a:gd name="connsiteY6" fmla="*/ 31908 h 47448"/>
              <a:gd name="connsiteX7" fmla="*/ 4388 w 374357"/>
              <a:gd name="connsiteY7" fmla="*/ 158 h 4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357" h="47448">
                <a:moveTo>
                  <a:pt x="4388" y="158"/>
                </a:moveTo>
                <a:cubicBezTo>
                  <a:pt x="-13074" y="-1694"/>
                  <a:pt x="25554" y="13122"/>
                  <a:pt x="50425" y="20795"/>
                </a:cubicBezTo>
                <a:cubicBezTo>
                  <a:pt x="75296" y="28468"/>
                  <a:pt x="113661" y="42491"/>
                  <a:pt x="153613" y="46195"/>
                </a:cubicBezTo>
                <a:cubicBezTo>
                  <a:pt x="193565" y="49899"/>
                  <a:pt x="253361" y="44343"/>
                  <a:pt x="290138" y="43020"/>
                </a:cubicBezTo>
                <a:cubicBezTo>
                  <a:pt x="326915" y="41697"/>
                  <a:pt x="376656" y="39581"/>
                  <a:pt x="374275" y="38258"/>
                </a:cubicBezTo>
                <a:cubicBezTo>
                  <a:pt x="371894" y="36935"/>
                  <a:pt x="275850" y="35083"/>
                  <a:pt x="275850" y="35083"/>
                </a:cubicBezTo>
                <a:cubicBezTo>
                  <a:pt x="239338" y="34025"/>
                  <a:pt x="197269" y="39052"/>
                  <a:pt x="155200" y="31908"/>
                </a:cubicBezTo>
                <a:cubicBezTo>
                  <a:pt x="113131" y="24764"/>
                  <a:pt x="21850" y="2010"/>
                  <a:pt x="4388" y="15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: 図形 220">
            <a:extLst>
              <a:ext uri="{FF2B5EF4-FFF2-40B4-BE49-F238E27FC236}">
                <a16:creationId xmlns:a16="http://schemas.microsoft.com/office/drawing/2014/main" id="{C1979201-E958-43DB-A1B2-39E7A1044F78}"/>
              </a:ext>
            </a:extLst>
          </p:cNvPr>
          <p:cNvSpPr/>
          <p:nvPr/>
        </p:nvSpPr>
        <p:spPr>
          <a:xfrm>
            <a:off x="3207535" y="5174902"/>
            <a:ext cx="682039" cy="242018"/>
          </a:xfrm>
          <a:custGeom>
            <a:avLst/>
            <a:gdLst>
              <a:gd name="connsiteX0" fmla="*/ 803 w 682039"/>
              <a:gd name="connsiteY0" fmla="*/ 241648 h 242018"/>
              <a:gd name="connsiteX1" fmla="*/ 107165 w 682039"/>
              <a:gd name="connsiteY1" fmla="*/ 186086 h 242018"/>
              <a:gd name="connsiteX2" fmla="*/ 396090 w 682039"/>
              <a:gd name="connsiteY2" fmla="*/ 163861 h 242018"/>
              <a:gd name="connsiteX3" fmla="*/ 510390 w 682039"/>
              <a:gd name="connsiteY3" fmla="*/ 114648 h 242018"/>
              <a:gd name="connsiteX4" fmla="*/ 573890 w 682039"/>
              <a:gd name="connsiteY4" fmla="*/ 76548 h 242018"/>
              <a:gd name="connsiteX5" fmla="*/ 667553 w 682039"/>
              <a:gd name="connsiteY5" fmla="*/ 25748 h 242018"/>
              <a:gd name="connsiteX6" fmla="*/ 681840 w 682039"/>
              <a:gd name="connsiteY6" fmla="*/ 348 h 242018"/>
              <a:gd name="connsiteX7" fmla="*/ 669140 w 682039"/>
              <a:gd name="connsiteY7" fmla="*/ 13048 h 242018"/>
              <a:gd name="connsiteX8" fmla="*/ 597703 w 682039"/>
              <a:gd name="connsiteY8" fmla="*/ 41623 h 242018"/>
              <a:gd name="connsiteX9" fmla="*/ 491340 w 682039"/>
              <a:gd name="connsiteY9" fmla="*/ 105123 h 242018"/>
              <a:gd name="connsiteX10" fmla="*/ 427840 w 682039"/>
              <a:gd name="connsiteY10" fmla="*/ 114648 h 242018"/>
              <a:gd name="connsiteX11" fmla="*/ 264328 w 682039"/>
              <a:gd name="connsiteY11" fmla="*/ 149573 h 242018"/>
              <a:gd name="connsiteX12" fmla="*/ 153203 w 682039"/>
              <a:gd name="connsiteY12" fmla="*/ 155923 h 242018"/>
              <a:gd name="connsiteX13" fmla="*/ 803 w 682039"/>
              <a:gd name="connsiteY13" fmla="*/ 241648 h 24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2039" h="242018">
                <a:moveTo>
                  <a:pt x="803" y="241648"/>
                </a:moveTo>
                <a:cubicBezTo>
                  <a:pt x="-6870" y="246675"/>
                  <a:pt x="41284" y="199050"/>
                  <a:pt x="107165" y="186086"/>
                </a:cubicBezTo>
                <a:cubicBezTo>
                  <a:pt x="173046" y="173122"/>
                  <a:pt x="328886" y="175767"/>
                  <a:pt x="396090" y="163861"/>
                </a:cubicBezTo>
                <a:cubicBezTo>
                  <a:pt x="463294" y="151955"/>
                  <a:pt x="480757" y="129200"/>
                  <a:pt x="510390" y="114648"/>
                </a:cubicBezTo>
                <a:cubicBezTo>
                  <a:pt x="540023" y="100096"/>
                  <a:pt x="547696" y="91365"/>
                  <a:pt x="573890" y="76548"/>
                </a:cubicBezTo>
                <a:cubicBezTo>
                  <a:pt x="600084" y="61731"/>
                  <a:pt x="649561" y="38448"/>
                  <a:pt x="667553" y="25748"/>
                </a:cubicBezTo>
                <a:cubicBezTo>
                  <a:pt x="685545" y="13048"/>
                  <a:pt x="681576" y="2465"/>
                  <a:pt x="681840" y="348"/>
                </a:cubicBezTo>
                <a:cubicBezTo>
                  <a:pt x="682104" y="-1769"/>
                  <a:pt x="683163" y="6169"/>
                  <a:pt x="669140" y="13048"/>
                </a:cubicBezTo>
                <a:cubicBezTo>
                  <a:pt x="655117" y="19927"/>
                  <a:pt x="627336" y="26277"/>
                  <a:pt x="597703" y="41623"/>
                </a:cubicBezTo>
                <a:cubicBezTo>
                  <a:pt x="568070" y="56969"/>
                  <a:pt x="519650" y="92952"/>
                  <a:pt x="491340" y="105123"/>
                </a:cubicBezTo>
                <a:cubicBezTo>
                  <a:pt x="463030" y="117294"/>
                  <a:pt x="465675" y="107240"/>
                  <a:pt x="427840" y="114648"/>
                </a:cubicBezTo>
                <a:cubicBezTo>
                  <a:pt x="390005" y="122056"/>
                  <a:pt x="310101" y="142694"/>
                  <a:pt x="264328" y="149573"/>
                </a:cubicBezTo>
                <a:cubicBezTo>
                  <a:pt x="218555" y="156452"/>
                  <a:pt x="195801" y="146133"/>
                  <a:pt x="153203" y="155923"/>
                </a:cubicBezTo>
                <a:cubicBezTo>
                  <a:pt x="110605" y="165713"/>
                  <a:pt x="8476" y="236621"/>
                  <a:pt x="803" y="24164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: 図形 221">
            <a:extLst>
              <a:ext uri="{FF2B5EF4-FFF2-40B4-BE49-F238E27FC236}">
                <a16:creationId xmlns:a16="http://schemas.microsoft.com/office/drawing/2014/main" id="{1CDAA0D7-1AB5-4AC6-B44C-C706B3E275C9}"/>
              </a:ext>
            </a:extLst>
          </p:cNvPr>
          <p:cNvSpPr/>
          <p:nvPr/>
        </p:nvSpPr>
        <p:spPr>
          <a:xfrm>
            <a:off x="3290888" y="5138461"/>
            <a:ext cx="599020" cy="167042"/>
          </a:xfrm>
          <a:custGeom>
            <a:avLst/>
            <a:gdLst>
              <a:gd name="connsiteX0" fmla="*/ 0 w 599020"/>
              <a:gd name="connsiteY0" fmla="*/ 138389 h 167042"/>
              <a:gd name="connsiteX1" fmla="*/ 146050 w 599020"/>
              <a:gd name="connsiteY1" fmla="*/ 138389 h 167042"/>
              <a:gd name="connsiteX2" fmla="*/ 206375 w 599020"/>
              <a:gd name="connsiteY2" fmla="*/ 130452 h 167042"/>
              <a:gd name="connsiteX3" fmla="*/ 393700 w 599020"/>
              <a:gd name="connsiteY3" fmla="*/ 68539 h 167042"/>
              <a:gd name="connsiteX4" fmla="*/ 593725 w 599020"/>
              <a:gd name="connsiteY4" fmla="*/ 1864 h 167042"/>
              <a:gd name="connsiteX5" fmla="*/ 527050 w 599020"/>
              <a:gd name="connsiteY5" fmla="*/ 25677 h 167042"/>
              <a:gd name="connsiteX6" fmla="*/ 376237 w 599020"/>
              <a:gd name="connsiteY6" fmla="*/ 100289 h 167042"/>
              <a:gd name="connsiteX7" fmla="*/ 265112 w 599020"/>
              <a:gd name="connsiteY7" fmla="*/ 157439 h 167042"/>
              <a:gd name="connsiteX8" fmla="*/ 215900 w 599020"/>
              <a:gd name="connsiteY8" fmla="*/ 166964 h 167042"/>
              <a:gd name="connsiteX9" fmla="*/ 0 w 599020"/>
              <a:gd name="connsiteY9" fmla="*/ 138389 h 16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020" h="167042">
                <a:moveTo>
                  <a:pt x="0" y="138389"/>
                </a:moveTo>
                <a:cubicBezTo>
                  <a:pt x="55827" y="139050"/>
                  <a:pt x="111654" y="139712"/>
                  <a:pt x="146050" y="138389"/>
                </a:cubicBezTo>
                <a:cubicBezTo>
                  <a:pt x="180446" y="137066"/>
                  <a:pt x="165100" y="142094"/>
                  <a:pt x="206375" y="130452"/>
                </a:cubicBezTo>
                <a:cubicBezTo>
                  <a:pt x="247650" y="118810"/>
                  <a:pt x="393700" y="68539"/>
                  <a:pt x="393700" y="68539"/>
                </a:cubicBezTo>
                <a:lnTo>
                  <a:pt x="593725" y="1864"/>
                </a:lnTo>
                <a:cubicBezTo>
                  <a:pt x="615950" y="-5280"/>
                  <a:pt x="563298" y="9273"/>
                  <a:pt x="527050" y="25677"/>
                </a:cubicBezTo>
                <a:cubicBezTo>
                  <a:pt x="490802" y="42081"/>
                  <a:pt x="419893" y="78329"/>
                  <a:pt x="376237" y="100289"/>
                </a:cubicBezTo>
                <a:cubicBezTo>
                  <a:pt x="332581" y="122249"/>
                  <a:pt x="291835" y="146327"/>
                  <a:pt x="265112" y="157439"/>
                </a:cubicBezTo>
                <a:cubicBezTo>
                  <a:pt x="238389" y="168551"/>
                  <a:pt x="215900" y="166964"/>
                  <a:pt x="215900" y="166964"/>
                </a:cubicBezTo>
                <a:lnTo>
                  <a:pt x="0" y="138389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: 図形 222">
            <a:extLst>
              <a:ext uri="{FF2B5EF4-FFF2-40B4-BE49-F238E27FC236}">
                <a16:creationId xmlns:a16="http://schemas.microsoft.com/office/drawing/2014/main" id="{2C12DEBC-E4F7-42F7-85D5-132212B78909}"/>
              </a:ext>
            </a:extLst>
          </p:cNvPr>
          <p:cNvSpPr/>
          <p:nvPr/>
        </p:nvSpPr>
        <p:spPr>
          <a:xfrm>
            <a:off x="3178121" y="5225957"/>
            <a:ext cx="189703" cy="122282"/>
          </a:xfrm>
          <a:custGeom>
            <a:avLst/>
            <a:gdLst>
              <a:gd name="connsiteX0" fmla="*/ 54 w 189703"/>
              <a:gd name="connsiteY0" fmla="*/ 93 h 122282"/>
              <a:gd name="connsiteX1" fmla="*/ 74667 w 189703"/>
              <a:gd name="connsiteY1" fmla="*/ 71531 h 122282"/>
              <a:gd name="connsiteX2" fmla="*/ 185792 w 189703"/>
              <a:gd name="connsiteY2" fmla="*/ 119156 h 122282"/>
              <a:gd name="connsiteX3" fmla="*/ 157217 w 189703"/>
              <a:gd name="connsiteY3" fmla="*/ 114393 h 122282"/>
              <a:gd name="connsiteX4" fmla="*/ 85779 w 189703"/>
              <a:gd name="connsiteY4" fmla="*/ 87406 h 122282"/>
              <a:gd name="connsiteX5" fmla="*/ 54 w 189703"/>
              <a:gd name="connsiteY5" fmla="*/ 93 h 12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703" h="122282">
                <a:moveTo>
                  <a:pt x="54" y="93"/>
                </a:moveTo>
                <a:cubicBezTo>
                  <a:pt x="-1798" y="-2553"/>
                  <a:pt x="43711" y="51687"/>
                  <a:pt x="74667" y="71531"/>
                </a:cubicBezTo>
                <a:cubicBezTo>
                  <a:pt x="105623" y="91375"/>
                  <a:pt x="172034" y="112012"/>
                  <a:pt x="185792" y="119156"/>
                </a:cubicBezTo>
                <a:cubicBezTo>
                  <a:pt x="199550" y="126300"/>
                  <a:pt x="173886" y="119685"/>
                  <a:pt x="157217" y="114393"/>
                </a:cubicBezTo>
                <a:cubicBezTo>
                  <a:pt x="140548" y="109101"/>
                  <a:pt x="111708" y="101693"/>
                  <a:pt x="85779" y="87406"/>
                </a:cubicBezTo>
                <a:cubicBezTo>
                  <a:pt x="59850" y="73119"/>
                  <a:pt x="1906" y="2739"/>
                  <a:pt x="54" y="9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: 図形 223">
            <a:extLst>
              <a:ext uri="{FF2B5EF4-FFF2-40B4-BE49-F238E27FC236}">
                <a16:creationId xmlns:a16="http://schemas.microsoft.com/office/drawing/2014/main" id="{F08998D0-D58F-4CB1-B863-57B0C5BCD50B}"/>
              </a:ext>
            </a:extLst>
          </p:cNvPr>
          <p:cNvSpPr/>
          <p:nvPr/>
        </p:nvSpPr>
        <p:spPr>
          <a:xfrm>
            <a:off x="3200271" y="5293910"/>
            <a:ext cx="281117" cy="57736"/>
          </a:xfrm>
          <a:custGeom>
            <a:avLst/>
            <a:gdLst>
              <a:gd name="connsiteX0" fmla="*/ 281117 w 281117"/>
              <a:gd name="connsiteY0" fmla="*/ 11515 h 57736"/>
              <a:gd name="connsiteX1" fmla="*/ 100142 w 281117"/>
              <a:gd name="connsiteY1" fmla="*/ 403 h 57736"/>
              <a:gd name="connsiteX2" fmla="*/ 60454 w 281117"/>
              <a:gd name="connsiteY2" fmla="*/ 28978 h 57736"/>
              <a:gd name="connsiteX3" fmla="*/ 129 w 281117"/>
              <a:gd name="connsiteY3" fmla="*/ 57553 h 57736"/>
              <a:gd name="connsiteX4" fmla="*/ 46167 w 281117"/>
              <a:gd name="connsiteY4" fmla="*/ 14690 h 57736"/>
              <a:gd name="connsiteX5" fmla="*/ 104904 w 281117"/>
              <a:gd name="connsiteY5" fmla="*/ 1990 h 57736"/>
              <a:gd name="connsiteX6" fmla="*/ 281117 w 281117"/>
              <a:gd name="connsiteY6" fmla="*/ 11515 h 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17" h="57736">
                <a:moveTo>
                  <a:pt x="281117" y="11515"/>
                </a:moveTo>
                <a:cubicBezTo>
                  <a:pt x="280323" y="11250"/>
                  <a:pt x="136919" y="-2507"/>
                  <a:pt x="100142" y="403"/>
                </a:cubicBezTo>
                <a:cubicBezTo>
                  <a:pt x="63365" y="3313"/>
                  <a:pt x="77123" y="19453"/>
                  <a:pt x="60454" y="28978"/>
                </a:cubicBezTo>
                <a:cubicBezTo>
                  <a:pt x="43785" y="38503"/>
                  <a:pt x="2510" y="59934"/>
                  <a:pt x="129" y="57553"/>
                </a:cubicBezTo>
                <a:cubicBezTo>
                  <a:pt x="-2252" y="55172"/>
                  <a:pt x="28704" y="23951"/>
                  <a:pt x="46167" y="14690"/>
                </a:cubicBezTo>
                <a:cubicBezTo>
                  <a:pt x="63629" y="5429"/>
                  <a:pt x="63894" y="4107"/>
                  <a:pt x="104904" y="1990"/>
                </a:cubicBezTo>
                <a:lnTo>
                  <a:pt x="281117" y="11515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: 図形 224">
            <a:extLst>
              <a:ext uri="{FF2B5EF4-FFF2-40B4-BE49-F238E27FC236}">
                <a16:creationId xmlns:a16="http://schemas.microsoft.com/office/drawing/2014/main" id="{F2DCD544-C125-4744-80E4-AA1DFFD22FFE}"/>
              </a:ext>
            </a:extLst>
          </p:cNvPr>
          <p:cNvSpPr/>
          <p:nvPr/>
        </p:nvSpPr>
        <p:spPr>
          <a:xfrm>
            <a:off x="3033689" y="5276850"/>
            <a:ext cx="385293" cy="111174"/>
          </a:xfrm>
          <a:custGeom>
            <a:avLst/>
            <a:gdLst>
              <a:gd name="connsiteX0" fmla="*/ 3199 w 385293"/>
              <a:gd name="connsiteY0" fmla="*/ 0 h 111174"/>
              <a:gd name="connsiteX1" fmla="*/ 139724 w 385293"/>
              <a:gd name="connsiteY1" fmla="*/ 65088 h 111174"/>
              <a:gd name="connsiteX2" fmla="*/ 184174 w 385293"/>
              <a:gd name="connsiteY2" fmla="*/ 82550 h 111174"/>
              <a:gd name="connsiteX3" fmla="*/ 382611 w 385293"/>
              <a:gd name="connsiteY3" fmla="*/ 53975 h 111174"/>
              <a:gd name="connsiteX4" fmla="*/ 290536 w 385293"/>
              <a:gd name="connsiteY4" fmla="*/ 71438 h 111174"/>
              <a:gd name="connsiteX5" fmla="*/ 171474 w 385293"/>
              <a:gd name="connsiteY5" fmla="*/ 111125 h 111174"/>
              <a:gd name="connsiteX6" fmla="*/ 133374 w 385293"/>
              <a:gd name="connsiteY6" fmla="*/ 79375 h 111174"/>
              <a:gd name="connsiteX7" fmla="*/ 66699 w 385293"/>
              <a:gd name="connsiteY7" fmla="*/ 65088 h 111174"/>
              <a:gd name="connsiteX8" fmla="*/ 44474 w 385293"/>
              <a:gd name="connsiteY8" fmla="*/ 65088 h 111174"/>
              <a:gd name="connsiteX9" fmla="*/ 3199 w 385293"/>
              <a:gd name="connsiteY9" fmla="*/ 0 h 11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293" h="111174">
                <a:moveTo>
                  <a:pt x="3199" y="0"/>
                </a:moveTo>
                <a:cubicBezTo>
                  <a:pt x="19074" y="0"/>
                  <a:pt x="109562" y="51330"/>
                  <a:pt x="139724" y="65088"/>
                </a:cubicBezTo>
                <a:cubicBezTo>
                  <a:pt x="169886" y="78846"/>
                  <a:pt x="143693" y="84402"/>
                  <a:pt x="184174" y="82550"/>
                </a:cubicBezTo>
                <a:cubicBezTo>
                  <a:pt x="224655" y="80698"/>
                  <a:pt x="364884" y="55827"/>
                  <a:pt x="382611" y="53975"/>
                </a:cubicBezTo>
                <a:cubicBezTo>
                  <a:pt x="400338" y="52123"/>
                  <a:pt x="325725" y="61913"/>
                  <a:pt x="290536" y="71438"/>
                </a:cubicBezTo>
                <a:cubicBezTo>
                  <a:pt x="255347" y="80963"/>
                  <a:pt x="197668" y="109802"/>
                  <a:pt x="171474" y="111125"/>
                </a:cubicBezTo>
                <a:cubicBezTo>
                  <a:pt x="145280" y="112448"/>
                  <a:pt x="150837" y="87048"/>
                  <a:pt x="133374" y="79375"/>
                </a:cubicBezTo>
                <a:cubicBezTo>
                  <a:pt x="115911" y="71702"/>
                  <a:pt x="81516" y="67469"/>
                  <a:pt x="66699" y="65088"/>
                </a:cubicBezTo>
                <a:cubicBezTo>
                  <a:pt x="51882" y="62707"/>
                  <a:pt x="53735" y="73290"/>
                  <a:pt x="44474" y="65088"/>
                </a:cubicBezTo>
                <a:cubicBezTo>
                  <a:pt x="35214" y="56886"/>
                  <a:pt x="-12676" y="0"/>
                  <a:pt x="3199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6DEFD1B6-EB40-4C28-B397-53C52A4280A6}"/>
              </a:ext>
            </a:extLst>
          </p:cNvPr>
          <p:cNvSpPr/>
          <p:nvPr/>
        </p:nvSpPr>
        <p:spPr>
          <a:xfrm>
            <a:off x="3151739" y="5411146"/>
            <a:ext cx="61528" cy="324422"/>
          </a:xfrm>
          <a:custGeom>
            <a:avLst/>
            <a:gdLst>
              <a:gd name="connsiteX0" fmla="*/ 61361 w 61528"/>
              <a:gd name="connsiteY0" fmla="*/ 2229 h 324422"/>
              <a:gd name="connsiteX1" fmla="*/ 24849 w 61528"/>
              <a:gd name="connsiteY1" fmla="*/ 124467 h 324422"/>
              <a:gd name="connsiteX2" fmla="*/ 2624 w 61528"/>
              <a:gd name="connsiteY2" fmla="*/ 321317 h 324422"/>
              <a:gd name="connsiteX3" fmla="*/ 8974 w 61528"/>
              <a:gd name="connsiteY3" fmla="*/ 227654 h 324422"/>
              <a:gd name="connsiteX4" fmla="*/ 61361 w 61528"/>
              <a:gd name="connsiteY4" fmla="*/ 2229 h 32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28" h="324422">
                <a:moveTo>
                  <a:pt x="61361" y="2229"/>
                </a:moveTo>
                <a:cubicBezTo>
                  <a:pt x="64007" y="-14969"/>
                  <a:pt x="34638" y="71286"/>
                  <a:pt x="24849" y="124467"/>
                </a:cubicBezTo>
                <a:cubicBezTo>
                  <a:pt x="15059" y="177648"/>
                  <a:pt x="5270" y="304119"/>
                  <a:pt x="2624" y="321317"/>
                </a:cubicBezTo>
                <a:cubicBezTo>
                  <a:pt x="-22" y="338515"/>
                  <a:pt x="-3726" y="281100"/>
                  <a:pt x="8974" y="227654"/>
                </a:cubicBezTo>
                <a:cubicBezTo>
                  <a:pt x="21674" y="174208"/>
                  <a:pt x="58715" y="19427"/>
                  <a:pt x="61361" y="22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82AC8228-1236-4F86-A610-68C13F965B69}"/>
              </a:ext>
            </a:extLst>
          </p:cNvPr>
          <p:cNvSpPr/>
          <p:nvPr/>
        </p:nvSpPr>
        <p:spPr>
          <a:xfrm>
            <a:off x="3129297" y="5421277"/>
            <a:ext cx="71270" cy="295140"/>
          </a:xfrm>
          <a:custGeom>
            <a:avLst/>
            <a:gdLst>
              <a:gd name="connsiteX0" fmla="*/ 71103 w 71270"/>
              <a:gd name="connsiteY0" fmla="*/ 36 h 295140"/>
              <a:gd name="connsiteX1" fmla="*/ 26653 w 71270"/>
              <a:gd name="connsiteY1" fmla="*/ 96873 h 295140"/>
              <a:gd name="connsiteX2" fmla="*/ 1253 w 71270"/>
              <a:gd name="connsiteY2" fmla="*/ 290548 h 295140"/>
              <a:gd name="connsiteX3" fmla="*/ 4428 w 71270"/>
              <a:gd name="connsiteY3" fmla="*/ 223873 h 295140"/>
              <a:gd name="connsiteX4" fmla="*/ 9191 w 71270"/>
              <a:gd name="connsiteY4" fmla="*/ 106398 h 295140"/>
              <a:gd name="connsiteX5" fmla="*/ 71103 w 71270"/>
              <a:gd name="connsiteY5" fmla="*/ 36 h 29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70" h="295140">
                <a:moveTo>
                  <a:pt x="71103" y="36"/>
                </a:moveTo>
                <a:cubicBezTo>
                  <a:pt x="74013" y="-1551"/>
                  <a:pt x="38295" y="48455"/>
                  <a:pt x="26653" y="96873"/>
                </a:cubicBezTo>
                <a:cubicBezTo>
                  <a:pt x="15011" y="145291"/>
                  <a:pt x="4957" y="269381"/>
                  <a:pt x="1253" y="290548"/>
                </a:cubicBezTo>
                <a:cubicBezTo>
                  <a:pt x="-2451" y="311715"/>
                  <a:pt x="3105" y="254565"/>
                  <a:pt x="4428" y="223873"/>
                </a:cubicBezTo>
                <a:cubicBezTo>
                  <a:pt x="5751" y="193181"/>
                  <a:pt x="-4832" y="143704"/>
                  <a:pt x="9191" y="106398"/>
                </a:cubicBezTo>
                <a:cubicBezTo>
                  <a:pt x="23214" y="69092"/>
                  <a:pt x="68193" y="1623"/>
                  <a:pt x="71103" y="3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: 図形 227">
            <a:extLst>
              <a:ext uri="{FF2B5EF4-FFF2-40B4-BE49-F238E27FC236}">
                <a16:creationId xmlns:a16="http://schemas.microsoft.com/office/drawing/2014/main" id="{433A0328-4CE1-441D-9C8D-537C88851C71}"/>
              </a:ext>
            </a:extLst>
          </p:cNvPr>
          <p:cNvSpPr/>
          <p:nvPr/>
        </p:nvSpPr>
        <p:spPr>
          <a:xfrm>
            <a:off x="2876343" y="5571254"/>
            <a:ext cx="263097" cy="152288"/>
          </a:xfrm>
          <a:custGeom>
            <a:avLst/>
            <a:gdLst>
              <a:gd name="connsiteX0" fmla="*/ 3382 w 263097"/>
              <a:gd name="connsiteY0" fmla="*/ 871 h 152288"/>
              <a:gd name="connsiteX1" fmla="*/ 255795 w 263097"/>
              <a:gd name="connsiteY1" fmla="*/ 146921 h 152288"/>
              <a:gd name="connsiteX2" fmla="*/ 200232 w 263097"/>
              <a:gd name="connsiteY2" fmla="*/ 123109 h 152288"/>
              <a:gd name="connsiteX3" fmla="*/ 114507 w 263097"/>
              <a:gd name="connsiteY3" fmla="*/ 86596 h 152288"/>
              <a:gd name="connsiteX4" fmla="*/ 3382 w 263097"/>
              <a:gd name="connsiteY4" fmla="*/ 871 h 15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97" h="152288">
                <a:moveTo>
                  <a:pt x="3382" y="871"/>
                </a:moveTo>
                <a:cubicBezTo>
                  <a:pt x="26930" y="10925"/>
                  <a:pt x="222987" y="126548"/>
                  <a:pt x="255795" y="146921"/>
                </a:cubicBezTo>
                <a:cubicBezTo>
                  <a:pt x="288603" y="167294"/>
                  <a:pt x="200232" y="123109"/>
                  <a:pt x="200232" y="123109"/>
                </a:cubicBezTo>
                <a:cubicBezTo>
                  <a:pt x="176684" y="113055"/>
                  <a:pt x="143082" y="102471"/>
                  <a:pt x="114507" y="86596"/>
                </a:cubicBezTo>
                <a:cubicBezTo>
                  <a:pt x="85932" y="70721"/>
                  <a:pt x="-20166" y="-9183"/>
                  <a:pt x="3382" y="87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: 図形 228">
            <a:extLst>
              <a:ext uri="{FF2B5EF4-FFF2-40B4-BE49-F238E27FC236}">
                <a16:creationId xmlns:a16="http://schemas.microsoft.com/office/drawing/2014/main" id="{A6917E09-1389-40EC-8B01-2AA8BE3B2337}"/>
              </a:ext>
            </a:extLst>
          </p:cNvPr>
          <p:cNvSpPr/>
          <p:nvPr/>
        </p:nvSpPr>
        <p:spPr>
          <a:xfrm>
            <a:off x="2860910" y="4952751"/>
            <a:ext cx="396732" cy="637073"/>
          </a:xfrm>
          <a:custGeom>
            <a:avLst/>
            <a:gdLst>
              <a:gd name="connsiteX0" fmla="*/ 396640 w 396732"/>
              <a:gd name="connsiteY0" fmla="*/ 249 h 637073"/>
              <a:gd name="connsiteX1" fmla="*/ 68028 w 396732"/>
              <a:gd name="connsiteY1" fmla="*/ 133599 h 637073"/>
              <a:gd name="connsiteX2" fmla="*/ 34690 w 396732"/>
              <a:gd name="connsiteY2" fmla="*/ 235199 h 637073"/>
              <a:gd name="connsiteX3" fmla="*/ 25165 w 396732"/>
              <a:gd name="connsiteY3" fmla="*/ 601912 h 637073"/>
              <a:gd name="connsiteX4" fmla="*/ 23578 w 396732"/>
              <a:gd name="connsiteY4" fmla="*/ 620962 h 637073"/>
              <a:gd name="connsiteX5" fmla="*/ 1353 w 396732"/>
              <a:gd name="connsiteY5" fmla="*/ 589212 h 637073"/>
              <a:gd name="connsiteX6" fmla="*/ 7703 w 396732"/>
              <a:gd name="connsiteY6" fmla="*/ 522537 h 637073"/>
              <a:gd name="connsiteX7" fmla="*/ 50565 w 396732"/>
              <a:gd name="connsiteY7" fmla="*/ 143124 h 637073"/>
              <a:gd name="connsiteX8" fmla="*/ 101365 w 396732"/>
              <a:gd name="connsiteY8" fmla="*/ 101849 h 637073"/>
              <a:gd name="connsiteX9" fmla="*/ 396640 w 396732"/>
              <a:gd name="connsiteY9" fmla="*/ 249 h 63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732" h="637073">
                <a:moveTo>
                  <a:pt x="396640" y="249"/>
                </a:moveTo>
                <a:cubicBezTo>
                  <a:pt x="391084" y="5541"/>
                  <a:pt x="128353" y="94441"/>
                  <a:pt x="68028" y="133599"/>
                </a:cubicBezTo>
                <a:cubicBezTo>
                  <a:pt x="7703" y="172757"/>
                  <a:pt x="41834" y="157147"/>
                  <a:pt x="34690" y="235199"/>
                </a:cubicBezTo>
                <a:cubicBezTo>
                  <a:pt x="27546" y="313251"/>
                  <a:pt x="27017" y="537618"/>
                  <a:pt x="25165" y="601912"/>
                </a:cubicBezTo>
                <a:cubicBezTo>
                  <a:pt x="23313" y="666206"/>
                  <a:pt x="27547" y="623079"/>
                  <a:pt x="23578" y="620962"/>
                </a:cubicBezTo>
                <a:cubicBezTo>
                  <a:pt x="19609" y="618845"/>
                  <a:pt x="3999" y="605616"/>
                  <a:pt x="1353" y="589212"/>
                </a:cubicBezTo>
                <a:cubicBezTo>
                  <a:pt x="-1293" y="572808"/>
                  <a:pt x="-499" y="596885"/>
                  <a:pt x="7703" y="522537"/>
                </a:cubicBezTo>
                <a:cubicBezTo>
                  <a:pt x="15905" y="448189"/>
                  <a:pt x="34955" y="213239"/>
                  <a:pt x="50565" y="143124"/>
                </a:cubicBezTo>
                <a:cubicBezTo>
                  <a:pt x="66175" y="73009"/>
                  <a:pt x="47125" y="128307"/>
                  <a:pt x="101365" y="101849"/>
                </a:cubicBezTo>
                <a:cubicBezTo>
                  <a:pt x="155605" y="75391"/>
                  <a:pt x="402196" y="-5043"/>
                  <a:pt x="396640" y="24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: 図形 229">
            <a:extLst>
              <a:ext uri="{FF2B5EF4-FFF2-40B4-BE49-F238E27FC236}">
                <a16:creationId xmlns:a16="http://schemas.microsoft.com/office/drawing/2014/main" id="{D24A8D3A-978E-43F5-B173-5B6376B52AFC}"/>
              </a:ext>
            </a:extLst>
          </p:cNvPr>
          <p:cNvSpPr/>
          <p:nvPr/>
        </p:nvSpPr>
        <p:spPr>
          <a:xfrm>
            <a:off x="2858010" y="5538778"/>
            <a:ext cx="264912" cy="283479"/>
          </a:xfrm>
          <a:custGeom>
            <a:avLst/>
            <a:gdLst>
              <a:gd name="connsiteX0" fmla="*/ 259840 w 264912"/>
              <a:gd name="connsiteY0" fmla="*/ 279410 h 283479"/>
              <a:gd name="connsiteX1" fmla="*/ 185228 w 264912"/>
              <a:gd name="connsiteY1" fmla="*/ 233372 h 283479"/>
              <a:gd name="connsiteX2" fmla="*/ 12190 w 264912"/>
              <a:gd name="connsiteY2" fmla="*/ 133360 h 283479"/>
              <a:gd name="connsiteX3" fmla="*/ 13778 w 264912"/>
              <a:gd name="connsiteY3" fmla="*/ 98435 h 283479"/>
              <a:gd name="connsiteX4" fmla="*/ 9015 w 264912"/>
              <a:gd name="connsiteY4" fmla="*/ 10 h 283479"/>
              <a:gd name="connsiteX5" fmla="*/ 24890 w 264912"/>
              <a:gd name="connsiteY5" fmla="*/ 104785 h 283479"/>
              <a:gd name="connsiteX6" fmla="*/ 51878 w 264912"/>
              <a:gd name="connsiteY6" fmla="*/ 133360 h 283479"/>
              <a:gd name="connsiteX7" fmla="*/ 259840 w 264912"/>
              <a:gd name="connsiteY7" fmla="*/ 279410 h 28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912" h="283479">
                <a:moveTo>
                  <a:pt x="259840" y="279410"/>
                </a:moveTo>
                <a:cubicBezTo>
                  <a:pt x="282065" y="296079"/>
                  <a:pt x="226503" y="257714"/>
                  <a:pt x="185228" y="233372"/>
                </a:cubicBezTo>
                <a:cubicBezTo>
                  <a:pt x="143953" y="209030"/>
                  <a:pt x="40765" y="155849"/>
                  <a:pt x="12190" y="133360"/>
                </a:cubicBezTo>
                <a:cubicBezTo>
                  <a:pt x="-16385" y="110870"/>
                  <a:pt x="14307" y="120660"/>
                  <a:pt x="13778" y="98435"/>
                </a:cubicBezTo>
                <a:cubicBezTo>
                  <a:pt x="13249" y="76210"/>
                  <a:pt x="7163" y="-1048"/>
                  <a:pt x="9015" y="10"/>
                </a:cubicBezTo>
                <a:cubicBezTo>
                  <a:pt x="10867" y="1068"/>
                  <a:pt x="17746" y="82560"/>
                  <a:pt x="24890" y="104785"/>
                </a:cubicBezTo>
                <a:cubicBezTo>
                  <a:pt x="32034" y="127010"/>
                  <a:pt x="13513" y="108225"/>
                  <a:pt x="51878" y="133360"/>
                </a:cubicBezTo>
                <a:cubicBezTo>
                  <a:pt x="90243" y="158495"/>
                  <a:pt x="237615" y="262741"/>
                  <a:pt x="259840" y="27941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BDA83671-23DB-40DD-8CCF-DAA9180302A5}"/>
              </a:ext>
            </a:extLst>
          </p:cNvPr>
          <p:cNvSpPr/>
          <p:nvPr/>
        </p:nvSpPr>
        <p:spPr>
          <a:xfrm>
            <a:off x="3220997" y="4721109"/>
            <a:ext cx="523775" cy="223542"/>
          </a:xfrm>
          <a:custGeom>
            <a:avLst/>
            <a:gdLst>
              <a:gd name="connsiteX0" fmla="*/ 4803 w 523775"/>
              <a:gd name="connsiteY0" fmla="*/ 222366 h 223542"/>
              <a:gd name="connsiteX1" fmla="*/ 204828 w 523775"/>
              <a:gd name="connsiteY1" fmla="*/ 144579 h 223542"/>
              <a:gd name="connsiteX2" fmla="*/ 503278 w 523775"/>
              <a:gd name="connsiteY2" fmla="*/ 23929 h 223542"/>
              <a:gd name="connsiteX3" fmla="*/ 431841 w 523775"/>
              <a:gd name="connsiteY3" fmla="*/ 116 h 223542"/>
              <a:gd name="connsiteX4" fmla="*/ 520741 w 523775"/>
              <a:gd name="connsiteY4" fmla="*/ 27104 h 223542"/>
              <a:gd name="connsiteX5" fmla="*/ 454066 w 523775"/>
              <a:gd name="connsiteY5" fmla="*/ 69966 h 223542"/>
              <a:gd name="connsiteX6" fmla="*/ 4803 w 523775"/>
              <a:gd name="connsiteY6" fmla="*/ 222366 h 2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775" h="223542">
                <a:moveTo>
                  <a:pt x="4803" y="222366"/>
                </a:moveTo>
                <a:cubicBezTo>
                  <a:pt x="-36737" y="234801"/>
                  <a:pt x="204828" y="144579"/>
                  <a:pt x="204828" y="144579"/>
                </a:cubicBezTo>
                <a:cubicBezTo>
                  <a:pt x="287907" y="111506"/>
                  <a:pt x="465443" y="48006"/>
                  <a:pt x="503278" y="23929"/>
                </a:cubicBezTo>
                <a:cubicBezTo>
                  <a:pt x="541114" y="-148"/>
                  <a:pt x="428931" y="-413"/>
                  <a:pt x="431841" y="116"/>
                </a:cubicBezTo>
                <a:cubicBezTo>
                  <a:pt x="434752" y="645"/>
                  <a:pt x="517037" y="15462"/>
                  <a:pt x="520741" y="27104"/>
                </a:cubicBezTo>
                <a:cubicBezTo>
                  <a:pt x="524445" y="38746"/>
                  <a:pt x="537674" y="35041"/>
                  <a:pt x="454066" y="69966"/>
                </a:cubicBezTo>
                <a:cubicBezTo>
                  <a:pt x="370458" y="104891"/>
                  <a:pt x="46343" y="209931"/>
                  <a:pt x="4803" y="22236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876F0B1A-74E5-4506-94C8-16327E10A891}"/>
              </a:ext>
            </a:extLst>
          </p:cNvPr>
          <p:cNvSpPr/>
          <p:nvPr/>
        </p:nvSpPr>
        <p:spPr>
          <a:xfrm>
            <a:off x="3189015" y="4718050"/>
            <a:ext cx="471760" cy="218181"/>
          </a:xfrm>
          <a:custGeom>
            <a:avLst/>
            <a:gdLst>
              <a:gd name="connsiteX0" fmla="*/ 471760 w 471760"/>
              <a:gd name="connsiteY0" fmla="*/ 0 h 218181"/>
              <a:gd name="connsiteX1" fmla="*/ 166960 w 471760"/>
              <a:gd name="connsiteY1" fmla="*/ 93663 h 218181"/>
              <a:gd name="connsiteX2" fmla="*/ 8210 w 471760"/>
              <a:gd name="connsiteY2" fmla="*/ 147638 h 218181"/>
              <a:gd name="connsiteX3" fmla="*/ 25673 w 471760"/>
              <a:gd name="connsiteY3" fmla="*/ 187325 h 218181"/>
              <a:gd name="connsiteX4" fmla="*/ 51073 w 471760"/>
              <a:gd name="connsiteY4" fmla="*/ 217488 h 218181"/>
              <a:gd name="connsiteX5" fmla="*/ 54248 w 471760"/>
              <a:gd name="connsiteY5" fmla="*/ 157163 h 218181"/>
              <a:gd name="connsiteX6" fmla="*/ 127273 w 471760"/>
              <a:gd name="connsiteY6" fmla="*/ 131763 h 218181"/>
              <a:gd name="connsiteX7" fmla="*/ 471760 w 471760"/>
              <a:gd name="connsiteY7" fmla="*/ 0 h 21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760" h="218181">
                <a:moveTo>
                  <a:pt x="471760" y="0"/>
                </a:moveTo>
                <a:lnTo>
                  <a:pt x="166960" y="93663"/>
                </a:lnTo>
                <a:cubicBezTo>
                  <a:pt x="89702" y="118269"/>
                  <a:pt x="31758" y="132028"/>
                  <a:pt x="8210" y="147638"/>
                </a:cubicBezTo>
                <a:cubicBezTo>
                  <a:pt x="-15338" y="163248"/>
                  <a:pt x="18529" y="175683"/>
                  <a:pt x="25673" y="187325"/>
                </a:cubicBezTo>
                <a:cubicBezTo>
                  <a:pt x="32817" y="198967"/>
                  <a:pt x="46310" y="222515"/>
                  <a:pt x="51073" y="217488"/>
                </a:cubicBezTo>
                <a:cubicBezTo>
                  <a:pt x="55835" y="212461"/>
                  <a:pt x="41548" y="171451"/>
                  <a:pt x="54248" y="157163"/>
                </a:cubicBezTo>
                <a:cubicBezTo>
                  <a:pt x="66948" y="142876"/>
                  <a:pt x="127273" y="131763"/>
                  <a:pt x="127273" y="131763"/>
                </a:cubicBezTo>
                <a:lnTo>
                  <a:pt x="471760" y="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A6F78DB4-BAF3-4D88-87FB-93C913E2B9B2}"/>
              </a:ext>
            </a:extLst>
          </p:cNvPr>
          <p:cNvSpPr/>
          <p:nvPr/>
        </p:nvSpPr>
        <p:spPr>
          <a:xfrm>
            <a:off x="2774464" y="4553747"/>
            <a:ext cx="1068939" cy="419039"/>
          </a:xfrm>
          <a:custGeom>
            <a:avLst/>
            <a:gdLst>
              <a:gd name="connsiteX0" fmla="*/ 1068874 w 1068939"/>
              <a:gd name="connsiteY0" fmla="*/ 791 h 419039"/>
              <a:gd name="connsiteX1" fmla="*/ 832336 w 1068939"/>
              <a:gd name="connsiteY1" fmla="*/ 96041 h 419039"/>
              <a:gd name="connsiteX2" fmla="*/ 491024 w 1068939"/>
              <a:gd name="connsiteY2" fmla="*/ 180178 h 419039"/>
              <a:gd name="connsiteX3" fmla="*/ 140186 w 1068939"/>
              <a:gd name="connsiteY3" fmla="*/ 311941 h 419039"/>
              <a:gd name="connsiteX4" fmla="*/ 5249 w 1068939"/>
              <a:gd name="connsiteY4" fmla="*/ 416716 h 419039"/>
              <a:gd name="connsiteX5" fmla="*/ 32236 w 1068939"/>
              <a:gd name="connsiteY5" fmla="*/ 380203 h 419039"/>
              <a:gd name="connsiteX6" fmla="*/ 76686 w 1068939"/>
              <a:gd name="connsiteY6" fmla="*/ 329403 h 419039"/>
              <a:gd name="connsiteX7" fmla="*/ 411649 w 1068939"/>
              <a:gd name="connsiteY7" fmla="*/ 180178 h 419039"/>
              <a:gd name="connsiteX8" fmla="*/ 851386 w 1068939"/>
              <a:gd name="connsiteY8" fmla="*/ 59528 h 419039"/>
              <a:gd name="connsiteX9" fmla="*/ 1068874 w 1068939"/>
              <a:gd name="connsiteY9" fmla="*/ 791 h 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939" h="419039">
                <a:moveTo>
                  <a:pt x="1068874" y="791"/>
                </a:moveTo>
                <a:cubicBezTo>
                  <a:pt x="1065699" y="6876"/>
                  <a:pt x="928644" y="66143"/>
                  <a:pt x="832336" y="96041"/>
                </a:cubicBezTo>
                <a:cubicBezTo>
                  <a:pt x="736028" y="125939"/>
                  <a:pt x="606382" y="144195"/>
                  <a:pt x="491024" y="180178"/>
                </a:cubicBezTo>
                <a:cubicBezTo>
                  <a:pt x="375666" y="216161"/>
                  <a:pt x="221148" y="272518"/>
                  <a:pt x="140186" y="311941"/>
                </a:cubicBezTo>
                <a:cubicBezTo>
                  <a:pt x="59224" y="351364"/>
                  <a:pt x="23241" y="405339"/>
                  <a:pt x="5249" y="416716"/>
                </a:cubicBezTo>
                <a:cubicBezTo>
                  <a:pt x="-12743" y="428093"/>
                  <a:pt x="20330" y="394755"/>
                  <a:pt x="32236" y="380203"/>
                </a:cubicBezTo>
                <a:cubicBezTo>
                  <a:pt x="44142" y="365651"/>
                  <a:pt x="13451" y="362740"/>
                  <a:pt x="76686" y="329403"/>
                </a:cubicBezTo>
                <a:cubicBezTo>
                  <a:pt x="139921" y="296066"/>
                  <a:pt x="282532" y="225157"/>
                  <a:pt x="411649" y="180178"/>
                </a:cubicBezTo>
                <a:cubicBezTo>
                  <a:pt x="540766" y="135199"/>
                  <a:pt x="742907" y="94453"/>
                  <a:pt x="851386" y="59528"/>
                </a:cubicBezTo>
                <a:cubicBezTo>
                  <a:pt x="959865" y="24603"/>
                  <a:pt x="1072049" y="-5294"/>
                  <a:pt x="1068874" y="79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3AAB91E7-58A5-4E8C-9C33-D444064C3C57}"/>
              </a:ext>
            </a:extLst>
          </p:cNvPr>
          <p:cNvSpPr/>
          <p:nvPr/>
        </p:nvSpPr>
        <p:spPr>
          <a:xfrm>
            <a:off x="2621491" y="4938026"/>
            <a:ext cx="183623" cy="880909"/>
          </a:xfrm>
          <a:custGeom>
            <a:avLst/>
            <a:gdLst>
              <a:gd name="connsiteX0" fmla="*/ 183622 w 183623"/>
              <a:gd name="connsiteY0" fmla="*/ 24499 h 880909"/>
              <a:gd name="connsiteX1" fmla="*/ 107422 w 183623"/>
              <a:gd name="connsiteY1" fmla="*/ 153087 h 880909"/>
              <a:gd name="connsiteX2" fmla="*/ 50272 w 183623"/>
              <a:gd name="connsiteY2" fmla="*/ 534087 h 880909"/>
              <a:gd name="connsiteX3" fmla="*/ 4234 w 183623"/>
              <a:gd name="connsiteY3" fmla="*/ 854762 h 880909"/>
              <a:gd name="connsiteX4" fmla="*/ 7409 w 183623"/>
              <a:gd name="connsiteY4" fmla="*/ 829362 h 880909"/>
              <a:gd name="connsiteX5" fmla="*/ 7409 w 183623"/>
              <a:gd name="connsiteY5" fmla="*/ 569012 h 880909"/>
              <a:gd name="connsiteX6" fmla="*/ 109009 w 183623"/>
              <a:gd name="connsiteY6" fmla="*/ 59424 h 880909"/>
              <a:gd name="connsiteX7" fmla="*/ 183622 w 183623"/>
              <a:gd name="connsiteY7" fmla="*/ 24499 h 8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623" h="880909">
                <a:moveTo>
                  <a:pt x="183622" y="24499"/>
                </a:moveTo>
                <a:cubicBezTo>
                  <a:pt x="183358" y="40109"/>
                  <a:pt x="129647" y="68156"/>
                  <a:pt x="107422" y="153087"/>
                </a:cubicBezTo>
                <a:cubicBezTo>
                  <a:pt x="85197" y="238018"/>
                  <a:pt x="67470" y="417141"/>
                  <a:pt x="50272" y="534087"/>
                </a:cubicBezTo>
                <a:cubicBezTo>
                  <a:pt x="33074" y="651033"/>
                  <a:pt x="11378" y="805550"/>
                  <a:pt x="4234" y="854762"/>
                </a:cubicBezTo>
                <a:cubicBezTo>
                  <a:pt x="-2910" y="903974"/>
                  <a:pt x="6880" y="876987"/>
                  <a:pt x="7409" y="829362"/>
                </a:cubicBezTo>
                <a:cubicBezTo>
                  <a:pt x="7938" y="781737"/>
                  <a:pt x="-9524" y="697335"/>
                  <a:pt x="7409" y="569012"/>
                </a:cubicBezTo>
                <a:cubicBezTo>
                  <a:pt x="24342" y="440689"/>
                  <a:pt x="78582" y="155468"/>
                  <a:pt x="109009" y="59424"/>
                </a:cubicBezTo>
                <a:cubicBezTo>
                  <a:pt x="139436" y="-36620"/>
                  <a:pt x="183886" y="8889"/>
                  <a:pt x="183622" y="2449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A57E370F-ED60-445F-AFB6-EE9AD1669E17}"/>
              </a:ext>
            </a:extLst>
          </p:cNvPr>
          <p:cNvSpPr/>
          <p:nvPr/>
        </p:nvSpPr>
        <p:spPr>
          <a:xfrm>
            <a:off x="3109451" y="5712515"/>
            <a:ext cx="48092" cy="461567"/>
          </a:xfrm>
          <a:custGeom>
            <a:avLst/>
            <a:gdLst>
              <a:gd name="connsiteX0" fmla="*/ 48087 w 48092"/>
              <a:gd name="connsiteY0" fmla="*/ 5660 h 461567"/>
              <a:gd name="connsiteX1" fmla="*/ 2049 w 48092"/>
              <a:gd name="connsiteY1" fmla="*/ 335860 h 461567"/>
              <a:gd name="connsiteX2" fmla="*/ 8399 w 48092"/>
              <a:gd name="connsiteY2" fmla="*/ 458098 h 461567"/>
              <a:gd name="connsiteX3" fmla="*/ 11574 w 48092"/>
              <a:gd name="connsiteY3" fmla="*/ 402535 h 461567"/>
              <a:gd name="connsiteX4" fmla="*/ 5224 w 48092"/>
              <a:gd name="connsiteY4" fmla="*/ 146948 h 461567"/>
              <a:gd name="connsiteX5" fmla="*/ 48087 w 48092"/>
              <a:gd name="connsiteY5" fmla="*/ 5660 h 46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2" h="461567">
                <a:moveTo>
                  <a:pt x="48087" y="5660"/>
                </a:moveTo>
                <a:cubicBezTo>
                  <a:pt x="47558" y="37145"/>
                  <a:pt x="8664" y="260454"/>
                  <a:pt x="2049" y="335860"/>
                </a:cubicBezTo>
                <a:cubicBezTo>
                  <a:pt x="-4566" y="411266"/>
                  <a:pt x="6812" y="446986"/>
                  <a:pt x="8399" y="458098"/>
                </a:cubicBezTo>
                <a:cubicBezTo>
                  <a:pt x="9986" y="469210"/>
                  <a:pt x="12103" y="454393"/>
                  <a:pt x="11574" y="402535"/>
                </a:cubicBezTo>
                <a:cubicBezTo>
                  <a:pt x="11045" y="350677"/>
                  <a:pt x="-1126" y="212565"/>
                  <a:pt x="5224" y="146948"/>
                </a:cubicBezTo>
                <a:cubicBezTo>
                  <a:pt x="11574" y="81331"/>
                  <a:pt x="48616" y="-25825"/>
                  <a:pt x="48087" y="566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4C2757B6-FA77-436D-B96B-6B4E9553FA1E}"/>
              </a:ext>
            </a:extLst>
          </p:cNvPr>
          <p:cNvSpPr/>
          <p:nvPr/>
        </p:nvSpPr>
        <p:spPr>
          <a:xfrm>
            <a:off x="3771649" y="2512001"/>
            <a:ext cx="316644" cy="122055"/>
          </a:xfrm>
          <a:custGeom>
            <a:avLst/>
            <a:gdLst>
              <a:gd name="connsiteX0" fmla="*/ 251 w 316644"/>
              <a:gd name="connsiteY0" fmla="*/ 121662 h 122055"/>
              <a:gd name="connsiteX1" fmla="*/ 135189 w 316644"/>
              <a:gd name="connsiteY1" fmla="*/ 43874 h 122055"/>
              <a:gd name="connsiteX2" fmla="*/ 316164 w 316644"/>
              <a:gd name="connsiteY2" fmla="*/ 15299 h 122055"/>
              <a:gd name="connsiteX3" fmla="*/ 187576 w 316644"/>
              <a:gd name="connsiteY3" fmla="*/ 5774 h 122055"/>
              <a:gd name="connsiteX4" fmla="*/ 168526 w 316644"/>
              <a:gd name="connsiteY4" fmla="*/ 7362 h 122055"/>
              <a:gd name="connsiteX5" fmla="*/ 251 w 316644"/>
              <a:gd name="connsiteY5" fmla="*/ 121662 h 12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44" h="122055">
                <a:moveTo>
                  <a:pt x="251" y="121662"/>
                </a:moveTo>
                <a:cubicBezTo>
                  <a:pt x="-5305" y="127747"/>
                  <a:pt x="82537" y="61601"/>
                  <a:pt x="135189" y="43874"/>
                </a:cubicBezTo>
                <a:cubicBezTo>
                  <a:pt x="187841" y="26147"/>
                  <a:pt x="307433" y="21649"/>
                  <a:pt x="316164" y="15299"/>
                </a:cubicBezTo>
                <a:cubicBezTo>
                  <a:pt x="324895" y="8949"/>
                  <a:pt x="212182" y="7097"/>
                  <a:pt x="187576" y="5774"/>
                </a:cubicBezTo>
                <a:cubicBezTo>
                  <a:pt x="162970" y="4451"/>
                  <a:pt x="197895" y="-7455"/>
                  <a:pt x="168526" y="7362"/>
                </a:cubicBezTo>
                <a:cubicBezTo>
                  <a:pt x="139157" y="22179"/>
                  <a:pt x="5807" y="115577"/>
                  <a:pt x="251" y="12166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4807BB3B-B585-4AC7-BA82-62C6823EAA45}"/>
              </a:ext>
            </a:extLst>
          </p:cNvPr>
          <p:cNvSpPr/>
          <p:nvPr/>
        </p:nvSpPr>
        <p:spPr>
          <a:xfrm>
            <a:off x="3761481" y="2444439"/>
            <a:ext cx="327306" cy="186220"/>
          </a:xfrm>
          <a:custGeom>
            <a:avLst/>
            <a:gdLst>
              <a:gd name="connsiteX0" fmla="*/ 326332 w 327306"/>
              <a:gd name="connsiteY0" fmla="*/ 3486 h 186220"/>
              <a:gd name="connsiteX1" fmla="*/ 237432 w 327306"/>
              <a:gd name="connsiteY1" fmla="*/ 5074 h 186220"/>
              <a:gd name="connsiteX2" fmla="*/ 132657 w 327306"/>
              <a:gd name="connsiteY2" fmla="*/ 43174 h 186220"/>
              <a:gd name="connsiteX3" fmla="*/ 23119 w 327306"/>
              <a:gd name="connsiteY3" fmla="*/ 128899 h 186220"/>
              <a:gd name="connsiteX4" fmla="*/ 51694 w 327306"/>
              <a:gd name="connsiteY4" fmla="*/ 155886 h 186220"/>
              <a:gd name="connsiteX5" fmla="*/ 7244 w 327306"/>
              <a:gd name="connsiteY5" fmla="*/ 186049 h 186220"/>
              <a:gd name="connsiteX6" fmla="*/ 18357 w 327306"/>
              <a:gd name="connsiteY6" fmla="*/ 141599 h 186220"/>
              <a:gd name="connsiteX7" fmla="*/ 178694 w 327306"/>
              <a:gd name="connsiteY7" fmla="*/ 33649 h 186220"/>
              <a:gd name="connsiteX8" fmla="*/ 326332 w 327306"/>
              <a:gd name="connsiteY8" fmla="*/ 3486 h 18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306" h="186220">
                <a:moveTo>
                  <a:pt x="326332" y="3486"/>
                </a:moveTo>
                <a:cubicBezTo>
                  <a:pt x="336122" y="-1276"/>
                  <a:pt x="269711" y="-1541"/>
                  <a:pt x="237432" y="5074"/>
                </a:cubicBezTo>
                <a:cubicBezTo>
                  <a:pt x="205153" y="11689"/>
                  <a:pt x="168376" y="22537"/>
                  <a:pt x="132657" y="43174"/>
                </a:cubicBezTo>
                <a:cubicBezTo>
                  <a:pt x="96938" y="63811"/>
                  <a:pt x="36613" y="110114"/>
                  <a:pt x="23119" y="128899"/>
                </a:cubicBezTo>
                <a:cubicBezTo>
                  <a:pt x="9625" y="147684"/>
                  <a:pt x="54340" y="146361"/>
                  <a:pt x="51694" y="155886"/>
                </a:cubicBezTo>
                <a:cubicBezTo>
                  <a:pt x="49048" y="165411"/>
                  <a:pt x="12800" y="188430"/>
                  <a:pt x="7244" y="186049"/>
                </a:cubicBezTo>
                <a:cubicBezTo>
                  <a:pt x="1688" y="183668"/>
                  <a:pt x="-10218" y="166999"/>
                  <a:pt x="18357" y="141599"/>
                </a:cubicBezTo>
                <a:cubicBezTo>
                  <a:pt x="46932" y="116199"/>
                  <a:pt x="130804" y="56932"/>
                  <a:pt x="178694" y="33649"/>
                </a:cubicBezTo>
                <a:cubicBezTo>
                  <a:pt x="226583" y="10366"/>
                  <a:pt x="316542" y="8248"/>
                  <a:pt x="326332" y="348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C1B20376-6A43-4346-A7F7-1DCA49CDD93A}"/>
              </a:ext>
            </a:extLst>
          </p:cNvPr>
          <p:cNvSpPr/>
          <p:nvPr/>
        </p:nvSpPr>
        <p:spPr>
          <a:xfrm>
            <a:off x="4084373" y="2311391"/>
            <a:ext cx="300615" cy="223020"/>
          </a:xfrm>
          <a:custGeom>
            <a:avLst/>
            <a:gdLst>
              <a:gd name="connsiteX0" fmla="*/ 300302 w 300615"/>
              <a:gd name="connsiteY0" fmla="*/ 9 h 223020"/>
              <a:gd name="connsiteX1" fmla="*/ 132027 w 300615"/>
              <a:gd name="connsiteY1" fmla="*/ 120659 h 223020"/>
              <a:gd name="connsiteX2" fmla="*/ 1852 w 300615"/>
              <a:gd name="connsiteY2" fmla="*/ 222259 h 223020"/>
              <a:gd name="connsiteX3" fmla="*/ 57415 w 300615"/>
              <a:gd name="connsiteY3" fmla="*/ 165109 h 223020"/>
              <a:gd name="connsiteX4" fmla="*/ 87577 w 300615"/>
              <a:gd name="connsiteY4" fmla="*/ 127009 h 223020"/>
              <a:gd name="connsiteX5" fmla="*/ 300302 w 300615"/>
              <a:gd name="connsiteY5" fmla="*/ 9 h 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615" h="223020">
                <a:moveTo>
                  <a:pt x="300302" y="9"/>
                </a:moveTo>
                <a:cubicBezTo>
                  <a:pt x="307710" y="-1049"/>
                  <a:pt x="181769" y="83617"/>
                  <a:pt x="132027" y="120659"/>
                </a:cubicBezTo>
                <a:cubicBezTo>
                  <a:pt x="82285" y="157701"/>
                  <a:pt x="14287" y="214851"/>
                  <a:pt x="1852" y="222259"/>
                </a:cubicBezTo>
                <a:cubicBezTo>
                  <a:pt x="-10583" y="229667"/>
                  <a:pt x="43127" y="180984"/>
                  <a:pt x="57415" y="165109"/>
                </a:cubicBezTo>
                <a:cubicBezTo>
                  <a:pt x="71702" y="149234"/>
                  <a:pt x="52652" y="151880"/>
                  <a:pt x="87577" y="127009"/>
                </a:cubicBezTo>
                <a:cubicBezTo>
                  <a:pt x="122502" y="102138"/>
                  <a:pt x="292894" y="1067"/>
                  <a:pt x="300302" y="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: 図形 238">
            <a:extLst>
              <a:ext uri="{FF2B5EF4-FFF2-40B4-BE49-F238E27FC236}">
                <a16:creationId xmlns:a16="http://schemas.microsoft.com/office/drawing/2014/main" id="{23786B83-62B8-486C-8931-E1F752A1D1D6}"/>
              </a:ext>
            </a:extLst>
          </p:cNvPr>
          <p:cNvSpPr/>
          <p:nvPr/>
        </p:nvSpPr>
        <p:spPr>
          <a:xfrm>
            <a:off x="4072975" y="2290601"/>
            <a:ext cx="245407" cy="165487"/>
          </a:xfrm>
          <a:custGeom>
            <a:avLst/>
            <a:gdLst>
              <a:gd name="connsiteX0" fmla="*/ 245025 w 245407"/>
              <a:gd name="connsiteY0" fmla="*/ 162 h 165487"/>
              <a:gd name="connsiteX1" fmla="*/ 165650 w 245407"/>
              <a:gd name="connsiteY1" fmla="*/ 31912 h 165487"/>
              <a:gd name="connsiteX2" fmla="*/ 141838 w 245407"/>
              <a:gd name="connsiteY2" fmla="*/ 58899 h 165487"/>
              <a:gd name="connsiteX3" fmla="*/ 550 w 245407"/>
              <a:gd name="connsiteY3" fmla="*/ 165262 h 165487"/>
              <a:gd name="connsiteX4" fmla="*/ 94213 w 245407"/>
              <a:gd name="connsiteY4" fmla="*/ 85887 h 165487"/>
              <a:gd name="connsiteX5" fmla="*/ 129138 w 245407"/>
              <a:gd name="connsiteY5" fmla="*/ 46199 h 165487"/>
              <a:gd name="connsiteX6" fmla="*/ 245025 w 245407"/>
              <a:gd name="connsiteY6" fmla="*/ 162 h 16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407" h="165487">
                <a:moveTo>
                  <a:pt x="245025" y="162"/>
                </a:moveTo>
                <a:cubicBezTo>
                  <a:pt x="251110" y="-2219"/>
                  <a:pt x="182848" y="22123"/>
                  <a:pt x="165650" y="31912"/>
                </a:cubicBezTo>
                <a:cubicBezTo>
                  <a:pt x="148452" y="41701"/>
                  <a:pt x="169355" y="36674"/>
                  <a:pt x="141838" y="58899"/>
                </a:cubicBezTo>
                <a:cubicBezTo>
                  <a:pt x="114321" y="81124"/>
                  <a:pt x="8487" y="160764"/>
                  <a:pt x="550" y="165262"/>
                </a:cubicBezTo>
                <a:cubicBezTo>
                  <a:pt x="-7388" y="169760"/>
                  <a:pt x="72782" y="105731"/>
                  <a:pt x="94213" y="85887"/>
                </a:cubicBezTo>
                <a:cubicBezTo>
                  <a:pt x="115644" y="66043"/>
                  <a:pt x="102680" y="62868"/>
                  <a:pt x="129138" y="46199"/>
                </a:cubicBezTo>
                <a:cubicBezTo>
                  <a:pt x="155596" y="29530"/>
                  <a:pt x="238940" y="2543"/>
                  <a:pt x="245025" y="16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: 図形 239">
            <a:extLst>
              <a:ext uri="{FF2B5EF4-FFF2-40B4-BE49-F238E27FC236}">
                <a16:creationId xmlns:a16="http://schemas.microsoft.com/office/drawing/2014/main" id="{27FF83B9-4C0F-4DB9-B4EE-80B5D3F5D7F1}"/>
              </a:ext>
            </a:extLst>
          </p:cNvPr>
          <p:cNvSpPr/>
          <p:nvPr/>
        </p:nvSpPr>
        <p:spPr>
          <a:xfrm>
            <a:off x="4071315" y="2444582"/>
            <a:ext cx="26024" cy="80473"/>
          </a:xfrm>
          <a:custGeom>
            <a:avLst/>
            <a:gdLst>
              <a:gd name="connsiteX0" fmla="*/ 21260 w 26024"/>
              <a:gd name="connsiteY0" fmla="*/ 168 h 80473"/>
              <a:gd name="connsiteX1" fmla="*/ 24435 w 26024"/>
              <a:gd name="connsiteY1" fmla="*/ 77956 h 80473"/>
              <a:gd name="connsiteX2" fmla="*/ 623 w 26024"/>
              <a:gd name="connsiteY2" fmla="*/ 57318 h 80473"/>
              <a:gd name="connsiteX3" fmla="*/ 21260 w 26024"/>
              <a:gd name="connsiteY3" fmla="*/ 168 h 8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4" h="80473">
                <a:moveTo>
                  <a:pt x="21260" y="168"/>
                </a:moveTo>
                <a:cubicBezTo>
                  <a:pt x="25229" y="3608"/>
                  <a:pt x="27875" y="68431"/>
                  <a:pt x="24435" y="77956"/>
                </a:cubicBezTo>
                <a:cubicBezTo>
                  <a:pt x="20995" y="87481"/>
                  <a:pt x="5121" y="67637"/>
                  <a:pt x="623" y="57318"/>
                </a:cubicBezTo>
                <a:cubicBezTo>
                  <a:pt x="-3875" y="46999"/>
                  <a:pt x="17291" y="-3272"/>
                  <a:pt x="21260" y="16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: 図形 240">
            <a:extLst>
              <a:ext uri="{FF2B5EF4-FFF2-40B4-BE49-F238E27FC236}">
                <a16:creationId xmlns:a16="http://schemas.microsoft.com/office/drawing/2014/main" id="{7E440F00-FA97-4B43-A2D4-E27D034D26A1}"/>
              </a:ext>
            </a:extLst>
          </p:cNvPr>
          <p:cNvSpPr/>
          <p:nvPr/>
        </p:nvSpPr>
        <p:spPr>
          <a:xfrm>
            <a:off x="3639689" y="2351067"/>
            <a:ext cx="568851" cy="127029"/>
          </a:xfrm>
          <a:custGeom>
            <a:avLst/>
            <a:gdLst>
              <a:gd name="connsiteX0" fmla="*/ 449 w 568851"/>
              <a:gd name="connsiteY0" fmla="*/ 127021 h 127029"/>
              <a:gd name="connsiteX1" fmla="*/ 325886 w 568851"/>
              <a:gd name="connsiteY1" fmla="*/ 115908 h 127029"/>
              <a:gd name="connsiteX2" fmla="*/ 416374 w 568851"/>
              <a:gd name="connsiteY2" fmla="*/ 93683 h 127029"/>
              <a:gd name="connsiteX3" fmla="*/ 479874 w 568851"/>
              <a:gd name="connsiteY3" fmla="*/ 80983 h 127029"/>
              <a:gd name="connsiteX4" fmla="*/ 568774 w 568851"/>
              <a:gd name="connsiteY4" fmla="*/ 21 h 127029"/>
              <a:gd name="connsiteX5" fmla="*/ 463999 w 568851"/>
              <a:gd name="connsiteY5" fmla="*/ 73046 h 127029"/>
              <a:gd name="connsiteX6" fmla="*/ 360811 w 568851"/>
              <a:gd name="connsiteY6" fmla="*/ 88921 h 127029"/>
              <a:gd name="connsiteX7" fmla="*/ 257624 w 568851"/>
              <a:gd name="connsiteY7" fmla="*/ 114321 h 127029"/>
              <a:gd name="connsiteX8" fmla="*/ 449 w 568851"/>
              <a:gd name="connsiteY8" fmla="*/ 127021 h 12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851" h="127029">
                <a:moveTo>
                  <a:pt x="449" y="127021"/>
                </a:moveTo>
                <a:cubicBezTo>
                  <a:pt x="11826" y="127286"/>
                  <a:pt x="256565" y="121464"/>
                  <a:pt x="325886" y="115908"/>
                </a:cubicBezTo>
                <a:cubicBezTo>
                  <a:pt x="395207" y="110352"/>
                  <a:pt x="390709" y="99504"/>
                  <a:pt x="416374" y="93683"/>
                </a:cubicBezTo>
                <a:cubicBezTo>
                  <a:pt x="442039" y="87862"/>
                  <a:pt x="454474" y="96593"/>
                  <a:pt x="479874" y="80983"/>
                </a:cubicBezTo>
                <a:cubicBezTo>
                  <a:pt x="505274" y="65373"/>
                  <a:pt x="571420" y="1344"/>
                  <a:pt x="568774" y="21"/>
                </a:cubicBezTo>
                <a:cubicBezTo>
                  <a:pt x="566128" y="-1302"/>
                  <a:pt x="498660" y="58229"/>
                  <a:pt x="463999" y="73046"/>
                </a:cubicBezTo>
                <a:cubicBezTo>
                  <a:pt x="429338" y="87863"/>
                  <a:pt x="395207" y="82042"/>
                  <a:pt x="360811" y="88921"/>
                </a:cubicBezTo>
                <a:cubicBezTo>
                  <a:pt x="326415" y="95800"/>
                  <a:pt x="318213" y="110088"/>
                  <a:pt x="257624" y="114321"/>
                </a:cubicBezTo>
                <a:cubicBezTo>
                  <a:pt x="197035" y="118554"/>
                  <a:pt x="-10928" y="126756"/>
                  <a:pt x="449" y="12702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: 図形 241">
            <a:extLst>
              <a:ext uri="{FF2B5EF4-FFF2-40B4-BE49-F238E27FC236}">
                <a16:creationId xmlns:a16="http://schemas.microsoft.com/office/drawing/2014/main" id="{2A8F7AED-5297-4467-BAD2-4EBA830F8911}"/>
              </a:ext>
            </a:extLst>
          </p:cNvPr>
          <p:cNvSpPr/>
          <p:nvPr/>
        </p:nvSpPr>
        <p:spPr>
          <a:xfrm>
            <a:off x="3225765" y="2212959"/>
            <a:ext cx="494001" cy="272816"/>
          </a:xfrm>
          <a:custGeom>
            <a:avLst/>
            <a:gdLst>
              <a:gd name="connsiteX0" fmla="*/ 35 w 494001"/>
              <a:gd name="connsiteY0" fmla="*/ 16 h 272816"/>
              <a:gd name="connsiteX1" fmla="*/ 269910 w 494001"/>
              <a:gd name="connsiteY1" fmla="*/ 204804 h 272816"/>
              <a:gd name="connsiteX2" fmla="*/ 379448 w 494001"/>
              <a:gd name="connsiteY2" fmla="*/ 265129 h 272816"/>
              <a:gd name="connsiteX3" fmla="*/ 414373 w 494001"/>
              <a:gd name="connsiteY3" fmla="*/ 271479 h 272816"/>
              <a:gd name="connsiteX4" fmla="*/ 493748 w 494001"/>
              <a:gd name="connsiteY4" fmla="*/ 260366 h 272816"/>
              <a:gd name="connsiteX5" fmla="*/ 441360 w 494001"/>
              <a:gd name="connsiteY5" fmla="*/ 247666 h 272816"/>
              <a:gd name="connsiteX6" fmla="*/ 330235 w 494001"/>
              <a:gd name="connsiteY6" fmla="*/ 217504 h 272816"/>
              <a:gd name="connsiteX7" fmla="*/ 288960 w 494001"/>
              <a:gd name="connsiteY7" fmla="*/ 193691 h 272816"/>
              <a:gd name="connsiteX8" fmla="*/ 35 w 494001"/>
              <a:gd name="connsiteY8" fmla="*/ 16 h 27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001" h="272816">
                <a:moveTo>
                  <a:pt x="35" y="16"/>
                </a:moveTo>
                <a:cubicBezTo>
                  <a:pt x="-3140" y="1868"/>
                  <a:pt x="206675" y="160619"/>
                  <a:pt x="269910" y="204804"/>
                </a:cubicBezTo>
                <a:cubicBezTo>
                  <a:pt x="333145" y="248989"/>
                  <a:pt x="355371" y="254017"/>
                  <a:pt x="379448" y="265129"/>
                </a:cubicBezTo>
                <a:cubicBezTo>
                  <a:pt x="403525" y="276241"/>
                  <a:pt x="395323" y="272273"/>
                  <a:pt x="414373" y="271479"/>
                </a:cubicBezTo>
                <a:cubicBezTo>
                  <a:pt x="433423" y="270685"/>
                  <a:pt x="489250" y="264335"/>
                  <a:pt x="493748" y="260366"/>
                </a:cubicBezTo>
                <a:cubicBezTo>
                  <a:pt x="498246" y="256397"/>
                  <a:pt x="441360" y="247666"/>
                  <a:pt x="441360" y="247666"/>
                </a:cubicBezTo>
                <a:cubicBezTo>
                  <a:pt x="414108" y="240522"/>
                  <a:pt x="355635" y="226500"/>
                  <a:pt x="330235" y="217504"/>
                </a:cubicBezTo>
                <a:cubicBezTo>
                  <a:pt x="304835" y="208508"/>
                  <a:pt x="340553" y="230203"/>
                  <a:pt x="288960" y="193691"/>
                </a:cubicBezTo>
                <a:cubicBezTo>
                  <a:pt x="237367" y="157179"/>
                  <a:pt x="3210" y="-1836"/>
                  <a:pt x="35" y="1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: 図形 242">
            <a:extLst>
              <a:ext uri="{FF2B5EF4-FFF2-40B4-BE49-F238E27FC236}">
                <a16:creationId xmlns:a16="http://schemas.microsoft.com/office/drawing/2014/main" id="{F5D5CE03-3BB6-4F1F-A558-3C269C7C0117}"/>
              </a:ext>
            </a:extLst>
          </p:cNvPr>
          <p:cNvSpPr/>
          <p:nvPr/>
        </p:nvSpPr>
        <p:spPr>
          <a:xfrm>
            <a:off x="3287442" y="2199121"/>
            <a:ext cx="340615" cy="250383"/>
          </a:xfrm>
          <a:custGeom>
            <a:avLst/>
            <a:gdLst>
              <a:gd name="connsiteX0" fmla="*/ 1858 w 340615"/>
              <a:gd name="connsiteY0" fmla="*/ 2742 h 250383"/>
              <a:gd name="connsiteX1" fmla="*/ 322533 w 340615"/>
              <a:gd name="connsiteY1" fmla="*/ 240867 h 250383"/>
              <a:gd name="connsiteX2" fmla="*/ 297133 w 340615"/>
              <a:gd name="connsiteY2" fmla="*/ 201179 h 250383"/>
              <a:gd name="connsiteX3" fmla="*/ 270146 w 340615"/>
              <a:gd name="connsiteY3" fmla="*/ 182129 h 250383"/>
              <a:gd name="connsiteX4" fmla="*/ 193946 w 340615"/>
              <a:gd name="connsiteY4" fmla="*/ 115454 h 250383"/>
              <a:gd name="connsiteX5" fmla="*/ 1858 w 340615"/>
              <a:gd name="connsiteY5" fmla="*/ 2742 h 25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615" h="250383">
                <a:moveTo>
                  <a:pt x="1858" y="2742"/>
                </a:moveTo>
                <a:cubicBezTo>
                  <a:pt x="23289" y="23644"/>
                  <a:pt x="273321" y="207794"/>
                  <a:pt x="322533" y="240867"/>
                </a:cubicBezTo>
                <a:cubicBezTo>
                  <a:pt x="371745" y="273940"/>
                  <a:pt x="305864" y="210969"/>
                  <a:pt x="297133" y="201179"/>
                </a:cubicBezTo>
                <a:cubicBezTo>
                  <a:pt x="288402" y="191389"/>
                  <a:pt x="287344" y="196416"/>
                  <a:pt x="270146" y="182129"/>
                </a:cubicBezTo>
                <a:cubicBezTo>
                  <a:pt x="252948" y="167842"/>
                  <a:pt x="237338" y="144558"/>
                  <a:pt x="193946" y="115454"/>
                </a:cubicBezTo>
                <a:cubicBezTo>
                  <a:pt x="150554" y="86350"/>
                  <a:pt x="-19573" y="-18160"/>
                  <a:pt x="1858" y="274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: 図形 243">
            <a:extLst>
              <a:ext uri="{FF2B5EF4-FFF2-40B4-BE49-F238E27FC236}">
                <a16:creationId xmlns:a16="http://schemas.microsoft.com/office/drawing/2014/main" id="{7E8C365C-2CAA-4970-B6D0-EAFA6858B151}"/>
              </a:ext>
            </a:extLst>
          </p:cNvPr>
          <p:cNvSpPr/>
          <p:nvPr/>
        </p:nvSpPr>
        <p:spPr>
          <a:xfrm>
            <a:off x="3614738" y="2315825"/>
            <a:ext cx="589404" cy="118134"/>
          </a:xfrm>
          <a:custGeom>
            <a:avLst/>
            <a:gdLst>
              <a:gd name="connsiteX0" fmla="*/ 0 w 589404"/>
              <a:gd name="connsiteY0" fmla="*/ 106700 h 118134"/>
              <a:gd name="connsiteX1" fmla="*/ 315912 w 589404"/>
              <a:gd name="connsiteY1" fmla="*/ 117813 h 118134"/>
              <a:gd name="connsiteX2" fmla="*/ 360362 w 589404"/>
              <a:gd name="connsiteY2" fmla="*/ 95588 h 118134"/>
              <a:gd name="connsiteX3" fmla="*/ 423862 w 589404"/>
              <a:gd name="connsiteY3" fmla="*/ 62250 h 118134"/>
              <a:gd name="connsiteX4" fmla="*/ 588962 w 589404"/>
              <a:gd name="connsiteY4" fmla="*/ 338 h 118134"/>
              <a:gd name="connsiteX5" fmla="*/ 469900 w 589404"/>
              <a:gd name="connsiteY5" fmla="*/ 38438 h 118134"/>
              <a:gd name="connsiteX6" fmla="*/ 393700 w 589404"/>
              <a:gd name="connsiteY6" fmla="*/ 60663 h 118134"/>
              <a:gd name="connsiteX7" fmla="*/ 320675 w 589404"/>
              <a:gd name="connsiteY7" fmla="*/ 87650 h 118134"/>
              <a:gd name="connsiteX8" fmla="*/ 217487 w 589404"/>
              <a:gd name="connsiteY8" fmla="*/ 90825 h 118134"/>
              <a:gd name="connsiteX9" fmla="*/ 0 w 589404"/>
              <a:gd name="connsiteY9" fmla="*/ 106700 h 1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404" h="118134">
                <a:moveTo>
                  <a:pt x="0" y="106700"/>
                </a:moveTo>
                <a:cubicBezTo>
                  <a:pt x="127926" y="113182"/>
                  <a:pt x="255852" y="119665"/>
                  <a:pt x="315912" y="117813"/>
                </a:cubicBezTo>
                <a:cubicBezTo>
                  <a:pt x="375972" y="115961"/>
                  <a:pt x="342370" y="104848"/>
                  <a:pt x="360362" y="95588"/>
                </a:cubicBezTo>
                <a:cubicBezTo>
                  <a:pt x="378354" y="86328"/>
                  <a:pt x="385762" y="78125"/>
                  <a:pt x="423862" y="62250"/>
                </a:cubicBezTo>
                <a:cubicBezTo>
                  <a:pt x="461962" y="46375"/>
                  <a:pt x="581289" y="4307"/>
                  <a:pt x="588962" y="338"/>
                </a:cubicBezTo>
                <a:cubicBezTo>
                  <a:pt x="596635" y="-3631"/>
                  <a:pt x="502444" y="28384"/>
                  <a:pt x="469900" y="38438"/>
                </a:cubicBezTo>
                <a:cubicBezTo>
                  <a:pt x="437356" y="48492"/>
                  <a:pt x="418571" y="52461"/>
                  <a:pt x="393700" y="60663"/>
                </a:cubicBezTo>
                <a:cubicBezTo>
                  <a:pt x="368829" y="68865"/>
                  <a:pt x="350044" y="82623"/>
                  <a:pt x="320675" y="87650"/>
                </a:cubicBezTo>
                <a:cubicBezTo>
                  <a:pt x="291306" y="92677"/>
                  <a:pt x="217487" y="90825"/>
                  <a:pt x="217487" y="90825"/>
                </a:cubicBezTo>
                <a:lnTo>
                  <a:pt x="0" y="10670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: 図形 244">
            <a:extLst>
              <a:ext uri="{FF2B5EF4-FFF2-40B4-BE49-F238E27FC236}">
                <a16:creationId xmlns:a16="http://schemas.microsoft.com/office/drawing/2014/main" id="{8E8D6641-A7FE-42C1-AB4B-43698CC9EF9A}"/>
              </a:ext>
            </a:extLst>
          </p:cNvPr>
          <p:cNvSpPr/>
          <p:nvPr/>
        </p:nvSpPr>
        <p:spPr>
          <a:xfrm>
            <a:off x="3220537" y="2075769"/>
            <a:ext cx="245009" cy="156263"/>
          </a:xfrm>
          <a:custGeom>
            <a:avLst/>
            <a:gdLst>
              <a:gd name="connsiteX0" fmla="*/ 244976 w 245009"/>
              <a:gd name="connsiteY0" fmla="*/ 35606 h 156263"/>
              <a:gd name="connsiteX1" fmla="*/ 73526 w 245009"/>
              <a:gd name="connsiteY1" fmla="*/ 10206 h 156263"/>
              <a:gd name="connsiteX2" fmla="*/ 52888 w 245009"/>
              <a:gd name="connsiteY2" fmla="*/ 10206 h 156263"/>
              <a:gd name="connsiteX3" fmla="*/ 19551 w 245009"/>
              <a:gd name="connsiteY3" fmla="*/ 65769 h 156263"/>
              <a:gd name="connsiteX4" fmla="*/ 17963 w 245009"/>
              <a:gd name="connsiteY4" fmla="*/ 110219 h 156263"/>
              <a:gd name="connsiteX5" fmla="*/ 33838 w 245009"/>
              <a:gd name="connsiteY5" fmla="*/ 156256 h 156263"/>
              <a:gd name="connsiteX6" fmla="*/ 3676 w 245009"/>
              <a:gd name="connsiteY6" fmla="*/ 113394 h 156263"/>
              <a:gd name="connsiteX7" fmla="*/ 5263 w 245009"/>
              <a:gd name="connsiteY7" fmla="*/ 62594 h 156263"/>
              <a:gd name="connsiteX8" fmla="*/ 46538 w 245009"/>
              <a:gd name="connsiteY8" fmla="*/ 8619 h 156263"/>
              <a:gd name="connsiteX9" fmla="*/ 87813 w 245009"/>
              <a:gd name="connsiteY9" fmla="*/ 2269 h 156263"/>
              <a:gd name="connsiteX10" fmla="*/ 244976 w 245009"/>
              <a:gd name="connsiteY10" fmla="*/ 35606 h 15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009" h="156263">
                <a:moveTo>
                  <a:pt x="244976" y="35606"/>
                </a:moveTo>
                <a:cubicBezTo>
                  <a:pt x="242595" y="36929"/>
                  <a:pt x="105541" y="14439"/>
                  <a:pt x="73526" y="10206"/>
                </a:cubicBezTo>
                <a:cubicBezTo>
                  <a:pt x="41511" y="5973"/>
                  <a:pt x="61884" y="945"/>
                  <a:pt x="52888" y="10206"/>
                </a:cubicBezTo>
                <a:cubicBezTo>
                  <a:pt x="43892" y="19466"/>
                  <a:pt x="25372" y="49100"/>
                  <a:pt x="19551" y="65769"/>
                </a:cubicBezTo>
                <a:cubicBezTo>
                  <a:pt x="13730" y="82438"/>
                  <a:pt x="15582" y="95138"/>
                  <a:pt x="17963" y="110219"/>
                </a:cubicBezTo>
                <a:cubicBezTo>
                  <a:pt x="20344" y="125300"/>
                  <a:pt x="36219" y="155727"/>
                  <a:pt x="33838" y="156256"/>
                </a:cubicBezTo>
                <a:cubicBezTo>
                  <a:pt x="31457" y="156785"/>
                  <a:pt x="8438" y="129004"/>
                  <a:pt x="3676" y="113394"/>
                </a:cubicBezTo>
                <a:cubicBezTo>
                  <a:pt x="-1086" y="97784"/>
                  <a:pt x="-1881" y="80056"/>
                  <a:pt x="5263" y="62594"/>
                </a:cubicBezTo>
                <a:cubicBezTo>
                  <a:pt x="12407" y="45132"/>
                  <a:pt x="32780" y="18673"/>
                  <a:pt x="46538" y="8619"/>
                </a:cubicBezTo>
                <a:cubicBezTo>
                  <a:pt x="60296" y="-1435"/>
                  <a:pt x="55005" y="-1435"/>
                  <a:pt x="87813" y="2269"/>
                </a:cubicBezTo>
                <a:cubicBezTo>
                  <a:pt x="120621" y="5973"/>
                  <a:pt x="247357" y="34283"/>
                  <a:pt x="244976" y="3560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: 図形 245">
            <a:extLst>
              <a:ext uri="{FF2B5EF4-FFF2-40B4-BE49-F238E27FC236}">
                <a16:creationId xmlns:a16="http://schemas.microsoft.com/office/drawing/2014/main" id="{65D13893-FF4F-4DB8-9657-38197738EC7E}"/>
              </a:ext>
            </a:extLst>
          </p:cNvPr>
          <p:cNvSpPr/>
          <p:nvPr/>
        </p:nvSpPr>
        <p:spPr>
          <a:xfrm>
            <a:off x="3286147" y="2092251"/>
            <a:ext cx="84146" cy="171527"/>
          </a:xfrm>
          <a:custGeom>
            <a:avLst/>
            <a:gdLst>
              <a:gd name="connsiteX0" fmla="*/ 20616 w 84146"/>
              <a:gd name="connsiteY0" fmla="*/ 74 h 171527"/>
              <a:gd name="connsiteX1" fmla="*/ 6328 w 84146"/>
              <a:gd name="connsiteY1" fmla="*/ 82624 h 171527"/>
              <a:gd name="connsiteX2" fmla="*/ 6328 w 84146"/>
              <a:gd name="connsiteY2" fmla="*/ 101674 h 171527"/>
              <a:gd name="connsiteX3" fmla="*/ 84116 w 84146"/>
              <a:gd name="connsiteY3" fmla="*/ 171524 h 171527"/>
              <a:gd name="connsiteX4" fmla="*/ 15853 w 84146"/>
              <a:gd name="connsiteY4" fmla="*/ 98499 h 171527"/>
              <a:gd name="connsiteX5" fmla="*/ 20616 w 84146"/>
              <a:gd name="connsiteY5" fmla="*/ 74 h 17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46" h="171527">
                <a:moveTo>
                  <a:pt x="20616" y="74"/>
                </a:moveTo>
                <a:cubicBezTo>
                  <a:pt x="19028" y="-2572"/>
                  <a:pt x="8709" y="65691"/>
                  <a:pt x="6328" y="82624"/>
                </a:cubicBezTo>
                <a:cubicBezTo>
                  <a:pt x="3947" y="99557"/>
                  <a:pt x="-6637" y="86857"/>
                  <a:pt x="6328" y="101674"/>
                </a:cubicBezTo>
                <a:cubicBezTo>
                  <a:pt x="19293" y="116491"/>
                  <a:pt x="82529" y="172053"/>
                  <a:pt x="84116" y="171524"/>
                </a:cubicBezTo>
                <a:cubicBezTo>
                  <a:pt x="85703" y="170995"/>
                  <a:pt x="24584" y="126016"/>
                  <a:pt x="15853" y="98499"/>
                </a:cubicBezTo>
                <a:cubicBezTo>
                  <a:pt x="7122" y="70982"/>
                  <a:pt x="22204" y="2720"/>
                  <a:pt x="20616" y="7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: 図形 246">
            <a:extLst>
              <a:ext uri="{FF2B5EF4-FFF2-40B4-BE49-F238E27FC236}">
                <a16:creationId xmlns:a16="http://schemas.microsoft.com/office/drawing/2014/main" id="{05EF4F0E-6277-45EB-AC43-4CEE37525C78}"/>
              </a:ext>
            </a:extLst>
          </p:cNvPr>
          <p:cNvSpPr/>
          <p:nvPr/>
        </p:nvSpPr>
        <p:spPr>
          <a:xfrm>
            <a:off x="3336655" y="2095407"/>
            <a:ext cx="317968" cy="153556"/>
          </a:xfrm>
          <a:custGeom>
            <a:avLst/>
            <a:gdLst>
              <a:gd name="connsiteX0" fmla="*/ 1858 w 317968"/>
              <a:gd name="connsiteY0" fmla="*/ 1681 h 153556"/>
              <a:gd name="connsiteX1" fmla="*/ 159020 w 317968"/>
              <a:gd name="connsiteY1" fmla="*/ 44543 h 153556"/>
              <a:gd name="connsiteX2" fmla="*/ 311420 w 317968"/>
              <a:gd name="connsiteY2" fmla="*/ 150906 h 153556"/>
              <a:gd name="connsiteX3" fmla="*/ 278083 w 317968"/>
              <a:gd name="connsiteY3" fmla="*/ 114393 h 153556"/>
              <a:gd name="connsiteX4" fmla="*/ 168545 w 317968"/>
              <a:gd name="connsiteY4" fmla="*/ 38193 h 153556"/>
              <a:gd name="connsiteX5" fmla="*/ 76470 w 317968"/>
              <a:gd name="connsiteY5" fmla="*/ 11206 h 153556"/>
              <a:gd name="connsiteX6" fmla="*/ 1858 w 317968"/>
              <a:gd name="connsiteY6" fmla="*/ 1681 h 15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968" h="153556">
                <a:moveTo>
                  <a:pt x="1858" y="1681"/>
                </a:moveTo>
                <a:cubicBezTo>
                  <a:pt x="15616" y="7237"/>
                  <a:pt x="107426" y="19672"/>
                  <a:pt x="159020" y="44543"/>
                </a:cubicBezTo>
                <a:cubicBezTo>
                  <a:pt x="210614" y="69414"/>
                  <a:pt x="291576" y="139264"/>
                  <a:pt x="311420" y="150906"/>
                </a:cubicBezTo>
                <a:cubicBezTo>
                  <a:pt x="331264" y="162548"/>
                  <a:pt x="301895" y="133178"/>
                  <a:pt x="278083" y="114393"/>
                </a:cubicBezTo>
                <a:cubicBezTo>
                  <a:pt x="254271" y="95608"/>
                  <a:pt x="202147" y="55391"/>
                  <a:pt x="168545" y="38193"/>
                </a:cubicBezTo>
                <a:cubicBezTo>
                  <a:pt x="134943" y="20995"/>
                  <a:pt x="98430" y="16762"/>
                  <a:pt x="76470" y="11206"/>
                </a:cubicBezTo>
                <a:cubicBezTo>
                  <a:pt x="54510" y="5650"/>
                  <a:pt x="-11900" y="-3875"/>
                  <a:pt x="1858" y="168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: 図形 247">
            <a:extLst>
              <a:ext uri="{FF2B5EF4-FFF2-40B4-BE49-F238E27FC236}">
                <a16:creationId xmlns:a16="http://schemas.microsoft.com/office/drawing/2014/main" id="{77D77D8D-4F93-4F4D-A498-B1908BAEF63C}"/>
              </a:ext>
            </a:extLst>
          </p:cNvPr>
          <p:cNvSpPr/>
          <p:nvPr/>
        </p:nvSpPr>
        <p:spPr>
          <a:xfrm>
            <a:off x="3577808" y="2278056"/>
            <a:ext cx="61044" cy="111178"/>
          </a:xfrm>
          <a:custGeom>
            <a:avLst/>
            <a:gdLst>
              <a:gd name="connsiteX0" fmla="*/ 57567 w 61044"/>
              <a:gd name="connsiteY0" fmla="*/ 7 h 111178"/>
              <a:gd name="connsiteX1" fmla="*/ 54392 w 61044"/>
              <a:gd name="connsiteY1" fmla="*/ 82557 h 111178"/>
              <a:gd name="connsiteX2" fmla="*/ 417 w 61044"/>
              <a:gd name="connsiteY2" fmla="*/ 111132 h 111178"/>
              <a:gd name="connsiteX3" fmla="*/ 30580 w 61044"/>
              <a:gd name="connsiteY3" fmla="*/ 87319 h 111178"/>
              <a:gd name="connsiteX4" fmla="*/ 57567 w 61044"/>
              <a:gd name="connsiteY4" fmla="*/ 7 h 11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44" h="111178">
                <a:moveTo>
                  <a:pt x="57567" y="7"/>
                </a:moveTo>
                <a:cubicBezTo>
                  <a:pt x="61536" y="-787"/>
                  <a:pt x="63917" y="64036"/>
                  <a:pt x="54392" y="82557"/>
                </a:cubicBezTo>
                <a:cubicBezTo>
                  <a:pt x="44867" y="101078"/>
                  <a:pt x="4386" y="110338"/>
                  <a:pt x="417" y="111132"/>
                </a:cubicBezTo>
                <a:cubicBezTo>
                  <a:pt x="-3552" y="111926"/>
                  <a:pt x="21849" y="102400"/>
                  <a:pt x="30580" y="87319"/>
                </a:cubicBezTo>
                <a:cubicBezTo>
                  <a:pt x="39311" y="72238"/>
                  <a:pt x="53598" y="801"/>
                  <a:pt x="57567" y="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: 図形 248">
            <a:extLst>
              <a:ext uri="{FF2B5EF4-FFF2-40B4-BE49-F238E27FC236}">
                <a16:creationId xmlns:a16="http://schemas.microsoft.com/office/drawing/2014/main" id="{41BE5BB5-B895-47BB-A726-C49F812E5D8E}"/>
              </a:ext>
            </a:extLst>
          </p:cNvPr>
          <p:cNvSpPr/>
          <p:nvPr/>
        </p:nvSpPr>
        <p:spPr>
          <a:xfrm>
            <a:off x="3653928" y="2227901"/>
            <a:ext cx="19778" cy="158314"/>
          </a:xfrm>
          <a:custGeom>
            <a:avLst/>
            <a:gdLst>
              <a:gd name="connsiteX0" fmla="*/ 2085 w 19778"/>
              <a:gd name="connsiteY0" fmla="*/ 949 h 158314"/>
              <a:gd name="connsiteX1" fmla="*/ 497 w 19778"/>
              <a:gd name="connsiteY1" fmla="*/ 153349 h 158314"/>
              <a:gd name="connsiteX2" fmla="*/ 3672 w 19778"/>
              <a:gd name="connsiteY2" fmla="*/ 118424 h 158314"/>
              <a:gd name="connsiteX3" fmla="*/ 19547 w 19778"/>
              <a:gd name="connsiteY3" fmla="*/ 89849 h 158314"/>
              <a:gd name="connsiteX4" fmla="*/ 2085 w 19778"/>
              <a:gd name="connsiteY4" fmla="*/ 949 h 15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8" h="158314">
                <a:moveTo>
                  <a:pt x="2085" y="949"/>
                </a:moveTo>
                <a:cubicBezTo>
                  <a:pt x="-1090" y="11532"/>
                  <a:pt x="233" y="133770"/>
                  <a:pt x="497" y="153349"/>
                </a:cubicBezTo>
                <a:cubicBezTo>
                  <a:pt x="761" y="172928"/>
                  <a:pt x="497" y="129007"/>
                  <a:pt x="3672" y="118424"/>
                </a:cubicBezTo>
                <a:cubicBezTo>
                  <a:pt x="6847" y="107841"/>
                  <a:pt x="17166" y="108370"/>
                  <a:pt x="19547" y="89849"/>
                </a:cubicBezTo>
                <a:cubicBezTo>
                  <a:pt x="21928" y="71328"/>
                  <a:pt x="5260" y="-9634"/>
                  <a:pt x="2085" y="94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: 図形 249">
            <a:extLst>
              <a:ext uri="{FF2B5EF4-FFF2-40B4-BE49-F238E27FC236}">
                <a16:creationId xmlns:a16="http://schemas.microsoft.com/office/drawing/2014/main" id="{BD91C818-1A85-4400-B976-9B0E27F7E449}"/>
              </a:ext>
            </a:extLst>
          </p:cNvPr>
          <p:cNvSpPr/>
          <p:nvPr/>
        </p:nvSpPr>
        <p:spPr>
          <a:xfrm>
            <a:off x="3643131" y="2130417"/>
            <a:ext cx="467283" cy="107617"/>
          </a:xfrm>
          <a:custGeom>
            <a:avLst/>
            <a:gdLst>
              <a:gd name="connsiteX0" fmla="*/ 182 w 467283"/>
              <a:gd name="connsiteY0" fmla="*/ 100021 h 107617"/>
              <a:gd name="connsiteX1" fmla="*/ 246244 w 467283"/>
              <a:gd name="connsiteY1" fmla="*/ 106371 h 107617"/>
              <a:gd name="connsiteX2" fmla="*/ 282757 w 467283"/>
              <a:gd name="connsiteY2" fmla="*/ 74621 h 107617"/>
              <a:gd name="connsiteX3" fmla="*/ 466907 w 467283"/>
              <a:gd name="connsiteY3" fmla="*/ 8 h 107617"/>
              <a:gd name="connsiteX4" fmla="*/ 327207 w 467283"/>
              <a:gd name="connsiteY4" fmla="*/ 69858 h 107617"/>
              <a:gd name="connsiteX5" fmla="*/ 208144 w 467283"/>
              <a:gd name="connsiteY5" fmla="*/ 88908 h 107617"/>
              <a:gd name="connsiteX6" fmla="*/ 182 w 467283"/>
              <a:gd name="connsiteY6" fmla="*/ 100021 h 1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283" h="107617">
                <a:moveTo>
                  <a:pt x="182" y="100021"/>
                </a:moveTo>
                <a:cubicBezTo>
                  <a:pt x="6532" y="102931"/>
                  <a:pt x="199148" y="110604"/>
                  <a:pt x="246244" y="106371"/>
                </a:cubicBezTo>
                <a:cubicBezTo>
                  <a:pt x="293340" y="102138"/>
                  <a:pt x="245980" y="92348"/>
                  <a:pt x="282757" y="74621"/>
                </a:cubicBezTo>
                <a:cubicBezTo>
                  <a:pt x="319534" y="56894"/>
                  <a:pt x="459499" y="802"/>
                  <a:pt x="466907" y="8"/>
                </a:cubicBezTo>
                <a:cubicBezTo>
                  <a:pt x="474315" y="-786"/>
                  <a:pt x="370334" y="55041"/>
                  <a:pt x="327207" y="69858"/>
                </a:cubicBezTo>
                <a:cubicBezTo>
                  <a:pt x="284080" y="84675"/>
                  <a:pt x="261590" y="85204"/>
                  <a:pt x="208144" y="88908"/>
                </a:cubicBezTo>
                <a:cubicBezTo>
                  <a:pt x="154698" y="92612"/>
                  <a:pt x="-6168" y="97111"/>
                  <a:pt x="182" y="10002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: 図形 250">
            <a:extLst>
              <a:ext uri="{FF2B5EF4-FFF2-40B4-BE49-F238E27FC236}">
                <a16:creationId xmlns:a16="http://schemas.microsoft.com/office/drawing/2014/main" id="{ECF6DF50-B8F9-4091-90BA-8576508078D1}"/>
              </a:ext>
            </a:extLst>
          </p:cNvPr>
          <p:cNvSpPr/>
          <p:nvPr/>
        </p:nvSpPr>
        <p:spPr>
          <a:xfrm>
            <a:off x="3895471" y="2233393"/>
            <a:ext cx="33843" cy="130403"/>
          </a:xfrm>
          <a:custGeom>
            <a:avLst/>
            <a:gdLst>
              <a:gd name="connsiteX0" fmla="*/ 33592 w 33843"/>
              <a:gd name="connsiteY0" fmla="*/ 220 h 130403"/>
              <a:gd name="connsiteX1" fmla="*/ 16129 w 33843"/>
              <a:gd name="connsiteY1" fmla="*/ 84357 h 130403"/>
              <a:gd name="connsiteX2" fmla="*/ 27242 w 33843"/>
              <a:gd name="connsiteY2" fmla="*/ 130395 h 130403"/>
              <a:gd name="connsiteX3" fmla="*/ 20892 w 33843"/>
              <a:gd name="connsiteY3" fmla="*/ 81182 h 130403"/>
              <a:gd name="connsiteX4" fmla="*/ 254 w 33843"/>
              <a:gd name="connsiteY4" fmla="*/ 60545 h 130403"/>
              <a:gd name="connsiteX5" fmla="*/ 33592 w 33843"/>
              <a:gd name="connsiteY5" fmla="*/ 220 h 13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43" h="130403">
                <a:moveTo>
                  <a:pt x="33592" y="220"/>
                </a:moveTo>
                <a:cubicBezTo>
                  <a:pt x="36238" y="4189"/>
                  <a:pt x="17187" y="62661"/>
                  <a:pt x="16129" y="84357"/>
                </a:cubicBezTo>
                <a:cubicBezTo>
                  <a:pt x="15071" y="106053"/>
                  <a:pt x="26448" y="130924"/>
                  <a:pt x="27242" y="130395"/>
                </a:cubicBezTo>
                <a:cubicBezTo>
                  <a:pt x="28036" y="129866"/>
                  <a:pt x="25390" y="92824"/>
                  <a:pt x="20892" y="81182"/>
                </a:cubicBezTo>
                <a:cubicBezTo>
                  <a:pt x="16394" y="69540"/>
                  <a:pt x="-2392" y="74039"/>
                  <a:pt x="254" y="60545"/>
                </a:cubicBezTo>
                <a:cubicBezTo>
                  <a:pt x="2900" y="47051"/>
                  <a:pt x="30946" y="-3749"/>
                  <a:pt x="33592" y="22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: 図形 251">
            <a:extLst>
              <a:ext uri="{FF2B5EF4-FFF2-40B4-BE49-F238E27FC236}">
                <a16:creationId xmlns:a16="http://schemas.microsoft.com/office/drawing/2014/main" id="{C51FDB34-C3C9-4547-A6A1-FB2183001F20}"/>
              </a:ext>
            </a:extLst>
          </p:cNvPr>
          <p:cNvSpPr/>
          <p:nvPr/>
        </p:nvSpPr>
        <p:spPr>
          <a:xfrm>
            <a:off x="4112120" y="2138363"/>
            <a:ext cx="98464" cy="163545"/>
          </a:xfrm>
          <a:custGeom>
            <a:avLst/>
            <a:gdLst>
              <a:gd name="connsiteX0" fmla="*/ 1093 w 98464"/>
              <a:gd name="connsiteY0" fmla="*/ 0 h 163545"/>
              <a:gd name="connsiteX1" fmla="*/ 43955 w 98464"/>
              <a:gd name="connsiteY1" fmla="*/ 90487 h 163545"/>
              <a:gd name="connsiteX2" fmla="*/ 96343 w 98464"/>
              <a:gd name="connsiteY2" fmla="*/ 161925 h 163545"/>
              <a:gd name="connsiteX3" fmla="*/ 88405 w 98464"/>
              <a:gd name="connsiteY3" fmla="*/ 136525 h 163545"/>
              <a:gd name="connsiteX4" fmla="*/ 89993 w 98464"/>
              <a:gd name="connsiteY4" fmla="*/ 92075 h 163545"/>
              <a:gd name="connsiteX5" fmla="*/ 1093 w 98464"/>
              <a:gd name="connsiteY5" fmla="*/ 0 h 16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64" h="163545">
                <a:moveTo>
                  <a:pt x="1093" y="0"/>
                </a:moveTo>
                <a:cubicBezTo>
                  <a:pt x="-6580" y="-265"/>
                  <a:pt x="28080" y="63500"/>
                  <a:pt x="43955" y="90487"/>
                </a:cubicBezTo>
                <a:cubicBezTo>
                  <a:pt x="59830" y="117475"/>
                  <a:pt x="88935" y="154252"/>
                  <a:pt x="96343" y="161925"/>
                </a:cubicBezTo>
                <a:cubicBezTo>
                  <a:pt x="103751" y="169598"/>
                  <a:pt x="89463" y="148167"/>
                  <a:pt x="88405" y="136525"/>
                </a:cubicBezTo>
                <a:cubicBezTo>
                  <a:pt x="87347" y="124883"/>
                  <a:pt x="101635" y="114300"/>
                  <a:pt x="89993" y="92075"/>
                </a:cubicBezTo>
                <a:cubicBezTo>
                  <a:pt x="78351" y="69850"/>
                  <a:pt x="8766" y="265"/>
                  <a:pt x="1093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: 図形 252">
            <a:extLst>
              <a:ext uri="{FF2B5EF4-FFF2-40B4-BE49-F238E27FC236}">
                <a16:creationId xmlns:a16="http://schemas.microsoft.com/office/drawing/2014/main" id="{745F2041-EBAA-402A-9982-4E2D5DF4DE34}"/>
              </a:ext>
            </a:extLst>
          </p:cNvPr>
          <p:cNvSpPr/>
          <p:nvPr/>
        </p:nvSpPr>
        <p:spPr>
          <a:xfrm>
            <a:off x="4227198" y="2000167"/>
            <a:ext cx="107523" cy="324406"/>
          </a:xfrm>
          <a:custGeom>
            <a:avLst/>
            <a:gdLst>
              <a:gd name="connsiteX0" fmla="*/ 97152 w 107523"/>
              <a:gd name="connsiteY0" fmla="*/ 83 h 324406"/>
              <a:gd name="connsiteX1" fmla="*/ 68577 w 107523"/>
              <a:gd name="connsiteY1" fmla="*/ 158833 h 324406"/>
              <a:gd name="connsiteX2" fmla="*/ 100327 w 107523"/>
              <a:gd name="connsiteY2" fmla="*/ 252496 h 324406"/>
              <a:gd name="connsiteX3" fmla="*/ 103502 w 107523"/>
              <a:gd name="connsiteY3" fmla="*/ 260433 h 324406"/>
              <a:gd name="connsiteX4" fmla="*/ 52702 w 107523"/>
              <a:gd name="connsiteY4" fmla="*/ 295358 h 324406"/>
              <a:gd name="connsiteX5" fmla="*/ 315 w 107523"/>
              <a:gd name="connsiteY5" fmla="*/ 323933 h 324406"/>
              <a:gd name="connsiteX6" fmla="*/ 78102 w 107523"/>
              <a:gd name="connsiteY6" fmla="*/ 271546 h 324406"/>
              <a:gd name="connsiteX7" fmla="*/ 63815 w 107523"/>
              <a:gd name="connsiteY7" fmla="*/ 219158 h 324406"/>
              <a:gd name="connsiteX8" fmla="*/ 47940 w 107523"/>
              <a:gd name="connsiteY8" fmla="*/ 181058 h 324406"/>
              <a:gd name="connsiteX9" fmla="*/ 97152 w 107523"/>
              <a:gd name="connsiteY9" fmla="*/ 83 h 32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523" h="324406">
                <a:moveTo>
                  <a:pt x="97152" y="83"/>
                </a:moveTo>
                <a:cubicBezTo>
                  <a:pt x="100591" y="-3621"/>
                  <a:pt x="68048" y="116764"/>
                  <a:pt x="68577" y="158833"/>
                </a:cubicBezTo>
                <a:cubicBezTo>
                  <a:pt x="69106" y="200902"/>
                  <a:pt x="94506" y="235563"/>
                  <a:pt x="100327" y="252496"/>
                </a:cubicBezTo>
                <a:cubicBezTo>
                  <a:pt x="106148" y="269429"/>
                  <a:pt x="111439" y="253289"/>
                  <a:pt x="103502" y="260433"/>
                </a:cubicBezTo>
                <a:cubicBezTo>
                  <a:pt x="95565" y="267577"/>
                  <a:pt x="69900" y="284775"/>
                  <a:pt x="52702" y="295358"/>
                </a:cubicBezTo>
                <a:cubicBezTo>
                  <a:pt x="35504" y="305941"/>
                  <a:pt x="-3918" y="327902"/>
                  <a:pt x="315" y="323933"/>
                </a:cubicBezTo>
                <a:cubicBezTo>
                  <a:pt x="4548" y="319964"/>
                  <a:pt x="67519" y="289009"/>
                  <a:pt x="78102" y="271546"/>
                </a:cubicBezTo>
                <a:cubicBezTo>
                  <a:pt x="88685" y="254084"/>
                  <a:pt x="68842" y="234239"/>
                  <a:pt x="63815" y="219158"/>
                </a:cubicBezTo>
                <a:cubicBezTo>
                  <a:pt x="58788" y="204077"/>
                  <a:pt x="41061" y="223921"/>
                  <a:pt x="47940" y="181058"/>
                </a:cubicBezTo>
                <a:cubicBezTo>
                  <a:pt x="54819" y="138196"/>
                  <a:pt x="93713" y="3787"/>
                  <a:pt x="97152" y="8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: 図形 253">
            <a:extLst>
              <a:ext uri="{FF2B5EF4-FFF2-40B4-BE49-F238E27FC236}">
                <a16:creationId xmlns:a16="http://schemas.microsoft.com/office/drawing/2014/main" id="{C14F8DCA-F66E-4DE2-992E-8408BF137B15}"/>
              </a:ext>
            </a:extLst>
          </p:cNvPr>
          <p:cNvSpPr/>
          <p:nvPr/>
        </p:nvSpPr>
        <p:spPr>
          <a:xfrm>
            <a:off x="4292461" y="1614488"/>
            <a:ext cx="346678" cy="749724"/>
          </a:xfrm>
          <a:custGeom>
            <a:avLst/>
            <a:gdLst>
              <a:gd name="connsiteX0" fmla="*/ 346214 w 346678"/>
              <a:gd name="connsiteY0" fmla="*/ 0 h 749724"/>
              <a:gd name="connsiteX1" fmla="*/ 263664 w 346678"/>
              <a:gd name="connsiteY1" fmla="*/ 141287 h 749724"/>
              <a:gd name="connsiteX2" fmla="*/ 174764 w 346678"/>
              <a:gd name="connsiteY2" fmla="*/ 312737 h 749724"/>
              <a:gd name="connsiteX3" fmla="*/ 101739 w 346678"/>
              <a:gd name="connsiteY3" fmla="*/ 558800 h 749724"/>
              <a:gd name="connsiteX4" fmla="*/ 77927 w 346678"/>
              <a:gd name="connsiteY4" fmla="*/ 693737 h 749724"/>
              <a:gd name="connsiteX5" fmla="*/ 139 w 346678"/>
              <a:gd name="connsiteY5" fmla="*/ 749300 h 749724"/>
              <a:gd name="connsiteX6" fmla="*/ 58877 w 346678"/>
              <a:gd name="connsiteY6" fmla="*/ 668337 h 749724"/>
              <a:gd name="connsiteX7" fmla="*/ 60464 w 346678"/>
              <a:gd name="connsiteY7" fmla="*/ 598487 h 749724"/>
              <a:gd name="connsiteX8" fmla="*/ 146189 w 346678"/>
              <a:gd name="connsiteY8" fmla="*/ 360362 h 749724"/>
              <a:gd name="connsiteX9" fmla="*/ 225564 w 346678"/>
              <a:gd name="connsiteY9" fmla="*/ 142875 h 749724"/>
              <a:gd name="connsiteX10" fmla="*/ 346214 w 346678"/>
              <a:gd name="connsiteY10" fmla="*/ 0 h 74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678" h="749724">
                <a:moveTo>
                  <a:pt x="346214" y="0"/>
                </a:moveTo>
                <a:cubicBezTo>
                  <a:pt x="352564" y="-265"/>
                  <a:pt x="292239" y="89164"/>
                  <a:pt x="263664" y="141287"/>
                </a:cubicBezTo>
                <a:cubicBezTo>
                  <a:pt x="235089" y="193410"/>
                  <a:pt x="201751" y="243152"/>
                  <a:pt x="174764" y="312737"/>
                </a:cubicBezTo>
                <a:cubicBezTo>
                  <a:pt x="147777" y="382322"/>
                  <a:pt x="117878" y="495300"/>
                  <a:pt x="101739" y="558800"/>
                </a:cubicBezTo>
                <a:cubicBezTo>
                  <a:pt x="85600" y="622300"/>
                  <a:pt x="94860" y="661987"/>
                  <a:pt x="77927" y="693737"/>
                </a:cubicBezTo>
                <a:cubicBezTo>
                  <a:pt x="60994" y="725487"/>
                  <a:pt x="3314" y="753533"/>
                  <a:pt x="139" y="749300"/>
                </a:cubicBezTo>
                <a:cubicBezTo>
                  <a:pt x="-3036" y="745067"/>
                  <a:pt x="48823" y="693472"/>
                  <a:pt x="58877" y="668337"/>
                </a:cubicBezTo>
                <a:cubicBezTo>
                  <a:pt x="68931" y="643202"/>
                  <a:pt x="45912" y="649816"/>
                  <a:pt x="60464" y="598487"/>
                </a:cubicBezTo>
                <a:cubicBezTo>
                  <a:pt x="75016" y="547158"/>
                  <a:pt x="118672" y="436297"/>
                  <a:pt x="146189" y="360362"/>
                </a:cubicBezTo>
                <a:cubicBezTo>
                  <a:pt x="173706" y="284427"/>
                  <a:pt x="196195" y="205052"/>
                  <a:pt x="225564" y="142875"/>
                </a:cubicBezTo>
                <a:cubicBezTo>
                  <a:pt x="254933" y="80698"/>
                  <a:pt x="339864" y="265"/>
                  <a:pt x="346214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: 図形 254">
            <a:extLst>
              <a:ext uri="{FF2B5EF4-FFF2-40B4-BE49-F238E27FC236}">
                <a16:creationId xmlns:a16="http://schemas.microsoft.com/office/drawing/2014/main" id="{ED20A3C1-6A81-4DEF-BEC2-484C2E3F61F8}"/>
              </a:ext>
            </a:extLst>
          </p:cNvPr>
          <p:cNvSpPr/>
          <p:nvPr/>
        </p:nvSpPr>
        <p:spPr>
          <a:xfrm>
            <a:off x="4313862" y="1525221"/>
            <a:ext cx="147967" cy="527639"/>
          </a:xfrm>
          <a:custGeom>
            <a:avLst/>
            <a:gdLst>
              <a:gd name="connsiteX0" fmla="*/ 147013 w 147967"/>
              <a:gd name="connsiteY0" fmla="*/ 1954 h 527639"/>
              <a:gd name="connsiteX1" fmla="*/ 81926 w 147967"/>
              <a:gd name="connsiteY1" fmla="*/ 92442 h 527639"/>
              <a:gd name="connsiteX2" fmla="*/ 45413 w 147967"/>
              <a:gd name="connsiteY2" fmla="*/ 255954 h 527639"/>
              <a:gd name="connsiteX3" fmla="*/ 4138 w 147967"/>
              <a:gd name="connsiteY3" fmla="*/ 511542 h 527639"/>
              <a:gd name="connsiteX4" fmla="*/ 4138 w 147967"/>
              <a:gd name="connsiteY4" fmla="*/ 465504 h 527639"/>
              <a:gd name="connsiteX5" fmla="*/ 27951 w 147967"/>
              <a:gd name="connsiteY5" fmla="*/ 174992 h 527639"/>
              <a:gd name="connsiteX6" fmla="*/ 147013 w 147967"/>
              <a:gd name="connsiteY6" fmla="*/ 1954 h 52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67" h="527639">
                <a:moveTo>
                  <a:pt x="147013" y="1954"/>
                </a:moveTo>
                <a:cubicBezTo>
                  <a:pt x="156009" y="-11804"/>
                  <a:pt x="98859" y="50109"/>
                  <a:pt x="81926" y="92442"/>
                </a:cubicBezTo>
                <a:cubicBezTo>
                  <a:pt x="64993" y="134775"/>
                  <a:pt x="58378" y="186104"/>
                  <a:pt x="45413" y="255954"/>
                </a:cubicBezTo>
                <a:cubicBezTo>
                  <a:pt x="32448" y="325804"/>
                  <a:pt x="11017" y="476617"/>
                  <a:pt x="4138" y="511542"/>
                </a:cubicBezTo>
                <a:cubicBezTo>
                  <a:pt x="-2741" y="546467"/>
                  <a:pt x="169" y="521596"/>
                  <a:pt x="4138" y="465504"/>
                </a:cubicBezTo>
                <a:cubicBezTo>
                  <a:pt x="8107" y="409412"/>
                  <a:pt x="8372" y="250927"/>
                  <a:pt x="27951" y="174992"/>
                </a:cubicBezTo>
                <a:cubicBezTo>
                  <a:pt x="47530" y="99057"/>
                  <a:pt x="138017" y="15712"/>
                  <a:pt x="147013" y="195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62C1F528-06CF-482C-9C82-982EB2979F1D}"/>
              </a:ext>
            </a:extLst>
          </p:cNvPr>
          <p:cNvSpPr/>
          <p:nvPr/>
        </p:nvSpPr>
        <p:spPr>
          <a:xfrm>
            <a:off x="3538754" y="1960126"/>
            <a:ext cx="239712" cy="265921"/>
          </a:xfrm>
          <a:custGeom>
            <a:avLst/>
            <a:gdLst>
              <a:gd name="connsiteX0" fmla="*/ 23596 w 239712"/>
              <a:gd name="connsiteY0" fmla="*/ 437 h 265921"/>
              <a:gd name="connsiteX1" fmla="*/ 23596 w 239712"/>
              <a:gd name="connsiteY1" fmla="*/ 143312 h 265921"/>
              <a:gd name="connsiteX2" fmla="*/ 29946 w 239712"/>
              <a:gd name="connsiteY2" fmla="*/ 162362 h 265921"/>
              <a:gd name="connsiteX3" fmla="*/ 64871 w 239712"/>
              <a:gd name="connsiteY3" fmla="*/ 200462 h 265921"/>
              <a:gd name="connsiteX4" fmla="*/ 91859 w 239712"/>
              <a:gd name="connsiteY4" fmla="*/ 229037 h 265921"/>
              <a:gd name="connsiteX5" fmla="*/ 239496 w 239712"/>
              <a:gd name="connsiteY5" fmla="*/ 263962 h 265921"/>
              <a:gd name="connsiteX6" fmla="*/ 122021 w 239712"/>
              <a:gd name="connsiteY6" fmla="*/ 254437 h 265921"/>
              <a:gd name="connsiteX7" fmla="*/ 6134 w 239712"/>
              <a:gd name="connsiteY7" fmla="*/ 195699 h 265921"/>
              <a:gd name="connsiteX8" fmla="*/ 23596 w 239712"/>
              <a:gd name="connsiteY8" fmla="*/ 437 h 26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712" h="265921">
                <a:moveTo>
                  <a:pt x="23596" y="437"/>
                </a:moveTo>
                <a:cubicBezTo>
                  <a:pt x="26506" y="-8294"/>
                  <a:pt x="22538" y="116325"/>
                  <a:pt x="23596" y="143312"/>
                </a:cubicBezTo>
                <a:cubicBezTo>
                  <a:pt x="24654" y="170299"/>
                  <a:pt x="23067" y="152837"/>
                  <a:pt x="29946" y="162362"/>
                </a:cubicBezTo>
                <a:cubicBezTo>
                  <a:pt x="36825" y="171887"/>
                  <a:pt x="54552" y="189350"/>
                  <a:pt x="64871" y="200462"/>
                </a:cubicBezTo>
                <a:cubicBezTo>
                  <a:pt x="75190" y="211574"/>
                  <a:pt x="62755" y="218454"/>
                  <a:pt x="91859" y="229037"/>
                </a:cubicBezTo>
                <a:cubicBezTo>
                  <a:pt x="120963" y="239620"/>
                  <a:pt x="234469" y="259729"/>
                  <a:pt x="239496" y="263962"/>
                </a:cubicBezTo>
                <a:cubicBezTo>
                  <a:pt x="244523" y="268195"/>
                  <a:pt x="160915" y="265814"/>
                  <a:pt x="122021" y="254437"/>
                </a:cubicBezTo>
                <a:cubicBezTo>
                  <a:pt x="83127" y="243060"/>
                  <a:pt x="25978" y="237503"/>
                  <a:pt x="6134" y="195699"/>
                </a:cubicBezTo>
                <a:cubicBezTo>
                  <a:pt x="-13710" y="153895"/>
                  <a:pt x="20686" y="9168"/>
                  <a:pt x="23596" y="43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B20D73A5-854F-43D7-9921-44454090FCCC}"/>
              </a:ext>
            </a:extLst>
          </p:cNvPr>
          <p:cNvSpPr/>
          <p:nvPr/>
        </p:nvSpPr>
        <p:spPr>
          <a:xfrm>
            <a:off x="3555887" y="1857174"/>
            <a:ext cx="281445" cy="118095"/>
          </a:xfrm>
          <a:custGeom>
            <a:avLst/>
            <a:gdLst>
              <a:gd name="connsiteX0" fmla="*/ 113 w 281445"/>
              <a:gd name="connsiteY0" fmla="*/ 97039 h 118095"/>
              <a:gd name="connsiteX1" fmla="*/ 176326 w 281445"/>
              <a:gd name="connsiteY1" fmla="*/ 25601 h 118095"/>
              <a:gd name="connsiteX2" fmla="*/ 241413 w 281445"/>
              <a:gd name="connsiteY2" fmla="*/ 201 h 118095"/>
              <a:gd name="connsiteX3" fmla="*/ 258876 w 281445"/>
              <a:gd name="connsiteY3" fmla="*/ 36714 h 118095"/>
              <a:gd name="connsiteX4" fmla="*/ 281101 w 281445"/>
              <a:gd name="connsiteY4" fmla="*/ 98626 h 118095"/>
              <a:gd name="connsiteX5" fmla="*/ 271576 w 281445"/>
              <a:gd name="connsiteY5" fmla="*/ 117676 h 118095"/>
              <a:gd name="connsiteX6" fmla="*/ 260463 w 281445"/>
              <a:gd name="connsiteY6" fmla="*/ 84339 h 118095"/>
              <a:gd name="connsiteX7" fmla="*/ 257288 w 281445"/>
              <a:gd name="connsiteY7" fmla="*/ 31951 h 118095"/>
              <a:gd name="connsiteX8" fmla="*/ 208076 w 281445"/>
              <a:gd name="connsiteY8" fmla="*/ 35126 h 118095"/>
              <a:gd name="connsiteX9" fmla="*/ 113 w 281445"/>
              <a:gd name="connsiteY9" fmla="*/ 97039 h 1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445" h="118095">
                <a:moveTo>
                  <a:pt x="113" y="97039"/>
                </a:moveTo>
                <a:cubicBezTo>
                  <a:pt x="-5179" y="95452"/>
                  <a:pt x="176326" y="25601"/>
                  <a:pt x="176326" y="25601"/>
                </a:cubicBezTo>
                <a:cubicBezTo>
                  <a:pt x="216543" y="9461"/>
                  <a:pt x="227655" y="-1651"/>
                  <a:pt x="241413" y="201"/>
                </a:cubicBezTo>
                <a:cubicBezTo>
                  <a:pt x="255171" y="2053"/>
                  <a:pt x="252261" y="20310"/>
                  <a:pt x="258876" y="36714"/>
                </a:cubicBezTo>
                <a:cubicBezTo>
                  <a:pt x="265491" y="53118"/>
                  <a:pt x="278984" y="85132"/>
                  <a:pt x="281101" y="98626"/>
                </a:cubicBezTo>
                <a:cubicBezTo>
                  <a:pt x="283218" y="112120"/>
                  <a:pt x="275016" y="120057"/>
                  <a:pt x="271576" y="117676"/>
                </a:cubicBezTo>
                <a:cubicBezTo>
                  <a:pt x="268136" y="115295"/>
                  <a:pt x="262844" y="98626"/>
                  <a:pt x="260463" y="84339"/>
                </a:cubicBezTo>
                <a:cubicBezTo>
                  <a:pt x="258082" y="70052"/>
                  <a:pt x="266019" y="40153"/>
                  <a:pt x="257288" y="31951"/>
                </a:cubicBezTo>
                <a:cubicBezTo>
                  <a:pt x="248557" y="23749"/>
                  <a:pt x="250674" y="21368"/>
                  <a:pt x="208076" y="35126"/>
                </a:cubicBezTo>
                <a:cubicBezTo>
                  <a:pt x="165478" y="48884"/>
                  <a:pt x="5405" y="98626"/>
                  <a:pt x="113" y="9703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1E290889-B029-42D0-B0BF-52B4D3E349AC}"/>
              </a:ext>
            </a:extLst>
          </p:cNvPr>
          <p:cNvSpPr/>
          <p:nvPr/>
        </p:nvSpPr>
        <p:spPr>
          <a:xfrm>
            <a:off x="3606756" y="1973243"/>
            <a:ext cx="217764" cy="151558"/>
          </a:xfrm>
          <a:custGeom>
            <a:avLst/>
            <a:gdLst>
              <a:gd name="connsiteX0" fmla="*/ 217532 w 217764"/>
              <a:gd name="connsiteY0" fmla="*/ 20 h 151558"/>
              <a:gd name="connsiteX1" fmla="*/ 122282 w 217764"/>
              <a:gd name="connsiteY1" fmla="*/ 111145 h 151558"/>
              <a:gd name="connsiteX2" fmla="*/ 82594 w 217764"/>
              <a:gd name="connsiteY2" fmla="*/ 142895 h 151558"/>
              <a:gd name="connsiteX3" fmla="*/ 41319 w 217764"/>
              <a:gd name="connsiteY3" fmla="*/ 149245 h 151558"/>
              <a:gd name="connsiteX4" fmla="*/ 44 w 217764"/>
              <a:gd name="connsiteY4" fmla="*/ 150832 h 151558"/>
              <a:gd name="connsiteX5" fmla="*/ 49257 w 217764"/>
              <a:gd name="connsiteY5" fmla="*/ 138132 h 151558"/>
              <a:gd name="connsiteX6" fmla="*/ 92119 w 217764"/>
              <a:gd name="connsiteY6" fmla="*/ 120670 h 151558"/>
              <a:gd name="connsiteX7" fmla="*/ 217532 w 217764"/>
              <a:gd name="connsiteY7" fmla="*/ 20 h 15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764" h="151558">
                <a:moveTo>
                  <a:pt x="217532" y="20"/>
                </a:moveTo>
                <a:cubicBezTo>
                  <a:pt x="222559" y="-1567"/>
                  <a:pt x="144772" y="87333"/>
                  <a:pt x="122282" y="111145"/>
                </a:cubicBezTo>
                <a:cubicBezTo>
                  <a:pt x="99792" y="134957"/>
                  <a:pt x="96088" y="136545"/>
                  <a:pt x="82594" y="142895"/>
                </a:cubicBezTo>
                <a:cubicBezTo>
                  <a:pt x="69100" y="149245"/>
                  <a:pt x="55077" y="147922"/>
                  <a:pt x="41319" y="149245"/>
                </a:cubicBezTo>
                <a:cubicBezTo>
                  <a:pt x="27561" y="150568"/>
                  <a:pt x="-1279" y="152684"/>
                  <a:pt x="44" y="150832"/>
                </a:cubicBezTo>
                <a:cubicBezTo>
                  <a:pt x="1367" y="148980"/>
                  <a:pt x="33911" y="143159"/>
                  <a:pt x="49257" y="138132"/>
                </a:cubicBezTo>
                <a:cubicBezTo>
                  <a:pt x="64603" y="133105"/>
                  <a:pt x="65396" y="142895"/>
                  <a:pt x="92119" y="120670"/>
                </a:cubicBezTo>
                <a:cubicBezTo>
                  <a:pt x="118842" y="98445"/>
                  <a:pt x="212505" y="1607"/>
                  <a:pt x="217532" y="2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60978C7F-A704-49D1-869C-6101DA5F1AF6}"/>
              </a:ext>
            </a:extLst>
          </p:cNvPr>
          <p:cNvSpPr/>
          <p:nvPr/>
        </p:nvSpPr>
        <p:spPr>
          <a:xfrm>
            <a:off x="3637148" y="1858653"/>
            <a:ext cx="230558" cy="305548"/>
          </a:xfrm>
          <a:custGeom>
            <a:avLst/>
            <a:gdLst>
              <a:gd name="connsiteX0" fmla="*/ 201427 w 230558"/>
              <a:gd name="connsiteY0" fmla="*/ 310 h 305548"/>
              <a:gd name="connsiteX1" fmla="*/ 228415 w 230558"/>
              <a:gd name="connsiteY1" fmla="*/ 93972 h 305548"/>
              <a:gd name="connsiteX2" fmla="*/ 223652 w 230558"/>
              <a:gd name="connsiteY2" fmla="*/ 113022 h 305548"/>
              <a:gd name="connsiteX3" fmla="*/ 182377 w 230558"/>
              <a:gd name="connsiteY3" fmla="*/ 168585 h 305548"/>
              <a:gd name="connsiteX4" fmla="*/ 112527 w 230558"/>
              <a:gd name="connsiteY4" fmla="*/ 243197 h 305548"/>
              <a:gd name="connsiteX5" fmla="*/ 39502 w 230558"/>
              <a:gd name="connsiteY5" fmla="*/ 289235 h 305548"/>
              <a:gd name="connsiteX6" fmla="*/ 1402 w 230558"/>
              <a:gd name="connsiteY6" fmla="*/ 303522 h 305548"/>
              <a:gd name="connsiteX7" fmla="*/ 87127 w 230558"/>
              <a:gd name="connsiteY7" fmla="*/ 249547 h 305548"/>
              <a:gd name="connsiteX8" fmla="*/ 212540 w 230558"/>
              <a:gd name="connsiteY8" fmla="*/ 70160 h 305548"/>
              <a:gd name="connsiteX9" fmla="*/ 201427 w 230558"/>
              <a:gd name="connsiteY9" fmla="*/ 310 h 30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58" h="305548">
                <a:moveTo>
                  <a:pt x="201427" y="310"/>
                </a:moveTo>
                <a:cubicBezTo>
                  <a:pt x="204073" y="4279"/>
                  <a:pt x="224711" y="75187"/>
                  <a:pt x="228415" y="93972"/>
                </a:cubicBezTo>
                <a:cubicBezTo>
                  <a:pt x="232119" y="112757"/>
                  <a:pt x="231325" y="100587"/>
                  <a:pt x="223652" y="113022"/>
                </a:cubicBezTo>
                <a:cubicBezTo>
                  <a:pt x="215979" y="125457"/>
                  <a:pt x="200898" y="146889"/>
                  <a:pt x="182377" y="168585"/>
                </a:cubicBezTo>
                <a:cubicBezTo>
                  <a:pt x="163856" y="190281"/>
                  <a:pt x="136339" y="223089"/>
                  <a:pt x="112527" y="243197"/>
                </a:cubicBezTo>
                <a:cubicBezTo>
                  <a:pt x="88715" y="263305"/>
                  <a:pt x="58023" y="279181"/>
                  <a:pt x="39502" y="289235"/>
                </a:cubicBezTo>
                <a:cubicBezTo>
                  <a:pt x="20981" y="299289"/>
                  <a:pt x="-6535" y="310137"/>
                  <a:pt x="1402" y="303522"/>
                </a:cubicBezTo>
                <a:cubicBezTo>
                  <a:pt x="9339" y="296907"/>
                  <a:pt x="51937" y="288441"/>
                  <a:pt x="87127" y="249547"/>
                </a:cubicBezTo>
                <a:cubicBezTo>
                  <a:pt x="122317" y="210653"/>
                  <a:pt x="191903" y="109318"/>
                  <a:pt x="212540" y="70160"/>
                </a:cubicBezTo>
                <a:cubicBezTo>
                  <a:pt x="233177" y="31002"/>
                  <a:pt x="198781" y="-3659"/>
                  <a:pt x="201427" y="31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BA975943-D4C9-4284-87C4-669B49766EE1}"/>
              </a:ext>
            </a:extLst>
          </p:cNvPr>
          <p:cNvSpPr/>
          <p:nvPr/>
        </p:nvSpPr>
        <p:spPr>
          <a:xfrm>
            <a:off x="3646844" y="1574567"/>
            <a:ext cx="323289" cy="91460"/>
          </a:xfrm>
          <a:custGeom>
            <a:avLst/>
            <a:gdLst>
              <a:gd name="connsiteX0" fmla="*/ 1231 w 323289"/>
              <a:gd name="connsiteY0" fmla="*/ 90721 h 91460"/>
              <a:gd name="connsiteX1" fmla="*/ 125056 w 323289"/>
              <a:gd name="connsiteY1" fmla="*/ 44683 h 91460"/>
              <a:gd name="connsiteX2" fmla="*/ 218719 w 323289"/>
              <a:gd name="connsiteY2" fmla="*/ 31983 h 91460"/>
              <a:gd name="connsiteX3" fmla="*/ 317144 w 323289"/>
              <a:gd name="connsiteY3" fmla="*/ 24046 h 91460"/>
              <a:gd name="connsiteX4" fmla="*/ 301269 w 323289"/>
              <a:gd name="connsiteY4" fmla="*/ 9758 h 91460"/>
              <a:gd name="connsiteX5" fmla="*/ 206019 w 323289"/>
              <a:gd name="connsiteY5" fmla="*/ 3408 h 91460"/>
              <a:gd name="connsiteX6" fmla="*/ 1231 w 323289"/>
              <a:gd name="connsiteY6" fmla="*/ 90721 h 9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289" h="91460">
                <a:moveTo>
                  <a:pt x="1231" y="90721"/>
                </a:moveTo>
                <a:cubicBezTo>
                  <a:pt x="-12263" y="97600"/>
                  <a:pt x="88808" y="54473"/>
                  <a:pt x="125056" y="44683"/>
                </a:cubicBezTo>
                <a:cubicBezTo>
                  <a:pt x="161304" y="34893"/>
                  <a:pt x="186704" y="35422"/>
                  <a:pt x="218719" y="31983"/>
                </a:cubicBezTo>
                <a:cubicBezTo>
                  <a:pt x="250734" y="28543"/>
                  <a:pt x="303386" y="27750"/>
                  <a:pt x="317144" y="24046"/>
                </a:cubicBezTo>
                <a:cubicBezTo>
                  <a:pt x="330902" y="20342"/>
                  <a:pt x="319790" y="13198"/>
                  <a:pt x="301269" y="9758"/>
                </a:cubicBezTo>
                <a:cubicBezTo>
                  <a:pt x="282748" y="6318"/>
                  <a:pt x="254173" y="-5852"/>
                  <a:pt x="206019" y="3408"/>
                </a:cubicBezTo>
                <a:cubicBezTo>
                  <a:pt x="157865" y="12668"/>
                  <a:pt x="14725" y="83842"/>
                  <a:pt x="1231" y="9072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5549C753-248E-4ABF-A960-FB841FC288B3}"/>
              </a:ext>
            </a:extLst>
          </p:cNvPr>
          <p:cNvSpPr/>
          <p:nvPr/>
        </p:nvSpPr>
        <p:spPr>
          <a:xfrm>
            <a:off x="3612662" y="1634709"/>
            <a:ext cx="124986" cy="256500"/>
          </a:xfrm>
          <a:custGeom>
            <a:avLst/>
            <a:gdLst>
              <a:gd name="connsiteX0" fmla="*/ 70338 w 124986"/>
              <a:gd name="connsiteY0" fmla="*/ 416 h 256500"/>
              <a:gd name="connsiteX1" fmla="*/ 33826 w 124986"/>
              <a:gd name="connsiteY1" fmla="*/ 41691 h 256500"/>
              <a:gd name="connsiteX2" fmla="*/ 19538 w 124986"/>
              <a:gd name="connsiteY2" fmla="*/ 98841 h 256500"/>
              <a:gd name="connsiteX3" fmla="*/ 33826 w 124986"/>
              <a:gd name="connsiteY3" fmla="*/ 163929 h 256500"/>
              <a:gd name="connsiteX4" fmla="*/ 46526 w 124986"/>
              <a:gd name="connsiteY4" fmla="*/ 206791 h 256500"/>
              <a:gd name="connsiteX5" fmla="*/ 67163 w 124986"/>
              <a:gd name="connsiteY5" fmla="*/ 224254 h 256500"/>
              <a:gd name="connsiteX6" fmla="*/ 122726 w 124986"/>
              <a:gd name="connsiteY6" fmla="*/ 252829 h 256500"/>
              <a:gd name="connsiteX7" fmla="*/ 105263 w 124986"/>
              <a:gd name="connsiteY7" fmla="*/ 251241 h 256500"/>
              <a:gd name="connsiteX8" fmla="*/ 24301 w 124986"/>
              <a:gd name="connsiteY8" fmla="*/ 208379 h 256500"/>
              <a:gd name="connsiteX9" fmla="*/ 13188 w 124986"/>
              <a:gd name="connsiteY9" fmla="*/ 122654 h 256500"/>
              <a:gd name="connsiteX10" fmla="*/ 5251 w 124986"/>
              <a:gd name="connsiteY10" fmla="*/ 27404 h 256500"/>
              <a:gd name="connsiteX11" fmla="*/ 70338 w 124986"/>
              <a:gd name="connsiteY11" fmla="*/ 416 h 2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986" h="256500">
                <a:moveTo>
                  <a:pt x="70338" y="416"/>
                </a:moveTo>
                <a:cubicBezTo>
                  <a:pt x="75100" y="2797"/>
                  <a:pt x="42293" y="25287"/>
                  <a:pt x="33826" y="41691"/>
                </a:cubicBezTo>
                <a:cubicBezTo>
                  <a:pt x="25359" y="58095"/>
                  <a:pt x="19538" y="78468"/>
                  <a:pt x="19538" y="98841"/>
                </a:cubicBezTo>
                <a:cubicBezTo>
                  <a:pt x="19538" y="119214"/>
                  <a:pt x="29328" y="145937"/>
                  <a:pt x="33826" y="163929"/>
                </a:cubicBezTo>
                <a:cubicBezTo>
                  <a:pt x="38324" y="181921"/>
                  <a:pt x="40970" y="196737"/>
                  <a:pt x="46526" y="206791"/>
                </a:cubicBezTo>
                <a:cubicBezTo>
                  <a:pt x="52082" y="216845"/>
                  <a:pt x="54463" y="216581"/>
                  <a:pt x="67163" y="224254"/>
                </a:cubicBezTo>
                <a:cubicBezTo>
                  <a:pt x="79863" y="231927"/>
                  <a:pt x="116376" y="248331"/>
                  <a:pt x="122726" y="252829"/>
                </a:cubicBezTo>
                <a:cubicBezTo>
                  <a:pt x="129076" y="257327"/>
                  <a:pt x="121667" y="258649"/>
                  <a:pt x="105263" y="251241"/>
                </a:cubicBezTo>
                <a:cubicBezTo>
                  <a:pt x="88859" y="243833"/>
                  <a:pt x="39647" y="229810"/>
                  <a:pt x="24301" y="208379"/>
                </a:cubicBezTo>
                <a:cubicBezTo>
                  <a:pt x="8955" y="186948"/>
                  <a:pt x="16363" y="152817"/>
                  <a:pt x="13188" y="122654"/>
                </a:cubicBezTo>
                <a:cubicBezTo>
                  <a:pt x="10013" y="92491"/>
                  <a:pt x="-9037" y="49100"/>
                  <a:pt x="5251" y="27404"/>
                </a:cubicBezTo>
                <a:cubicBezTo>
                  <a:pt x="19538" y="5708"/>
                  <a:pt x="65576" y="-1965"/>
                  <a:pt x="70338" y="41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8C8A168A-EAF0-4073-88E9-264ED9D4D650}"/>
              </a:ext>
            </a:extLst>
          </p:cNvPr>
          <p:cNvSpPr/>
          <p:nvPr/>
        </p:nvSpPr>
        <p:spPr>
          <a:xfrm>
            <a:off x="3680821" y="1680784"/>
            <a:ext cx="293590" cy="133794"/>
          </a:xfrm>
          <a:custGeom>
            <a:avLst/>
            <a:gdLst>
              <a:gd name="connsiteX0" fmla="*/ 292692 w 293590"/>
              <a:gd name="connsiteY0" fmla="*/ 379 h 133794"/>
              <a:gd name="connsiteX1" fmla="*/ 227604 w 293590"/>
              <a:gd name="connsiteY1" fmla="*/ 55941 h 133794"/>
              <a:gd name="connsiteX2" fmla="*/ 133942 w 293590"/>
              <a:gd name="connsiteY2" fmla="*/ 114679 h 133794"/>
              <a:gd name="connsiteX3" fmla="*/ 75204 w 293590"/>
              <a:gd name="connsiteY3" fmla="*/ 130554 h 133794"/>
              <a:gd name="connsiteX4" fmla="*/ 27579 w 293590"/>
              <a:gd name="connsiteY4" fmla="*/ 133729 h 133794"/>
              <a:gd name="connsiteX5" fmla="*/ 2179 w 293590"/>
              <a:gd name="connsiteY5" fmla="*/ 132141 h 133794"/>
              <a:gd name="connsiteX6" fmla="*/ 83142 w 293590"/>
              <a:gd name="connsiteY6" fmla="*/ 125791 h 133794"/>
              <a:gd name="connsiteX7" fmla="*/ 133942 w 293590"/>
              <a:gd name="connsiteY7" fmla="*/ 113091 h 133794"/>
              <a:gd name="connsiteX8" fmla="*/ 179979 w 293590"/>
              <a:gd name="connsiteY8" fmla="*/ 84516 h 133794"/>
              <a:gd name="connsiteX9" fmla="*/ 292692 w 293590"/>
              <a:gd name="connsiteY9" fmla="*/ 379 h 13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590" h="133794">
                <a:moveTo>
                  <a:pt x="292692" y="379"/>
                </a:moveTo>
                <a:cubicBezTo>
                  <a:pt x="300630" y="-4384"/>
                  <a:pt x="254062" y="36891"/>
                  <a:pt x="227604" y="55941"/>
                </a:cubicBezTo>
                <a:cubicBezTo>
                  <a:pt x="201146" y="74991"/>
                  <a:pt x="159342" y="102244"/>
                  <a:pt x="133942" y="114679"/>
                </a:cubicBezTo>
                <a:cubicBezTo>
                  <a:pt x="108542" y="127115"/>
                  <a:pt x="92931" y="127379"/>
                  <a:pt x="75204" y="130554"/>
                </a:cubicBezTo>
                <a:cubicBezTo>
                  <a:pt x="57477" y="133729"/>
                  <a:pt x="39750" y="133465"/>
                  <a:pt x="27579" y="133729"/>
                </a:cubicBezTo>
                <a:cubicBezTo>
                  <a:pt x="15408" y="133993"/>
                  <a:pt x="-7081" y="133464"/>
                  <a:pt x="2179" y="132141"/>
                </a:cubicBezTo>
                <a:cubicBezTo>
                  <a:pt x="11439" y="130818"/>
                  <a:pt x="61182" y="128966"/>
                  <a:pt x="83142" y="125791"/>
                </a:cubicBezTo>
                <a:cubicBezTo>
                  <a:pt x="105102" y="122616"/>
                  <a:pt x="117802" y="119970"/>
                  <a:pt x="133942" y="113091"/>
                </a:cubicBezTo>
                <a:cubicBezTo>
                  <a:pt x="150081" y="106212"/>
                  <a:pt x="154050" y="103301"/>
                  <a:pt x="179979" y="84516"/>
                </a:cubicBezTo>
                <a:cubicBezTo>
                  <a:pt x="205908" y="65731"/>
                  <a:pt x="284754" y="5142"/>
                  <a:pt x="292692" y="37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E58F3F37-A999-42D9-BD92-0764F2D7D298}"/>
              </a:ext>
            </a:extLst>
          </p:cNvPr>
          <p:cNvSpPr/>
          <p:nvPr/>
        </p:nvSpPr>
        <p:spPr>
          <a:xfrm>
            <a:off x="3941677" y="1596866"/>
            <a:ext cx="49350" cy="128749"/>
          </a:xfrm>
          <a:custGeom>
            <a:avLst/>
            <a:gdLst>
              <a:gd name="connsiteX0" fmla="*/ 38186 w 49350"/>
              <a:gd name="connsiteY0" fmla="*/ 159 h 128749"/>
              <a:gd name="connsiteX1" fmla="*/ 49298 w 49350"/>
              <a:gd name="connsiteY1" fmla="*/ 84297 h 128749"/>
              <a:gd name="connsiteX2" fmla="*/ 33423 w 49350"/>
              <a:gd name="connsiteY2" fmla="*/ 96997 h 128749"/>
              <a:gd name="connsiteX3" fmla="*/ 86 w 49350"/>
              <a:gd name="connsiteY3" fmla="*/ 128747 h 128749"/>
              <a:gd name="connsiteX4" fmla="*/ 23898 w 49350"/>
              <a:gd name="connsiteY4" fmla="*/ 95409 h 128749"/>
              <a:gd name="connsiteX5" fmla="*/ 28661 w 49350"/>
              <a:gd name="connsiteY5" fmla="*/ 63659 h 128749"/>
              <a:gd name="connsiteX6" fmla="*/ 38186 w 49350"/>
              <a:gd name="connsiteY6" fmla="*/ 159 h 1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50" h="128749">
                <a:moveTo>
                  <a:pt x="38186" y="159"/>
                </a:moveTo>
                <a:cubicBezTo>
                  <a:pt x="41625" y="3599"/>
                  <a:pt x="50092" y="68157"/>
                  <a:pt x="49298" y="84297"/>
                </a:cubicBezTo>
                <a:cubicBezTo>
                  <a:pt x="48504" y="100437"/>
                  <a:pt x="41625" y="89589"/>
                  <a:pt x="33423" y="96997"/>
                </a:cubicBezTo>
                <a:cubicBezTo>
                  <a:pt x="25221" y="104405"/>
                  <a:pt x="1673" y="129012"/>
                  <a:pt x="86" y="128747"/>
                </a:cubicBezTo>
                <a:cubicBezTo>
                  <a:pt x="-1502" y="128482"/>
                  <a:pt x="19136" y="106257"/>
                  <a:pt x="23898" y="95409"/>
                </a:cubicBezTo>
                <a:cubicBezTo>
                  <a:pt x="28660" y="84561"/>
                  <a:pt x="26544" y="77417"/>
                  <a:pt x="28661" y="63659"/>
                </a:cubicBezTo>
                <a:cubicBezTo>
                  <a:pt x="30778" y="49901"/>
                  <a:pt x="34747" y="-3281"/>
                  <a:pt x="38186" y="15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5C40AC29-CB9B-408C-B49F-C72978469068}"/>
              </a:ext>
            </a:extLst>
          </p:cNvPr>
          <p:cNvSpPr/>
          <p:nvPr/>
        </p:nvSpPr>
        <p:spPr>
          <a:xfrm>
            <a:off x="3887788" y="1614485"/>
            <a:ext cx="126405" cy="181000"/>
          </a:xfrm>
          <a:custGeom>
            <a:avLst/>
            <a:gdLst>
              <a:gd name="connsiteX0" fmla="*/ 123825 w 126405"/>
              <a:gd name="connsiteY0" fmla="*/ 3 h 181000"/>
              <a:gd name="connsiteX1" fmla="*/ 123825 w 126405"/>
              <a:gd name="connsiteY1" fmla="*/ 71440 h 181000"/>
              <a:gd name="connsiteX2" fmla="*/ 103187 w 126405"/>
              <a:gd name="connsiteY2" fmla="*/ 88903 h 181000"/>
              <a:gd name="connsiteX3" fmla="*/ 74612 w 126405"/>
              <a:gd name="connsiteY3" fmla="*/ 120653 h 181000"/>
              <a:gd name="connsiteX4" fmla="*/ 0 w 126405"/>
              <a:gd name="connsiteY4" fmla="*/ 180978 h 181000"/>
              <a:gd name="connsiteX5" fmla="*/ 76200 w 126405"/>
              <a:gd name="connsiteY5" fmla="*/ 127003 h 181000"/>
              <a:gd name="connsiteX6" fmla="*/ 103187 w 126405"/>
              <a:gd name="connsiteY6" fmla="*/ 74615 h 181000"/>
              <a:gd name="connsiteX7" fmla="*/ 123825 w 126405"/>
              <a:gd name="connsiteY7" fmla="*/ 3 h 1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05" h="181000">
                <a:moveTo>
                  <a:pt x="123825" y="3"/>
                </a:moveTo>
                <a:cubicBezTo>
                  <a:pt x="127265" y="-526"/>
                  <a:pt x="127265" y="56623"/>
                  <a:pt x="123825" y="71440"/>
                </a:cubicBezTo>
                <a:cubicBezTo>
                  <a:pt x="120385" y="86257"/>
                  <a:pt x="111389" y="80701"/>
                  <a:pt x="103187" y="88903"/>
                </a:cubicBezTo>
                <a:cubicBezTo>
                  <a:pt x="94985" y="97105"/>
                  <a:pt x="91810" y="105307"/>
                  <a:pt x="74612" y="120653"/>
                </a:cubicBezTo>
                <a:cubicBezTo>
                  <a:pt x="57414" y="135999"/>
                  <a:pt x="-265" y="179920"/>
                  <a:pt x="0" y="180978"/>
                </a:cubicBezTo>
                <a:cubicBezTo>
                  <a:pt x="265" y="182036"/>
                  <a:pt x="59002" y="144730"/>
                  <a:pt x="76200" y="127003"/>
                </a:cubicBezTo>
                <a:cubicBezTo>
                  <a:pt x="93398" y="109276"/>
                  <a:pt x="96308" y="95517"/>
                  <a:pt x="103187" y="74615"/>
                </a:cubicBezTo>
                <a:cubicBezTo>
                  <a:pt x="110066" y="53713"/>
                  <a:pt x="120385" y="532"/>
                  <a:pt x="123825" y="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030B44A7-25CB-4F48-A71A-AF0C47C22256}"/>
              </a:ext>
            </a:extLst>
          </p:cNvPr>
          <p:cNvSpPr/>
          <p:nvPr/>
        </p:nvSpPr>
        <p:spPr>
          <a:xfrm>
            <a:off x="3852277" y="1941513"/>
            <a:ext cx="232361" cy="94655"/>
          </a:xfrm>
          <a:custGeom>
            <a:avLst/>
            <a:gdLst>
              <a:gd name="connsiteX0" fmla="*/ 232361 w 232361"/>
              <a:gd name="connsiteY0" fmla="*/ 0 h 94655"/>
              <a:gd name="connsiteX1" fmla="*/ 45036 w 232361"/>
              <a:gd name="connsiteY1" fmla="*/ 88900 h 94655"/>
              <a:gd name="connsiteX2" fmla="*/ 21223 w 232361"/>
              <a:gd name="connsiteY2" fmla="*/ 84137 h 94655"/>
              <a:gd name="connsiteX3" fmla="*/ 586 w 232361"/>
              <a:gd name="connsiteY3" fmla="*/ 69850 h 94655"/>
              <a:gd name="connsiteX4" fmla="*/ 45036 w 232361"/>
              <a:gd name="connsiteY4" fmla="*/ 69850 h 94655"/>
              <a:gd name="connsiteX5" fmla="*/ 67261 w 232361"/>
              <a:gd name="connsiteY5" fmla="*/ 61912 h 94655"/>
              <a:gd name="connsiteX6" fmla="*/ 232361 w 232361"/>
              <a:gd name="connsiteY6" fmla="*/ 0 h 9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361" h="94655">
                <a:moveTo>
                  <a:pt x="232361" y="0"/>
                </a:moveTo>
                <a:cubicBezTo>
                  <a:pt x="156293" y="37438"/>
                  <a:pt x="80226" y="74877"/>
                  <a:pt x="45036" y="88900"/>
                </a:cubicBezTo>
                <a:cubicBezTo>
                  <a:pt x="9846" y="102923"/>
                  <a:pt x="28631" y="87312"/>
                  <a:pt x="21223" y="84137"/>
                </a:cubicBezTo>
                <a:cubicBezTo>
                  <a:pt x="13815" y="80962"/>
                  <a:pt x="-3383" y="72231"/>
                  <a:pt x="586" y="69850"/>
                </a:cubicBezTo>
                <a:cubicBezTo>
                  <a:pt x="4555" y="67469"/>
                  <a:pt x="33924" y="71173"/>
                  <a:pt x="45036" y="69850"/>
                </a:cubicBezTo>
                <a:cubicBezTo>
                  <a:pt x="56148" y="68527"/>
                  <a:pt x="67261" y="61912"/>
                  <a:pt x="67261" y="61912"/>
                </a:cubicBezTo>
                <a:lnTo>
                  <a:pt x="232361" y="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E36823F4-5BF0-4B02-A137-D8F63C2BDBCF}"/>
              </a:ext>
            </a:extLst>
          </p:cNvPr>
          <p:cNvSpPr/>
          <p:nvPr/>
        </p:nvSpPr>
        <p:spPr>
          <a:xfrm>
            <a:off x="3871857" y="1920867"/>
            <a:ext cx="226051" cy="41887"/>
          </a:xfrm>
          <a:custGeom>
            <a:avLst/>
            <a:gdLst>
              <a:gd name="connsiteX0" fmla="*/ 56 w 226051"/>
              <a:gd name="connsiteY0" fmla="*/ 38108 h 41887"/>
              <a:gd name="connsiteX1" fmla="*/ 93718 w 226051"/>
              <a:gd name="connsiteY1" fmla="*/ 33346 h 41887"/>
              <a:gd name="connsiteX2" fmla="*/ 136581 w 226051"/>
              <a:gd name="connsiteY2" fmla="*/ 14296 h 41887"/>
              <a:gd name="connsiteX3" fmla="*/ 225481 w 226051"/>
              <a:gd name="connsiteY3" fmla="*/ 8 h 41887"/>
              <a:gd name="connsiteX4" fmla="*/ 171506 w 226051"/>
              <a:gd name="connsiteY4" fmla="*/ 12708 h 41887"/>
              <a:gd name="connsiteX5" fmla="*/ 108006 w 226051"/>
              <a:gd name="connsiteY5" fmla="*/ 39696 h 41887"/>
              <a:gd name="connsiteX6" fmla="*/ 56 w 226051"/>
              <a:gd name="connsiteY6" fmla="*/ 38108 h 4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051" h="41887">
                <a:moveTo>
                  <a:pt x="56" y="38108"/>
                </a:moveTo>
                <a:cubicBezTo>
                  <a:pt x="-2325" y="37050"/>
                  <a:pt x="70964" y="37315"/>
                  <a:pt x="93718" y="33346"/>
                </a:cubicBezTo>
                <a:cubicBezTo>
                  <a:pt x="116472" y="29377"/>
                  <a:pt x="114621" y="19852"/>
                  <a:pt x="136581" y="14296"/>
                </a:cubicBezTo>
                <a:cubicBezTo>
                  <a:pt x="158541" y="8740"/>
                  <a:pt x="219660" y="273"/>
                  <a:pt x="225481" y="8"/>
                </a:cubicBezTo>
                <a:cubicBezTo>
                  <a:pt x="231302" y="-257"/>
                  <a:pt x="191085" y="6093"/>
                  <a:pt x="171506" y="12708"/>
                </a:cubicBezTo>
                <a:cubicBezTo>
                  <a:pt x="151927" y="19323"/>
                  <a:pt x="135258" y="34404"/>
                  <a:pt x="108006" y="39696"/>
                </a:cubicBezTo>
                <a:cubicBezTo>
                  <a:pt x="80754" y="44988"/>
                  <a:pt x="2437" y="39166"/>
                  <a:pt x="56" y="3810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8621EBD3-CB9D-4B80-8B48-B1A2BB369603}"/>
              </a:ext>
            </a:extLst>
          </p:cNvPr>
          <p:cNvSpPr/>
          <p:nvPr/>
        </p:nvSpPr>
        <p:spPr>
          <a:xfrm>
            <a:off x="3862123" y="1843038"/>
            <a:ext cx="194454" cy="95480"/>
          </a:xfrm>
          <a:custGeom>
            <a:avLst/>
            <a:gdLst>
              <a:gd name="connsiteX0" fmla="*/ 43127 w 194454"/>
              <a:gd name="connsiteY0" fmla="*/ 50 h 95480"/>
              <a:gd name="connsiteX1" fmla="*/ 25665 w 194454"/>
              <a:gd name="connsiteY1" fmla="*/ 77837 h 95480"/>
              <a:gd name="connsiteX2" fmla="*/ 70115 w 194454"/>
              <a:gd name="connsiteY2" fmla="*/ 85775 h 95480"/>
              <a:gd name="connsiteX3" fmla="*/ 193940 w 194454"/>
              <a:gd name="connsiteY3" fmla="*/ 68312 h 95480"/>
              <a:gd name="connsiteX4" fmla="*/ 109802 w 194454"/>
              <a:gd name="connsiteY4" fmla="*/ 84187 h 95480"/>
              <a:gd name="connsiteX5" fmla="*/ 1852 w 194454"/>
              <a:gd name="connsiteY5" fmla="*/ 90537 h 95480"/>
              <a:gd name="connsiteX6" fmla="*/ 43127 w 194454"/>
              <a:gd name="connsiteY6" fmla="*/ 50 h 9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54" h="95480">
                <a:moveTo>
                  <a:pt x="43127" y="50"/>
                </a:moveTo>
                <a:cubicBezTo>
                  <a:pt x="47096" y="-2067"/>
                  <a:pt x="21167" y="63550"/>
                  <a:pt x="25665" y="77837"/>
                </a:cubicBezTo>
                <a:cubicBezTo>
                  <a:pt x="30163" y="92124"/>
                  <a:pt x="42069" y="87362"/>
                  <a:pt x="70115" y="85775"/>
                </a:cubicBezTo>
                <a:cubicBezTo>
                  <a:pt x="98161" y="84188"/>
                  <a:pt x="187326" y="68577"/>
                  <a:pt x="193940" y="68312"/>
                </a:cubicBezTo>
                <a:cubicBezTo>
                  <a:pt x="200555" y="68047"/>
                  <a:pt x="141817" y="80483"/>
                  <a:pt x="109802" y="84187"/>
                </a:cubicBezTo>
                <a:cubicBezTo>
                  <a:pt x="77787" y="87891"/>
                  <a:pt x="13758" y="103237"/>
                  <a:pt x="1852" y="90537"/>
                </a:cubicBezTo>
                <a:cubicBezTo>
                  <a:pt x="-10054" y="77837"/>
                  <a:pt x="39158" y="2167"/>
                  <a:pt x="43127" y="5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04E90C4C-CA51-4CE8-823D-9DEBCA5D3010}"/>
              </a:ext>
            </a:extLst>
          </p:cNvPr>
          <p:cNvSpPr/>
          <p:nvPr/>
        </p:nvSpPr>
        <p:spPr>
          <a:xfrm>
            <a:off x="4076699" y="1700189"/>
            <a:ext cx="44392" cy="213164"/>
          </a:xfrm>
          <a:custGeom>
            <a:avLst/>
            <a:gdLst>
              <a:gd name="connsiteX0" fmla="*/ 1 w 44392"/>
              <a:gd name="connsiteY0" fmla="*/ 24 h 213164"/>
              <a:gd name="connsiteX1" fmla="*/ 41276 w 44392"/>
              <a:gd name="connsiteY1" fmla="*/ 168299 h 213164"/>
              <a:gd name="connsiteX2" fmla="*/ 41276 w 44392"/>
              <a:gd name="connsiteY2" fmla="*/ 212749 h 213164"/>
              <a:gd name="connsiteX3" fmla="*/ 39689 w 44392"/>
              <a:gd name="connsiteY3" fmla="*/ 180999 h 213164"/>
              <a:gd name="connsiteX4" fmla="*/ 1 w 44392"/>
              <a:gd name="connsiteY4" fmla="*/ 24 h 2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92" h="213164">
                <a:moveTo>
                  <a:pt x="1" y="24"/>
                </a:moveTo>
                <a:cubicBezTo>
                  <a:pt x="265" y="-2093"/>
                  <a:pt x="34397" y="132845"/>
                  <a:pt x="41276" y="168299"/>
                </a:cubicBezTo>
                <a:cubicBezTo>
                  <a:pt x="48155" y="203753"/>
                  <a:pt x="41540" y="210632"/>
                  <a:pt x="41276" y="212749"/>
                </a:cubicBezTo>
                <a:cubicBezTo>
                  <a:pt x="41012" y="214866"/>
                  <a:pt x="45510" y="209574"/>
                  <a:pt x="39689" y="180999"/>
                </a:cubicBezTo>
                <a:cubicBezTo>
                  <a:pt x="33868" y="152424"/>
                  <a:pt x="-263" y="2141"/>
                  <a:pt x="1" y="2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2DEB02F0-7E29-4D02-A8F7-0EDA8ADB0388}"/>
              </a:ext>
            </a:extLst>
          </p:cNvPr>
          <p:cNvSpPr/>
          <p:nvPr/>
        </p:nvSpPr>
        <p:spPr>
          <a:xfrm>
            <a:off x="4100349" y="1969937"/>
            <a:ext cx="43060" cy="185519"/>
          </a:xfrm>
          <a:custGeom>
            <a:avLst/>
            <a:gdLst>
              <a:gd name="connsiteX0" fmla="*/ 35089 w 43060"/>
              <a:gd name="connsiteY0" fmla="*/ 151 h 185519"/>
              <a:gd name="connsiteX1" fmla="*/ 19214 w 43060"/>
              <a:gd name="connsiteY1" fmla="*/ 101751 h 185519"/>
              <a:gd name="connsiteX2" fmla="*/ 43026 w 43060"/>
              <a:gd name="connsiteY2" fmla="*/ 184301 h 185519"/>
              <a:gd name="connsiteX3" fmla="*/ 12864 w 43060"/>
              <a:gd name="connsiteY3" fmla="*/ 149376 h 185519"/>
              <a:gd name="connsiteX4" fmla="*/ 164 w 43060"/>
              <a:gd name="connsiteY4" fmla="*/ 125563 h 185519"/>
              <a:gd name="connsiteX5" fmla="*/ 35089 w 43060"/>
              <a:gd name="connsiteY5" fmla="*/ 151 h 18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60" h="185519">
                <a:moveTo>
                  <a:pt x="35089" y="151"/>
                </a:moveTo>
                <a:cubicBezTo>
                  <a:pt x="38264" y="-3818"/>
                  <a:pt x="17891" y="71059"/>
                  <a:pt x="19214" y="101751"/>
                </a:cubicBezTo>
                <a:cubicBezTo>
                  <a:pt x="20537" y="132443"/>
                  <a:pt x="44084" y="176364"/>
                  <a:pt x="43026" y="184301"/>
                </a:cubicBezTo>
                <a:cubicBezTo>
                  <a:pt x="41968" y="192238"/>
                  <a:pt x="20008" y="159166"/>
                  <a:pt x="12864" y="149376"/>
                </a:cubicBezTo>
                <a:cubicBezTo>
                  <a:pt x="5720" y="139586"/>
                  <a:pt x="-1159" y="150169"/>
                  <a:pt x="164" y="125563"/>
                </a:cubicBezTo>
                <a:cubicBezTo>
                  <a:pt x="1487" y="100957"/>
                  <a:pt x="31914" y="4120"/>
                  <a:pt x="35089" y="15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3A95D7D8-EAD1-49D2-B505-EC2482642144}"/>
              </a:ext>
            </a:extLst>
          </p:cNvPr>
          <p:cNvSpPr/>
          <p:nvPr/>
        </p:nvSpPr>
        <p:spPr>
          <a:xfrm>
            <a:off x="3835400" y="1296805"/>
            <a:ext cx="314979" cy="164531"/>
          </a:xfrm>
          <a:custGeom>
            <a:avLst/>
            <a:gdLst>
              <a:gd name="connsiteX0" fmla="*/ 0 w 314979"/>
              <a:gd name="connsiteY0" fmla="*/ 183 h 164531"/>
              <a:gd name="connsiteX1" fmla="*/ 261938 w 314979"/>
              <a:gd name="connsiteY1" fmla="*/ 38283 h 164531"/>
              <a:gd name="connsiteX2" fmla="*/ 301625 w 314979"/>
              <a:gd name="connsiteY2" fmla="*/ 50983 h 164531"/>
              <a:gd name="connsiteX3" fmla="*/ 309563 w 314979"/>
              <a:gd name="connsiteY3" fmla="*/ 79558 h 164531"/>
              <a:gd name="connsiteX4" fmla="*/ 312738 w 314979"/>
              <a:gd name="connsiteY4" fmla="*/ 93845 h 164531"/>
              <a:gd name="connsiteX5" fmla="*/ 274638 w 314979"/>
              <a:gd name="connsiteY5" fmla="*/ 163695 h 164531"/>
              <a:gd name="connsiteX6" fmla="*/ 290513 w 314979"/>
              <a:gd name="connsiteY6" fmla="*/ 128770 h 164531"/>
              <a:gd name="connsiteX7" fmla="*/ 296863 w 314979"/>
              <a:gd name="connsiteY7" fmla="*/ 74795 h 164531"/>
              <a:gd name="connsiteX8" fmla="*/ 261938 w 314979"/>
              <a:gd name="connsiteY8" fmla="*/ 55745 h 164531"/>
              <a:gd name="connsiteX9" fmla="*/ 0 w 314979"/>
              <a:gd name="connsiteY9" fmla="*/ 183 h 16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79" h="164531">
                <a:moveTo>
                  <a:pt x="0" y="183"/>
                </a:moveTo>
                <a:cubicBezTo>
                  <a:pt x="0" y="-2727"/>
                  <a:pt x="211667" y="29816"/>
                  <a:pt x="261938" y="38283"/>
                </a:cubicBezTo>
                <a:cubicBezTo>
                  <a:pt x="312209" y="46750"/>
                  <a:pt x="293687" y="44104"/>
                  <a:pt x="301625" y="50983"/>
                </a:cubicBezTo>
                <a:cubicBezTo>
                  <a:pt x="309563" y="57862"/>
                  <a:pt x="307711" y="72414"/>
                  <a:pt x="309563" y="79558"/>
                </a:cubicBezTo>
                <a:cubicBezTo>
                  <a:pt x="311415" y="86702"/>
                  <a:pt x="318559" y="79822"/>
                  <a:pt x="312738" y="93845"/>
                </a:cubicBezTo>
                <a:cubicBezTo>
                  <a:pt x="306917" y="107868"/>
                  <a:pt x="278342" y="157874"/>
                  <a:pt x="274638" y="163695"/>
                </a:cubicBezTo>
                <a:cubicBezTo>
                  <a:pt x="270934" y="169516"/>
                  <a:pt x="286809" y="143587"/>
                  <a:pt x="290513" y="128770"/>
                </a:cubicBezTo>
                <a:cubicBezTo>
                  <a:pt x="294217" y="113953"/>
                  <a:pt x="301625" y="86966"/>
                  <a:pt x="296863" y="74795"/>
                </a:cubicBezTo>
                <a:cubicBezTo>
                  <a:pt x="292101" y="62624"/>
                  <a:pt x="311150" y="67122"/>
                  <a:pt x="261938" y="55745"/>
                </a:cubicBezTo>
                <a:cubicBezTo>
                  <a:pt x="212726" y="44368"/>
                  <a:pt x="0" y="3093"/>
                  <a:pt x="0" y="18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51AC74EC-1787-40C7-BCA5-8597883E4C0B}"/>
              </a:ext>
            </a:extLst>
          </p:cNvPr>
          <p:cNvSpPr/>
          <p:nvPr/>
        </p:nvSpPr>
        <p:spPr>
          <a:xfrm>
            <a:off x="3740056" y="1306513"/>
            <a:ext cx="104902" cy="285870"/>
          </a:xfrm>
          <a:custGeom>
            <a:avLst/>
            <a:gdLst>
              <a:gd name="connsiteX0" fmla="*/ 104869 w 104902"/>
              <a:gd name="connsiteY0" fmla="*/ 0 h 285870"/>
              <a:gd name="connsiteX1" fmla="*/ 38194 w 104902"/>
              <a:gd name="connsiteY1" fmla="*/ 80962 h 285870"/>
              <a:gd name="connsiteX2" fmla="*/ 25494 w 104902"/>
              <a:gd name="connsiteY2" fmla="*/ 107950 h 285870"/>
              <a:gd name="connsiteX3" fmla="*/ 25494 w 104902"/>
              <a:gd name="connsiteY3" fmla="*/ 134937 h 285870"/>
              <a:gd name="connsiteX4" fmla="*/ 35019 w 104902"/>
              <a:gd name="connsiteY4" fmla="*/ 180975 h 285870"/>
              <a:gd name="connsiteX5" fmla="*/ 100107 w 104902"/>
              <a:gd name="connsiteY5" fmla="*/ 279400 h 285870"/>
              <a:gd name="connsiteX6" fmla="*/ 73119 w 104902"/>
              <a:gd name="connsiteY6" fmla="*/ 261937 h 285870"/>
              <a:gd name="connsiteX7" fmla="*/ 1682 w 104902"/>
              <a:gd name="connsiteY7" fmla="*/ 144462 h 285870"/>
              <a:gd name="connsiteX8" fmla="*/ 28669 w 104902"/>
              <a:gd name="connsiteY8" fmla="*/ 82550 h 285870"/>
              <a:gd name="connsiteX9" fmla="*/ 104869 w 104902"/>
              <a:gd name="connsiteY9" fmla="*/ 0 h 28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902" h="285870">
                <a:moveTo>
                  <a:pt x="104869" y="0"/>
                </a:moveTo>
                <a:cubicBezTo>
                  <a:pt x="106457" y="-265"/>
                  <a:pt x="51423" y="62970"/>
                  <a:pt x="38194" y="80962"/>
                </a:cubicBezTo>
                <a:cubicBezTo>
                  <a:pt x="24965" y="98954"/>
                  <a:pt x="27611" y="98954"/>
                  <a:pt x="25494" y="107950"/>
                </a:cubicBezTo>
                <a:cubicBezTo>
                  <a:pt x="23377" y="116946"/>
                  <a:pt x="23907" y="122766"/>
                  <a:pt x="25494" y="134937"/>
                </a:cubicBezTo>
                <a:cubicBezTo>
                  <a:pt x="27081" y="147108"/>
                  <a:pt x="22583" y="156898"/>
                  <a:pt x="35019" y="180975"/>
                </a:cubicBezTo>
                <a:cubicBezTo>
                  <a:pt x="47454" y="205052"/>
                  <a:pt x="93757" y="265906"/>
                  <a:pt x="100107" y="279400"/>
                </a:cubicBezTo>
                <a:cubicBezTo>
                  <a:pt x="106457" y="292894"/>
                  <a:pt x="89523" y="284427"/>
                  <a:pt x="73119" y="261937"/>
                </a:cubicBezTo>
                <a:cubicBezTo>
                  <a:pt x="56715" y="239447"/>
                  <a:pt x="9090" y="174360"/>
                  <a:pt x="1682" y="144462"/>
                </a:cubicBezTo>
                <a:cubicBezTo>
                  <a:pt x="-5726" y="114564"/>
                  <a:pt x="12794" y="107685"/>
                  <a:pt x="28669" y="82550"/>
                </a:cubicBezTo>
                <a:cubicBezTo>
                  <a:pt x="44544" y="57415"/>
                  <a:pt x="103281" y="265"/>
                  <a:pt x="104869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0C25479A-65E6-4A51-B7FD-DA630401D6CB}"/>
              </a:ext>
            </a:extLst>
          </p:cNvPr>
          <p:cNvSpPr/>
          <p:nvPr/>
        </p:nvSpPr>
        <p:spPr>
          <a:xfrm>
            <a:off x="3769306" y="1358893"/>
            <a:ext cx="353593" cy="104321"/>
          </a:xfrm>
          <a:custGeom>
            <a:avLst/>
            <a:gdLst>
              <a:gd name="connsiteX0" fmla="*/ 353432 w 353593"/>
              <a:gd name="connsiteY0" fmla="*/ 7 h 104321"/>
              <a:gd name="connsiteX1" fmla="*/ 324857 w 353593"/>
              <a:gd name="connsiteY1" fmla="*/ 73032 h 104321"/>
              <a:gd name="connsiteX2" fmla="*/ 315332 w 353593"/>
              <a:gd name="connsiteY2" fmla="*/ 87320 h 104321"/>
              <a:gd name="connsiteX3" fmla="*/ 264532 w 353593"/>
              <a:gd name="connsiteY3" fmla="*/ 101607 h 104321"/>
              <a:gd name="connsiteX4" fmla="*/ 159757 w 353593"/>
              <a:gd name="connsiteY4" fmla="*/ 103195 h 104321"/>
              <a:gd name="connsiteX5" fmla="*/ 2594 w 353593"/>
              <a:gd name="connsiteY5" fmla="*/ 88907 h 104321"/>
              <a:gd name="connsiteX6" fmla="*/ 70857 w 353593"/>
              <a:gd name="connsiteY6" fmla="*/ 82557 h 104321"/>
              <a:gd name="connsiteX7" fmla="*/ 188332 w 353593"/>
              <a:gd name="connsiteY7" fmla="*/ 87320 h 104321"/>
              <a:gd name="connsiteX8" fmla="*/ 310569 w 353593"/>
              <a:gd name="connsiteY8" fmla="*/ 77795 h 104321"/>
              <a:gd name="connsiteX9" fmla="*/ 353432 w 353593"/>
              <a:gd name="connsiteY9" fmla="*/ 7 h 10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593" h="104321">
                <a:moveTo>
                  <a:pt x="353432" y="7"/>
                </a:moveTo>
                <a:cubicBezTo>
                  <a:pt x="355813" y="-787"/>
                  <a:pt x="331207" y="58480"/>
                  <a:pt x="324857" y="73032"/>
                </a:cubicBezTo>
                <a:cubicBezTo>
                  <a:pt x="318507" y="87584"/>
                  <a:pt x="325386" y="82558"/>
                  <a:pt x="315332" y="87320"/>
                </a:cubicBezTo>
                <a:cubicBezTo>
                  <a:pt x="305278" y="92083"/>
                  <a:pt x="290461" y="98961"/>
                  <a:pt x="264532" y="101607"/>
                </a:cubicBezTo>
                <a:cubicBezTo>
                  <a:pt x="238603" y="104253"/>
                  <a:pt x="203413" y="105312"/>
                  <a:pt x="159757" y="103195"/>
                </a:cubicBezTo>
                <a:cubicBezTo>
                  <a:pt x="116101" y="101078"/>
                  <a:pt x="17411" y="92347"/>
                  <a:pt x="2594" y="88907"/>
                </a:cubicBezTo>
                <a:cubicBezTo>
                  <a:pt x="-12223" y="85467"/>
                  <a:pt x="39901" y="82822"/>
                  <a:pt x="70857" y="82557"/>
                </a:cubicBezTo>
                <a:cubicBezTo>
                  <a:pt x="101813" y="82293"/>
                  <a:pt x="148380" y="88114"/>
                  <a:pt x="188332" y="87320"/>
                </a:cubicBezTo>
                <a:cubicBezTo>
                  <a:pt x="228284" y="86526"/>
                  <a:pt x="286492" y="85997"/>
                  <a:pt x="310569" y="77795"/>
                </a:cubicBezTo>
                <a:cubicBezTo>
                  <a:pt x="334646" y="69593"/>
                  <a:pt x="351051" y="801"/>
                  <a:pt x="353432" y="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E5543A00-BDD6-4F56-8B2E-FA33424754E7}"/>
              </a:ext>
            </a:extLst>
          </p:cNvPr>
          <p:cNvSpPr/>
          <p:nvPr/>
        </p:nvSpPr>
        <p:spPr>
          <a:xfrm>
            <a:off x="3795169" y="1461038"/>
            <a:ext cx="319395" cy="53490"/>
          </a:xfrm>
          <a:custGeom>
            <a:avLst/>
            <a:gdLst>
              <a:gd name="connsiteX0" fmla="*/ 544 w 319395"/>
              <a:gd name="connsiteY0" fmla="*/ 5812 h 53490"/>
              <a:gd name="connsiteX1" fmla="*/ 83094 w 319395"/>
              <a:gd name="connsiteY1" fmla="*/ 37562 h 53490"/>
              <a:gd name="connsiteX2" fmla="*/ 176756 w 319395"/>
              <a:gd name="connsiteY2" fmla="*/ 37562 h 53490"/>
              <a:gd name="connsiteX3" fmla="*/ 313281 w 319395"/>
              <a:gd name="connsiteY3" fmla="*/ 1050 h 53490"/>
              <a:gd name="connsiteX4" fmla="*/ 278356 w 319395"/>
              <a:gd name="connsiteY4" fmla="*/ 13750 h 53490"/>
              <a:gd name="connsiteX5" fmla="*/ 124369 w 319395"/>
              <a:gd name="connsiteY5" fmla="*/ 53437 h 53490"/>
              <a:gd name="connsiteX6" fmla="*/ 544 w 319395"/>
              <a:gd name="connsiteY6" fmla="*/ 5812 h 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395" h="53490">
                <a:moveTo>
                  <a:pt x="544" y="5812"/>
                </a:moveTo>
                <a:cubicBezTo>
                  <a:pt x="-6335" y="3166"/>
                  <a:pt x="53725" y="32270"/>
                  <a:pt x="83094" y="37562"/>
                </a:cubicBezTo>
                <a:cubicBezTo>
                  <a:pt x="112463" y="42854"/>
                  <a:pt x="138392" y="43647"/>
                  <a:pt x="176756" y="37562"/>
                </a:cubicBezTo>
                <a:cubicBezTo>
                  <a:pt x="215121" y="31477"/>
                  <a:pt x="296348" y="5019"/>
                  <a:pt x="313281" y="1050"/>
                </a:cubicBezTo>
                <a:cubicBezTo>
                  <a:pt x="330214" y="-2919"/>
                  <a:pt x="309841" y="5019"/>
                  <a:pt x="278356" y="13750"/>
                </a:cubicBezTo>
                <a:cubicBezTo>
                  <a:pt x="246871" y="22481"/>
                  <a:pt x="170142" y="51585"/>
                  <a:pt x="124369" y="53437"/>
                </a:cubicBezTo>
                <a:cubicBezTo>
                  <a:pt x="78596" y="55289"/>
                  <a:pt x="7423" y="8458"/>
                  <a:pt x="544" y="581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C6F1EDFB-4B7B-4D54-9AA7-95B5BA77A255}"/>
              </a:ext>
            </a:extLst>
          </p:cNvPr>
          <p:cNvSpPr/>
          <p:nvPr/>
        </p:nvSpPr>
        <p:spPr>
          <a:xfrm>
            <a:off x="3795246" y="1469721"/>
            <a:ext cx="95942" cy="113510"/>
          </a:xfrm>
          <a:custGeom>
            <a:avLst/>
            <a:gdLst>
              <a:gd name="connsiteX0" fmla="*/ 467 w 95942"/>
              <a:gd name="connsiteY0" fmla="*/ 304 h 113510"/>
              <a:gd name="connsiteX1" fmla="*/ 29042 w 95942"/>
              <a:gd name="connsiteY1" fmla="*/ 55867 h 113510"/>
              <a:gd name="connsiteX2" fmla="*/ 95717 w 95942"/>
              <a:gd name="connsiteY2" fmla="*/ 113017 h 113510"/>
              <a:gd name="connsiteX3" fmla="*/ 49679 w 95942"/>
              <a:gd name="connsiteY3" fmla="*/ 81267 h 113510"/>
              <a:gd name="connsiteX4" fmla="*/ 467 w 95942"/>
              <a:gd name="connsiteY4" fmla="*/ 304 h 11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42" h="113510">
                <a:moveTo>
                  <a:pt x="467" y="304"/>
                </a:moveTo>
                <a:cubicBezTo>
                  <a:pt x="-2972" y="-3929"/>
                  <a:pt x="13167" y="37082"/>
                  <a:pt x="29042" y="55867"/>
                </a:cubicBezTo>
                <a:cubicBezTo>
                  <a:pt x="44917" y="74653"/>
                  <a:pt x="92278" y="108784"/>
                  <a:pt x="95717" y="113017"/>
                </a:cubicBezTo>
                <a:cubicBezTo>
                  <a:pt x="99156" y="117250"/>
                  <a:pt x="62379" y="93173"/>
                  <a:pt x="49679" y="81267"/>
                </a:cubicBezTo>
                <a:cubicBezTo>
                  <a:pt x="36979" y="69361"/>
                  <a:pt x="3906" y="4537"/>
                  <a:pt x="467" y="30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A41F4EDD-2CEE-4FC9-85A1-6ED4EDCB97EC}"/>
              </a:ext>
            </a:extLst>
          </p:cNvPr>
          <p:cNvSpPr/>
          <p:nvPr/>
        </p:nvSpPr>
        <p:spPr>
          <a:xfrm>
            <a:off x="4140112" y="1379525"/>
            <a:ext cx="224203" cy="108231"/>
          </a:xfrm>
          <a:custGeom>
            <a:avLst/>
            <a:gdLst>
              <a:gd name="connsiteX0" fmla="*/ 223926 w 224203"/>
              <a:gd name="connsiteY0" fmla="*/ 13 h 108231"/>
              <a:gd name="connsiteX1" fmla="*/ 122326 w 224203"/>
              <a:gd name="connsiteY1" fmla="*/ 76213 h 108231"/>
              <a:gd name="connsiteX2" fmla="*/ 103276 w 224203"/>
              <a:gd name="connsiteY2" fmla="*/ 104788 h 108231"/>
              <a:gd name="connsiteX3" fmla="*/ 42951 w 224203"/>
              <a:gd name="connsiteY3" fmla="*/ 104788 h 108231"/>
              <a:gd name="connsiteX4" fmla="*/ 88 w 224203"/>
              <a:gd name="connsiteY4" fmla="*/ 107963 h 108231"/>
              <a:gd name="connsiteX5" fmla="*/ 54063 w 224203"/>
              <a:gd name="connsiteY5" fmla="*/ 96850 h 108231"/>
              <a:gd name="connsiteX6" fmla="*/ 87401 w 224203"/>
              <a:gd name="connsiteY6" fmla="*/ 82563 h 108231"/>
              <a:gd name="connsiteX7" fmla="*/ 223926 w 224203"/>
              <a:gd name="connsiteY7" fmla="*/ 13 h 10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203" h="108231">
                <a:moveTo>
                  <a:pt x="223926" y="13"/>
                </a:moveTo>
                <a:cubicBezTo>
                  <a:pt x="229747" y="-1045"/>
                  <a:pt x="142434" y="58751"/>
                  <a:pt x="122326" y="76213"/>
                </a:cubicBezTo>
                <a:cubicBezTo>
                  <a:pt x="102218" y="93675"/>
                  <a:pt x="116505" y="100026"/>
                  <a:pt x="103276" y="104788"/>
                </a:cubicBezTo>
                <a:cubicBezTo>
                  <a:pt x="90047" y="109550"/>
                  <a:pt x="60149" y="104259"/>
                  <a:pt x="42951" y="104788"/>
                </a:cubicBezTo>
                <a:cubicBezTo>
                  <a:pt x="25753" y="105317"/>
                  <a:pt x="-1764" y="109286"/>
                  <a:pt x="88" y="107963"/>
                </a:cubicBezTo>
                <a:cubicBezTo>
                  <a:pt x="1940" y="106640"/>
                  <a:pt x="39511" y="101083"/>
                  <a:pt x="54063" y="96850"/>
                </a:cubicBezTo>
                <a:cubicBezTo>
                  <a:pt x="68615" y="92617"/>
                  <a:pt x="64911" y="97115"/>
                  <a:pt x="87401" y="82563"/>
                </a:cubicBezTo>
                <a:cubicBezTo>
                  <a:pt x="109891" y="68011"/>
                  <a:pt x="218105" y="1071"/>
                  <a:pt x="223926" y="1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E6C6345D-10DF-49A3-A0D2-736CE7ECB503}"/>
              </a:ext>
            </a:extLst>
          </p:cNvPr>
          <p:cNvSpPr/>
          <p:nvPr/>
        </p:nvSpPr>
        <p:spPr>
          <a:xfrm>
            <a:off x="4000459" y="1498599"/>
            <a:ext cx="157550" cy="218343"/>
          </a:xfrm>
          <a:custGeom>
            <a:avLst/>
            <a:gdLst>
              <a:gd name="connsiteX0" fmla="*/ 157204 w 157550"/>
              <a:gd name="connsiteY0" fmla="*/ 1 h 218343"/>
              <a:gd name="connsiteX1" fmla="*/ 114341 w 157550"/>
              <a:gd name="connsiteY1" fmla="*/ 71439 h 218343"/>
              <a:gd name="connsiteX2" fmla="*/ 88941 w 157550"/>
              <a:gd name="connsiteY2" fmla="*/ 168276 h 218343"/>
              <a:gd name="connsiteX3" fmla="*/ 88941 w 157550"/>
              <a:gd name="connsiteY3" fmla="*/ 188914 h 218343"/>
              <a:gd name="connsiteX4" fmla="*/ 63541 w 157550"/>
              <a:gd name="connsiteY4" fmla="*/ 209551 h 218343"/>
              <a:gd name="connsiteX5" fmla="*/ 41 w 157550"/>
              <a:gd name="connsiteY5" fmla="*/ 217489 h 218343"/>
              <a:gd name="connsiteX6" fmla="*/ 54016 w 157550"/>
              <a:gd name="connsiteY6" fmla="*/ 190501 h 218343"/>
              <a:gd name="connsiteX7" fmla="*/ 66716 w 157550"/>
              <a:gd name="connsiteY7" fmla="*/ 150814 h 218343"/>
              <a:gd name="connsiteX8" fmla="*/ 88941 w 157550"/>
              <a:gd name="connsiteY8" fmla="*/ 69851 h 218343"/>
              <a:gd name="connsiteX9" fmla="*/ 157204 w 157550"/>
              <a:gd name="connsiteY9" fmla="*/ 1 h 21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50" h="218343">
                <a:moveTo>
                  <a:pt x="157204" y="1"/>
                </a:moveTo>
                <a:cubicBezTo>
                  <a:pt x="161437" y="266"/>
                  <a:pt x="125718" y="43393"/>
                  <a:pt x="114341" y="71439"/>
                </a:cubicBezTo>
                <a:cubicBezTo>
                  <a:pt x="102964" y="99485"/>
                  <a:pt x="93174" y="148697"/>
                  <a:pt x="88941" y="168276"/>
                </a:cubicBezTo>
                <a:cubicBezTo>
                  <a:pt x="84708" y="187855"/>
                  <a:pt x="93174" y="182035"/>
                  <a:pt x="88941" y="188914"/>
                </a:cubicBezTo>
                <a:cubicBezTo>
                  <a:pt x="84708" y="195793"/>
                  <a:pt x="78358" y="204788"/>
                  <a:pt x="63541" y="209551"/>
                </a:cubicBezTo>
                <a:cubicBezTo>
                  <a:pt x="48724" y="214314"/>
                  <a:pt x="1628" y="220664"/>
                  <a:pt x="41" y="217489"/>
                </a:cubicBezTo>
                <a:cubicBezTo>
                  <a:pt x="-1546" y="214314"/>
                  <a:pt x="42904" y="201613"/>
                  <a:pt x="54016" y="190501"/>
                </a:cubicBezTo>
                <a:cubicBezTo>
                  <a:pt x="65128" y="179389"/>
                  <a:pt x="60895" y="170922"/>
                  <a:pt x="66716" y="150814"/>
                </a:cubicBezTo>
                <a:cubicBezTo>
                  <a:pt x="72537" y="130706"/>
                  <a:pt x="74389" y="97632"/>
                  <a:pt x="88941" y="69851"/>
                </a:cubicBezTo>
                <a:cubicBezTo>
                  <a:pt x="103493" y="42070"/>
                  <a:pt x="152971" y="-264"/>
                  <a:pt x="157204" y="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FD3187B4-7B93-472C-B416-0DD6E9B0BBC0}"/>
              </a:ext>
            </a:extLst>
          </p:cNvPr>
          <p:cNvSpPr/>
          <p:nvPr/>
        </p:nvSpPr>
        <p:spPr>
          <a:xfrm>
            <a:off x="3944459" y="1506537"/>
            <a:ext cx="59482" cy="76205"/>
          </a:xfrm>
          <a:custGeom>
            <a:avLst/>
            <a:gdLst>
              <a:gd name="connsiteX0" fmla="*/ 59216 w 59482"/>
              <a:gd name="connsiteY0" fmla="*/ 1 h 76205"/>
              <a:gd name="connsiteX1" fmla="*/ 30641 w 59482"/>
              <a:gd name="connsiteY1" fmla="*/ 52388 h 76205"/>
              <a:gd name="connsiteX2" fmla="*/ 479 w 59482"/>
              <a:gd name="connsiteY2" fmla="*/ 76201 h 76205"/>
              <a:gd name="connsiteX3" fmla="*/ 13179 w 59482"/>
              <a:gd name="connsiteY3" fmla="*/ 53976 h 76205"/>
              <a:gd name="connsiteX4" fmla="*/ 59216 w 59482"/>
              <a:gd name="connsiteY4" fmla="*/ 1 h 7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82" h="76205">
                <a:moveTo>
                  <a:pt x="59216" y="1"/>
                </a:moveTo>
                <a:cubicBezTo>
                  <a:pt x="62126" y="-264"/>
                  <a:pt x="40430" y="39688"/>
                  <a:pt x="30641" y="52388"/>
                </a:cubicBezTo>
                <a:cubicBezTo>
                  <a:pt x="20852" y="65088"/>
                  <a:pt x="3389" y="75936"/>
                  <a:pt x="479" y="76201"/>
                </a:cubicBezTo>
                <a:cubicBezTo>
                  <a:pt x="-2431" y="76466"/>
                  <a:pt x="8681" y="65088"/>
                  <a:pt x="13179" y="53976"/>
                </a:cubicBezTo>
                <a:cubicBezTo>
                  <a:pt x="17677" y="42864"/>
                  <a:pt x="56306" y="266"/>
                  <a:pt x="59216" y="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7188F933-03B5-4249-B99F-CBC440D7E604}"/>
              </a:ext>
            </a:extLst>
          </p:cNvPr>
          <p:cNvSpPr/>
          <p:nvPr/>
        </p:nvSpPr>
        <p:spPr>
          <a:xfrm>
            <a:off x="4365878" y="1385623"/>
            <a:ext cx="100178" cy="222709"/>
          </a:xfrm>
          <a:custGeom>
            <a:avLst/>
            <a:gdLst>
              <a:gd name="connsiteX0" fmla="*/ 99760 w 100178"/>
              <a:gd name="connsiteY0" fmla="*/ 265 h 222709"/>
              <a:gd name="connsiteX1" fmla="*/ 39435 w 100178"/>
              <a:gd name="connsiteY1" fmla="*/ 139965 h 222709"/>
              <a:gd name="connsiteX2" fmla="*/ 12447 w 100178"/>
              <a:gd name="connsiteY2" fmla="*/ 220927 h 222709"/>
              <a:gd name="connsiteX3" fmla="*/ 6097 w 100178"/>
              <a:gd name="connsiteY3" fmla="*/ 178065 h 222709"/>
              <a:gd name="connsiteX4" fmla="*/ 99760 w 100178"/>
              <a:gd name="connsiteY4" fmla="*/ 265 h 2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78" h="222709">
                <a:moveTo>
                  <a:pt x="99760" y="265"/>
                </a:moveTo>
                <a:cubicBezTo>
                  <a:pt x="105316" y="-6085"/>
                  <a:pt x="53987" y="103188"/>
                  <a:pt x="39435" y="139965"/>
                </a:cubicBezTo>
                <a:cubicBezTo>
                  <a:pt x="24883" y="176742"/>
                  <a:pt x="18003" y="214577"/>
                  <a:pt x="12447" y="220927"/>
                </a:cubicBezTo>
                <a:cubicBezTo>
                  <a:pt x="6891" y="227277"/>
                  <a:pt x="-8455" y="217488"/>
                  <a:pt x="6097" y="178065"/>
                </a:cubicBezTo>
                <a:cubicBezTo>
                  <a:pt x="20649" y="138642"/>
                  <a:pt x="94204" y="6615"/>
                  <a:pt x="99760" y="26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6DDF79BE-24C4-47BE-A224-EE19EB59A456}"/>
              </a:ext>
            </a:extLst>
          </p:cNvPr>
          <p:cNvSpPr/>
          <p:nvPr/>
        </p:nvSpPr>
        <p:spPr>
          <a:xfrm>
            <a:off x="4424363" y="1379168"/>
            <a:ext cx="725568" cy="246379"/>
          </a:xfrm>
          <a:custGeom>
            <a:avLst/>
            <a:gdLst>
              <a:gd name="connsiteX0" fmla="*/ 0 w 725568"/>
              <a:gd name="connsiteY0" fmla="*/ 101970 h 246379"/>
              <a:gd name="connsiteX1" fmla="*/ 179387 w 725568"/>
              <a:gd name="connsiteY1" fmla="*/ 235320 h 246379"/>
              <a:gd name="connsiteX2" fmla="*/ 207962 w 725568"/>
              <a:gd name="connsiteY2" fmla="*/ 228970 h 246379"/>
              <a:gd name="connsiteX3" fmla="*/ 428625 w 725568"/>
              <a:gd name="connsiteY3" fmla="*/ 149595 h 246379"/>
              <a:gd name="connsiteX4" fmla="*/ 655637 w 725568"/>
              <a:gd name="connsiteY4" fmla="*/ 57520 h 246379"/>
              <a:gd name="connsiteX5" fmla="*/ 723900 w 725568"/>
              <a:gd name="connsiteY5" fmla="*/ 370 h 246379"/>
              <a:gd name="connsiteX6" fmla="*/ 601662 w 725568"/>
              <a:gd name="connsiteY6" fmla="*/ 36882 h 246379"/>
              <a:gd name="connsiteX7" fmla="*/ 406400 w 725568"/>
              <a:gd name="connsiteY7" fmla="*/ 113082 h 246379"/>
              <a:gd name="connsiteX8" fmla="*/ 207962 w 725568"/>
              <a:gd name="connsiteY8" fmla="*/ 195632 h 246379"/>
              <a:gd name="connsiteX9" fmla="*/ 163512 w 725568"/>
              <a:gd name="connsiteY9" fmla="*/ 174995 h 246379"/>
              <a:gd name="connsiteX10" fmla="*/ 0 w 725568"/>
              <a:gd name="connsiteY10" fmla="*/ 101970 h 24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5568" h="246379">
                <a:moveTo>
                  <a:pt x="0" y="101970"/>
                </a:moveTo>
                <a:cubicBezTo>
                  <a:pt x="72363" y="158061"/>
                  <a:pt x="144727" y="214153"/>
                  <a:pt x="179387" y="235320"/>
                </a:cubicBezTo>
                <a:cubicBezTo>
                  <a:pt x="214047" y="256487"/>
                  <a:pt x="166422" y="243257"/>
                  <a:pt x="207962" y="228970"/>
                </a:cubicBezTo>
                <a:cubicBezTo>
                  <a:pt x="249502" y="214683"/>
                  <a:pt x="354013" y="178170"/>
                  <a:pt x="428625" y="149595"/>
                </a:cubicBezTo>
                <a:cubicBezTo>
                  <a:pt x="503237" y="121020"/>
                  <a:pt x="606425" y="82391"/>
                  <a:pt x="655637" y="57520"/>
                </a:cubicBezTo>
                <a:cubicBezTo>
                  <a:pt x="704849" y="32649"/>
                  <a:pt x="732896" y="3810"/>
                  <a:pt x="723900" y="370"/>
                </a:cubicBezTo>
                <a:cubicBezTo>
                  <a:pt x="714904" y="-3070"/>
                  <a:pt x="654579" y="18097"/>
                  <a:pt x="601662" y="36882"/>
                </a:cubicBezTo>
                <a:cubicBezTo>
                  <a:pt x="548745" y="55667"/>
                  <a:pt x="472017" y="86624"/>
                  <a:pt x="406400" y="113082"/>
                </a:cubicBezTo>
                <a:cubicBezTo>
                  <a:pt x="340783" y="139540"/>
                  <a:pt x="248443" y="185313"/>
                  <a:pt x="207962" y="195632"/>
                </a:cubicBezTo>
                <a:cubicBezTo>
                  <a:pt x="167481" y="205951"/>
                  <a:pt x="163512" y="174995"/>
                  <a:pt x="163512" y="174995"/>
                </a:cubicBezTo>
                <a:lnTo>
                  <a:pt x="0" y="10197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8D560229-C991-4EAB-975B-95C3DA150064}"/>
              </a:ext>
            </a:extLst>
          </p:cNvPr>
          <p:cNvSpPr/>
          <p:nvPr/>
        </p:nvSpPr>
        <p:spPr>
          <a:xfrm>
            <a:off x="4257637" y="1549361"/>
            <a:ext cx="50876" cy="411076"/>
          </a:xfrm>
          <a:custGeom>
            <a:avLst/>
            <a:gdLst>
              <a:gd name="connsiteX0" fmla="*/ 38 w 50876"/>
              <a:gd name="connsiteY0" fmla="*/ 39 h 411076"/>
              <a:gd name="connsiteX1" fmla="*/ 46076 w 50876"/>
              <a:gd name="connsiteY1" fmla="*/ 173077 h 411076"/>
              <a:gd name="connsiteX2" fmla="*/ 47663 w 50876"/>
              <a:gd name="connsiteY2" fmla="*/ 266739 h 411076"/>
              <a:gd name="connsiteX3" fmla="*/ 30201 w 50876"/>
              <a:gd name="connsiteY3" fmla="*/ 409614 h 411076"/>
              <a:gd name="connsiteX4" fmla="*/ 38138 w 50876"/>
              <a:gd name="connsiteY4" fmla="*/ 331827 h 411076"/>
              <a:gd name="connsiteX5" fmla="*/ 38138 w 50876"/>
              <a:gd name="connsiteY5" fmla="*/ 188952 h 411076"/>
              <a:gd name="connsiteX6" fmla="*/ 38 w 50876"/>
              <a:gd name="connsiteY6" fmla="*/ 39 h 41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76" h="411076">
                <a:moveTo>
                  <a:pt x="38" y="39"/>
                </a:moveTo>
                <a:cubicBezTo>
                  <a:pt x="1361" y="-2607"/>
                  <a:pt x="38139" y="128627"/>
                  <a:pt x="46076" y="173077"/>
                </a:cubicBezTo>
                <a:cubicBezTo>
                  <a:pt x="54013" y="217527"/>
                  <a:pt x="50309" y="227316"/>
                  <a:pt x="47663" y="266739"/>
                </a:cubicBezTo>
                <a:cubicBezTo>
                  <a:pt x="45017" y="306162"/>
                  <a:pt x="31788" y="398766"/>
                  <a:pt x="30201" y="409614"/>
                </a:cubicBezTo>
                <a:cubicBezTo>
                  <a:pt x="28614" y="420462"/>
                  <a:pt x="36815" y="368604"/>
                  <a:pt x="38138" y="331827"/>
                </a:cubicBezTo>
                <a:cubicBezTo>
                  <a:pt x="39461" y="295050"/>
                  <a:pt x="44752" y="240810"/>
                  <a:pt x="38138" y="188952"/>
                </a:cubicBezTo>
                <a:cubicBezTo>
                  <a:pt x="31524" y="137094"/>
                  <a:pt x="-1285" y="2685"/>
                  <a:pt x="38" y="3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19A00710-01DF-4DE5-99E4-40D4D079C7F6}"/>
              </a:ext>
            </a:extLst>
          </p:cNvPr>
          <p:cNvSpPr/>
          <p:nvPr/>
        </p:nvSpPr>
        <p:spPr>
          <a:xfrm>
            <a:off x="3939968" y="2654218"/>
            <a:ext cx="157958" cy="625470"/>
          </a:xfrm>
          <a:custGeom>
            <a:avLst/>
            <a:gdLst>
              <a:gd name="connsiteX0" fmla="*/ 157370 w 157958"/>
              <a:gd name="connsiteY0" fmla="*/ 82 h 625470"/>
              <a:gd name="connsiteX1" fmla="*/ 97045 w 157958"/>
              <a:gd name="connsiteY1" fmla="*/ 201695 h 625470"/>
              <a:gd name="connsiteX2" fmla="*/ 14495 w 157958"/>
              <a:gd name="connsiteY2" fmla="*/ 503320 h 625470"/>
              <a:gd name="connsiteX3" fmla="*/ 1795 w 157958"/>
              <a:gd name="connsiteY3" fmla="*/ 616032 h 625470"/>
              <a:gd name="connsiteX4" fmla="*/ 6557 w 157958"/>
              <a:gd name="connsiteY4" fmla="*/ 574757 h 625470"/>
              <a:gd name="connsiteX5" fmla="*/ 60532 w 157958"/>
              <a:gd name="connsiteY5" fmla="*/ 223920 h 625470"/>
              <a:gd name="connsiteX6" fmla="*/ 157370 w 157958"/>
              <a:gd name="connsiteY6" fmla="*/ 82 h 62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958" h="625470">
                <a:moveTo>
                  <a:pt x="157370" y="82"/>
                </a:moveTo>
                <a:cubicBezTo>
                  <a:pt x="163456" y="-3622"/>
                  <a:pt x="120857" y="117822"/>
                  <a:pt x="97045" y="201695"/>
                </a:cubicBezTo>
                <a:cubicBezTo>
                  <a:pt x="73232" y="285568"/>
                  <a:pt x="30370" y="434264"/>
                  <a:pt x="14495" y="503320"/>
                </a:cubicBezTo>
                <a:cubicBezTo>
                  <a:pt x="-1380" y="572376"/>
                  <a:pt x="3118" y="604126"/>
                  <a:pt x="1795" y="616032"/>
                </a:cubicBezTo>
                <a:cubicBezTo>
                  <a:pt x="472" y="627938"/>
                  <a:pt x="-3232" y="640109"/>
                  <a:pt x="6557" y="574757"/>
                </a:cubicBezTo>
                <a:cubicBezTo>
                  <a:pt x="16346" y="509405"/>
                  <a:pt x="36984" y="317053"/>
                  <a:pt x="60532" y="223920"/>
                </a:cubicBezTo>
                <a:cubicBezTo>
                  <a:pt x="84080" y="130787"/>
                  <a:pt x="151284" y="3786"/>
                  <a:pt x="157370" y="8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C826AF04-288C-417D-B5B9-3FE0DF259AF9}"/>
              </a:ext>
            </a:extLst>
          </p:cNvPr>
          <p:cNvSpPr/>
          <p:nvPr/>
        </p:nvSpPr>
        <p:spPr>
          <a:xfrm>
            <a:off x="3665174" y="2636261"/>
            <a:ext cx="115321" cy="191900"/>
          </a:xfrm>
          <a:custGeom>
            <a:avLst/>
            <a:gdLst>
              <a:gd name="connsiteX0" fmla="*/ 114664 w 115321"/>
              <a:gd name="connsiteY0" fmla="*/ 577 h 191900"/>
              <a:gd name="connsiteX1" fmla="*/ 55926 w 115321"/>
              <a:gd name="connsiteY1" fmla="*/ 62489 h 191900"/>
              <a:gd name="connsiteX2" fmla="*/ 14651 w 115321"/>
              <a:gd name="connsiteY2" fmla="*/ 124402 h 191900"/>
              <a:gd name="connsiteX3" fmla="*/ 5126 w 115321"/>
              <a:gd name="connsiteY3" fmla="*/ 191077 h 191900"/>
              <a:gd name="connsiteX4" fmla="*/ 364 w 115321"/>
              <a:gd name="connsiteY4" fmla="*/ 157739 h 191900"/>
              <a:gd name="connsiteX5" fmla="*/ 14651 w 115321"/>
              <a:gd name="connsiteY5" fmla="*/ 100589 h 191900"/>
              <a:gd name="connsiteX6" fmla="*/ 114664 w 115321"/>
              <a:gd name="connsiteY6" fmla="*/ 577 h 19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21" h="191900">
                <a:moveTo>
                  <a:pt x="114664" y="577"/>
                </a:moveTo>
                <a:cubicBezTo>
                  <a:pt x="121543" y="-5773"/>
                  <a:pt x="72595" y="41851"/>
                  <a:pt x="55926" y="62489"/>
                </a:cubicBezTo>
                <a:cubicBezTo>
                  <a:pt x="39257" y="83127"/>
                  <a:pt x="23118" y="102971"/>
                  <a:pt x="14651" y="124402"/>
                </a:cubicBezTo>
                <a:cubicBezTo>
                  <a:pt x="6184" y="145833"/>
                  <a:pt x="7507" y="185521"/>
                  <a:pt x="5126" y="191077"/>
                </a:cubicBezTo>
                <a:cubicBezTo>
                  <a:pt x="2745" y="196633"/>
                  <a:pt x="-1223" y="172820"/>
                  <a:pt x="364" y="157739"/>
                </a:cubicBezTo>
                <a:cubicBezTo>
                  <a:pt x="1951" y="142658"/>
                  <a:pt x="-3341" y="128106"/>
                  <a:pt x="14651" y="100589"/>
                </a:cubicBezTo>
                <a:cubicBezTo>
                  <a:pt x="32643" y="73072"/>
                  <a:pt x="107785" y="6927"/>
                  <a:pt x="114664" y="57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3DD19C0B-3C9C-4882-A320-66C574B0C7AD}"/>
              </a:ext>
            </a:extLst>
          </p:cNvPr>
          <p:cNvSpPr/>
          <p:nvPr/>
        </p:nvSpPr>
        <p:spPr>
          <a:xfrm>
            <a:off x="3895261" y="2643990"/>
            <a:ext cx="97335" cy="493711"/>
          </a:xfrm>
          <a:custGeom>
            <a:avLst/>
            <a:gdLst>
              <a:gd name="connsiteX0" fmla="*/ 97302 w 97335"/>
              <a:gd name="connsiteY0" fmla="*/ 785 h 493711"/>
              <a:gd name="connsiteX1" fmla="*/ 49677 w 97335"/>
              <a:gd name="connsiteY1" fmla="*/ 176998 h 493711"/>
              <a:gd name="connsiteX2" fmla="*/ 32214 w 97335"/>
              <a:gd name="connsiteY2" fmla="*/ 307173 h 493711"/>
              <a:gd name="connsiteX3" fmla="*/ 19514 w 97335"/>
              <a:gd name="connsiteY3" fmla="*/ 489735 h 493711"/>
              <a:gd name="connsiteX4" fmla="*/ 19514 w 97335"/>
              <a:gd name="connsiteY4" fmla="*/ 424648 h 493711"/>
              <a:gd name="connsiteX5" fmla="*/ 464 w 97335"/>
              <a:gd name="connsiteY5" fmla="*/ 327810 h 493711"/>
              <a:gd name="connsiteX6" fmla="*/ 41739 w 97335"/>
              <a:gd name="connsiteY6" fmla="*/ 121435 h 493711"/>
              <a:gd name="connsiteX7" fmla="*/ 97302 w 97335"/>
              <a:gd name="connsiteY7" fmla="*/ 785 h 49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335" h="493711">
                <a:moveTo>
                  <a:pt x="97302" y="785"/>
                </a:moveTo>
                <a:cubicBezTo>
                  <a:pt x="98625" y="10045"/>
                  <a:pt x="60525" y="125933"/>
                  <a:pt x="49677" y="176998"/>
                </a:cubicBezTo>
                <a:cubicBezTo>
                  <a:pt x="38829" y="228063"/>
                  <a:pt x="37241" y="255050"/>
                  <a:pt x="32214" y="307173"/>
                </a:cubicBezTo>
                <a:cubicBezTo>
                  <a:pt x="27187" y="359296"/>
                  <a:pt x="21631" y="470156"/>
                  <a:pt x="19514" y="489735"/>
                </a:cubicBezTo>
                <a:cubicBezTo>
                  <a:pt x="17397" y="509314"/>
                  <a:pt x="22689" y="451636"/>
                  <a:pt x="19514" y="424648"/>
                </a:cubicBezTo>
                <a:cubicBezTo>
                  <a:pt x="16339" y="397660"/>
                  <a:pt x="-3240" y="378346"/>
                  <a:pt x="464" y="327810"/>
                </a:cubicBezTo>
                <a:cubicBezTo>
                  <a:pt x="4168" y="277274"/>
                  <a:pt x="29568" y="176733"/>
                  <a:pt x="41739" y="121435"/>
                </a:cubicBezTo>
                <a:cubicBezTo>
                  <a:pt x="53910" y="66137"/>
                  <a:pt x="95979" y="-8475"/>
                  <a:pt x="97302" y="78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BD9282CB-182C-403D-9824-53661DB5869E}"/>
              </a:ext>
            </a:extLst>
          </p:cNvPr>
          <p:cNvSpPr/>
          <p:nvPr/>
        </p:nvSpPr>
        <p:spPr>
          <a:xfrm>
            <a:off x="3733832" y="2661370"/>
            <a:ext cx="192813" cy="488648"/>
          </a:xfrm>
          <a:custGeom>
            <a:avLst/>
            <a:gdLst>
              <a:gd name="connsiteX0" fmla="*/ 144431 w 192813"/>
              <a:gd name="connsiteY0" fmla="*/ 868 h 488648"/>
              <a:gd name="connsiteX1" fmla="*/ 68231 w 192813"/>
              <a:gd name="connsiteY1" fmla="*/ 156443 h 488648"/>
              <a:gd name="connsiteX2" fmla="*/ 39656 w 192813"/>
              <a:gd name="connsiteY2" fmla="*/ 229468 h 488648"/>
              <a:gd name="connsiteX3" fmla="*/ 26956 w 192813"/>
              <a:gd name="connsiteY3" fmla="*/ 300905 h 488648"/>
              <a:gd name="connsiteX4" fmla="*/ 38068 w 192813"/>
              <a:gd name="connsiteY4" fmla="*/ 339005 h 488648"/>
              <a:gd name="connsiteX5" fmla="*/ 90456 w 192813"/>
              <a:gd name="connsiteY5" fmla="*/ 394568 h 488648"/>
              <a:gd name="connsiteX6" fmla="*/ 190468 w 192813"/>
              <a:gd name="connsiteY6" fmla="*/ 481880 h 488648"/>
              <a:gd name="connsiteX7" fmla="*/ 149193 w 192813"/>
              <a:gd name="connsiteY7" fmla="*/ 466005 h 488648"/>
              <a:gd name="connsiteX8" fmla="*/ 17431 w 192813"/>
              <a:gd name="connsiteY8" fmla="*/ 332655 h 488648"/>
              <a:gd name="connsiteX9" fmla="*/ 12668 w 192813"/>
              <a:gd name="connsiteY9" fmla="*/ 286618 h 488648"/>
              <a:gd name="connsiteX10" fmla="*/ 7906 w 192813"/>
              <a:gd name="connsiteY10" fmla="*/ 232643 h 488648"/>
              <a:gd name="connsiteX11" fmla="*/ 144431 w 192813"/>
              <a:gd name="connsiteY11" fmla="*/ 868 h 48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813" h="488648">
                <a:moveTo>
                  <a:pt x="144431" y="868"/>
                </a:moveTo>
                <a:cubicBezTo>
                  <a:pt x="154485" y="-11832"/>
                  <a:pt x="85693" y="118343"/>
                  <a:pt x="68231" y="156443"/>
                </a:cubicBezTo>
                <a:cubicBezTo>
                  <a:pt x="50769" y="194543"/>
                  <a:pt x="46535" y="205391"/>
                  <a:pt x="39656" y="229468"/>
                </a:cubicBezTo>
                <a:cubicBezTo>
                  <a:pt x="32777" y="253545"/>
                  <a:pt x="27221" y="282649"/>
                  <a:pt x="26956" y="300905"/>
                </a:cubicBezTo>
                <a:cubicBezTo>
                  <a:pt x="26691" y="319161"/>
                  <a:pt x="27485" y="323395"/>
                  <a:pt x="38068" y="339005"/>
                </a:cubicBezTo>
                <a:cubicBezTo>
                  <a:pt x="48651" y="354615"/>
                  <a:pt x="65056" y="370756"/>
                  <a:pt x="90456" y="394568"/>
                </a:cubicBezTo>
                <a:cubicBezTo>
                  <a:pt x="115856" y="418381"/>
                  <a:pt x="180679" y="469974"/>
                  <a:pt x="190468" y="481880"/>
                </a:cubicBezTo>
                <a:cubicBezTo>
                  <a:pt x="200257" y="493786"/>
                  <a:pt x="178032" y="490876"/>
                  <a:pt x="149193" y="466005"/>
                </a:cubicBezTo>
                <a:cubicBezTo>
                  <a:pt x="120354" y="441134"/>
                  <a:pt x="40185" y="362553"/>
                  <a:pt x="17431" y="332655"/>
                </a:cubicBezTo>
                <a:cubicBezTo>
                  <a:pt x="-5323" y="302757"/>
                  <a:pt x="14255" y="303287"/>
                  <a:pt x="12668" y="286618"/>
                </a:cubicBezTo>
                <a:cubicBezTo>
                  <a:pt x="11081" y="269949"/>
                  <a:pt x="-11673" y="279739"/>
                  <a:pt x="7906" y="232643"/>
                </a:cubicBezTo>
                <a:cubicBezTo>
                  <a:pt x="27485" y="185547"/>
                  <a:pt x="134377" y="13568"/>
                  <a:pt x="144431" y="86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D33550A3-08F3-4C2A-89FC-70D26656F716}"/>
              </a:ext>
            </a:extLst>
          </p:cNvPr>
          <p:cNvSpPr/>
          <p:nvPr/>
        </p:nvSpPr>
        <p:spPr>
          <a:xfrm>
            <a:off x="3839121" y="2654202"/>
            <a:ext cx="70349" cy="233469"/>
          </a:xfrm>
          <a:custGeom>
            <a:avLst/>
            <a:gdLst>
              <a:gd name="connsiteX0" fmla="*/ 64542 w 70349"/>
              <a:gd name="connsiteY0" fmla="*/ 98 h 233469"/>
              <a:gd name="connsiteX1" fmla="*/ 24854 w 70349"/>
              <a:gd name="connsiteY1" fmla="*/ 106461 h 233469"/>
              <a:gd name="connsiteX2" fmla="*/ 24854 w 70349"/>
              <a:gd name="connsiteY2" fmla="*/ 131861 h 233469"/>
              <a:gd name="connsiteX3" fmla="*/ 43904 w 70349"/>
              <a:gd name="connsiteY3" fmla="*/ 162023 h 233469"/>
              <a:gd name="connsiteX4" fmla="*/ 69304 w 70349"/>
              <a:gd name="connsiteY4" fmla="*/ 233461 h 233469"/>
              <a:gd name="connsiteX5" fmla="*/ 5804 w 70349"/>
              <a:gd name="connsiteY5" fmla="*/ 157261 h 233469"/>
              <a:gd name="connsiteX6" fmla="*/ 7392 w 70349"/>
              <a:gd name="connsiteY6" fmla="*/ 127098 h 233469"/>
              <a:gd name="connsiteX7" fmla="*/ 64542 w 70349"/>
              <a:gd name="connsiteY7" fmla="*/ 98 h 23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349" h="233469">
                <a:moveTo>
                  <a:pt x="64542" y="98"/>
                </a:moveTo>
                <a:cubicBezTo>
                  <a:pt x="67452" y="-3341"/>
                  <a:pt x="31469" y="84501"/>
                  <a:pt x="24854" y="106461"/>
                </a:cubicBezTo>
                <a:cubicBezTo>
                  <a:pt x="18239" y="128422"/>
                  <a:pt x="21679" y="122601"/>
                  <a:pt x="24854" y="131861"/>
                </a:cubicBezTo>
                <a:cubicBezTo>
                  <a:pt x="28029" y="141121"/>
                  <a:pt x="36496" y="145090"/>
                  <a:pt x="43904" y="162023"/>
                </a:cubicBezTo>
                <a:cubicBezTo>
                  <a:pt x="51312" y="178956"/>
                  <a:pt x="75654" y="234255"/>
                  <a:pt x="69304" y="233461"/>
                </a:cubicBezTo>
                <a:cubicBezTo>
                  <a:pt x="62954" y="232667"/>
                  <a:pt x="16123" y="174988"/>
                  <a:pt x="5804" y="157261"/>
                </a:cubicBezTo>
                <a:cubicBezTo>
                  <a:pt x="-4515" y="139534"/>
                  <a:pt x="777" y="151175"/>
                  <a:pt x="7392" y="127098"/>
                </a:cubicBezTo>
                <a:cubicBezTo>
                  <a:pt x="14007" y="103021"/>
                  <a:pt x="61632" y="3537"/>
                  <a:pt x="64542" y="9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DB3EE463-032D-4B36-8319-F75D6E33C3AB}"/>
              </a:ext>
            </a:extLst>
          </p:cNvPr>
          <p:cNvSpPr/>
          <p:nvPr/>
        </p:nvSpPr>
        <p:spPr>
          <a:xfrm>
            <a:off x="3824706" y="2663769"/>
            <a:ext cx="87680" cy="291248"/>
          </a:xfrm>
          <a:custGeom>
            <a:avLst/>
            <a:gdLst>
              <a:gd name="connsiteX0" fmla="*/ 64669 w 87680"/>
              <a:gd name="connsiteY0" fmla="*/ 56 h 291248"/>
              <a:gd name="connsiteX1" fmla="*/ 5932 w 87680"/>
              <a:gd name="connsiteY1" fmla="*/ 131819 h 291248"/>
              <a:gd name="connsiteX2" fmla="*/ 4344 w 87680"/>
              <a:gd name="connsiteY2" fmla="*/ 150869 h 291248"/>
              <a:gd name="connsiteX3" fmla="*/ 26569 w 87680"/>
              <a:gd name="connsiteY3" fmla="*/ 209606 h 291248"/>
              <a:gd name="connsiteX4" fmla="*/ 85307 w 87680"/>
              <a:gd name="connsiteY4" fmla="*/ 290569 h 291248"/>
              <a:gd name="connsiteX5" fmla="*/ 69432 w 87680"/>
              <a:gd name="connsiteY5" fmla="*/ 242944 h 291248"/>
              <a:gd name="connsiteX6" fmla="*/ 7519 w 87680"/>
              <a:gd name="connsiteY6" fmla="*/ 149281 h 291248"/>
              <a:gd name="connsiteX7" fmla="*/ 64669 w 87680"/>
              <a:gd name="connsiteY7" fmla="*/ 56 h 2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80" h="291248">
                <a:moveTo>
                  <a:pt x="64669" y="56"/>
                </a:moveTo>
                <a:cubicBezTo>
                  <a:pt x="64404" y="-2854"/>
                  <a:pt x="15986" y="106684"/>
                  <a:pt x="5932" y="131819"/>
                </a:cubicBezTo>
                <a:cubicBezTo>
                  <a:pt x="-4122" y="156954"/>
                  <a:pt x="905" y="137905"/>
                  <a:pt x="4344" y="150869"/>
                </a:cubicBezTo>
                <a:cubicBezTo>
                  <a:pt x="7783" y="163833"/>
                  <a:pt x="13075" y="186323"/>
                  <a:pt x="26569" y="209606"/>
                </a:cubicBezTo>
                <a:cubicBezTo>
                  <a:pt x="40063" y="232889"/>
                  <a:pt x="78163" y="285013"/>
                  <a:pt x="85307" y="290569"/>
                </a:cubicBezTo>
                <a:cubicBezTo>
                  <a:pt x="92451" y="296125"/>
                  <a:pt x="82397" y="266492"/>
                  <a:pt x="69432" y="242944"/>
                </a:cubicBezTo>
                <a:cubicBezTo>
                  <a:pt x="56467" y="219396"/>
                  <a:pt x="7519" y="188175"/>
                  <a:pt x="7519" y="149281"/>
                </a:cubicBezTo>
                <a:cubicBezTo>
                  <a:pt x="7519" y="110387"/>
                  <a:pt x="64934" y="2966"/>
                  <a:pt x="64669" y="5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0B81FFBC-C640-43B8-8DB9-84F6876FD625}"/>
              </a:ext>
            </a:extLst>
          </p:cNvPr>
          <p:cNvSpPr/>
          <p:nvPr/>
        </p:nvSpPr>
        <p:spPr>
          <a:xfrm>
            <a:off x="4127471" y="2687404"/>
            <a:ext cx="33405" cy="278337"/>
          </a:xfrm>
          <a:custGeom>
            <a:avLst/>
            <a:gdLst>
              <a:gd name="connsiteX0" fmla="*/ 31779 w 33405"/>
              <a:gd name="connsiteY0" fmla="*/ 234 h 278337"/>
              <a:gd name="connsiteX1" fmla="*/ 28604 w 33405"/>
              <a:gd name="connsiteY1" fmla="*/ 130409 h 278337"/>
              <a:gd name="connsiteX2" fmla="*/ 33367 w 33405"/>
              <a:gd name="connsiteY2" fmla="*/ 274871 h 278337"/>
              <a:gd name="connsiteX3" fmla="*/ 25429 w 33405"/>
              <a:gd name="connsiteY3" fmla="*/ 222484 h 278337"/>
              <a:gd name="connsiteX4" fmla="*/ 29 w 33405"/>
              <a:gd name="connsiteY4" fmla="*/ 101834 h 278337"/>
              <a:gd name="connsiteX5" fmla="*/ 31779 w 33405"/>
              <a:gd name="connsiteY5" fmla="*/ 234 h 2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05" h="278337">
                <a:moveTo>
                  <a:pt x="31779" y="234"/>
                </a:moveTo>
                <a:cubicBezTo>
                  <a:pt x="36541" y="4996"/>
                  <a:pt x="28339" y="84636"/>
                  <a:pt x="28604" y="130409"/>
                </a:cubicBezTo>
                <a:cubicBezTo>
                  <a:pt x="28869" y="176182"/>
                  <a:pt x="33896" y="259525"/>
                  <a:pt x="33367" y="274871"/>
                </a:cubicBezTo>
                <a:cubicBezTo>
                  <a:pt x="32838" y="290217"/>
                  <a:pt x="30985" y="251323"/>
                  <a:pt x="25429" y="222484"/>
                </a:cubicBezTo>
                <a:cubicBezTo>
                  <a:pt x="19873" y="193645"/>
                  <a:pt x="1087" y="139405"/>
                  <a:pt x="29" y="101834"/>
                </a:cubicBezTo>
                <a:cubicBezTo>
                  <a:pt x="-1029" y="64263"/>
                  <a:pt x="27017" y="-4528"/>
                  <a:pt x="31779" y="23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DFFE626E-0A1A-467C-A963-A26382A63D61}"/>
              </a:ext>
            </a:extLst>
          </p:cNvPr>
          <p:cNvSpPr/>
          <p:nvPr/>
        </p:nvSpPr>
        <p:spPr>
          <a:xfrm>
            <a:off x="3937963" y="3181972"/>
            <a:ext cx="322507" cy="714366"/>
          </a:xfrm>
          <a:custGeom>
            <a:avLst/>
            <a:gdLst>
              <a:gd name="connsiteX0" fmla="*/ 38725 w 322507"/>
              <a:gd name="connsiteY0" fmla="*/ 16841 h 714366"/>
              <a:gd name="connsiteX1" fmla="*/ 65712 w 322507"/>
              <a:gd name="connsiteY1" fmla="*/ 240678 h 714366"/>
              <a:gd name="connsiteX2" fmla="*/ 145087 w 322507"/>
              <a:gd name="connsiteY2" fmla="*/ 456578 h 714366"/>
              <a:gd name="connsiteX3" fmla="*/ 318125 w 322507"/>
              <a:gd name="connsiteY3" fmla="*/ 702641 h 714366"/>
              <a:gd name="connsiteX4" fmla="*/ 256212 w 322507"/>
              <a:gd name="connsiteY4" fmla="*/ 642316 h 714366"/>
              <a:gd name="connsiteX5" fmla="*/ 99050 w 322507"/>
              <a:gd name="connsiteY5" fmla="*/ 358153 h 714366"/>
              <a:gd name="connsiteX6" fmla="*/ 2212 w 322507"/>
              <a:gd name="connsiteY6" fmla="*/ 51766 h 714366"/>
              <a:gd name="connsiteX7" fmla="*/ 38725 w 322507"/>
              <a:gd name="connsiteY7" fmla="*/ 16841 h 7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507" h="714366">
                <a:moveTo>
                  <a:pt x="38725" y="16841"/>
                </a:moveTo>
                <a:cubicBezTo>
                  <a:pt x="49308" y="48326"/>
                  <a:pt x="47985" y="167389"/>
                  <a:pt x="65712" y="240678"/>
                </a:cubicBezTo>
                <a:cubicBezTo>
                  <a:pt x="83439" y="313967"/>
                  <a:pt x="103018" y="379584"/>
                  <a:pt x="145087" y="456578"/>
                </a:cubicBezTo>
                <a:cubicBezTo>
                  <a:pt x="187156" y="533572"/>
                  <a:pt x="299604" y="671685"/>
                  <a:pt x="318125" y="702641"/>
                </a:cubicBezTo>
                <a:cubicBezTo>
                  <a:pt x="336646" y="733597"/>
                  <a:pt x="292725" y="699731"/>
                  <a:pt x="256212" y="642316"/>
                </a:cubicBezTo>
                <a:cubicBezTo>
                  <a:pt x="219700" y="584901"/>
                  <a:pt x="141383" y="456578"/>
                  <a:pt x="99050" y="358153"/>
                </a:cubicBezTo>
                <a:cubicBezTo>
                  <a:pt x="56717" y="259728"/>
                  <a:pt x="13854" y="104947"/>
                  <a:pt x="2212" y="51766"/>
                </a:cubicBezTo>
                <a:cubicBezTo>
                  <a:pt x="-9430" y="-1415"/>
                  <a:pt x="28142" y="-14644"/>
                  <a:pt x="38725" y="1684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E6E657E2-CC5F-4F70-A075-E0E420819C4E}"/>
              </a:ext>
            </a:extLst>
          </p:cNvPr>
          <p:cNvSpPr/>
          <p:nvPr/>
        </p:nvSpPr>
        <p:spPr>
          <a:xfrm>
            <a:off x="3889326" y="3121271"/>
            <a:ext cx="79773" cy="661265"/>
          </a:xfrm>
          <a:custGeom>
            <a:avLst/>
            <a:gdLst>
              <a:gd name="connsiteX0" fmla="*/ 79424 w 79773"/>
              <a:gd name="connsiteY0" fmla="*/ 2929 h 661265"/>
              <a:gd name="connsiteX1" fmla="*/ 30212 w 79773"/>
              <a:gd name="connsiteY1" fmla="*/ 236292 h 661265"/>
              <a:gd name="connsiteX2" fmla="*/ 58787 w 79773"/>
              <a:gd name="connsiteY2" fmla="*/ 628404 h 661265"/>
              <a:gd name="connsiteX3" fmla="*/ 58787 w 79773"/>
              <a:gd name="connsiteY3" fmla="*/ 612529 h 661265"/>
              <a:gd name="connsiteX4" fmla="*/ 49 w 79773"/>
              <a:gd name="connsiteY4" fmla="*/ 393454 h 661265"/>
              <a:gd name="connsiteX5" fmla="*/ 79424 w 79773"/>
              <a:gd name="connsiteY5" fmla="*/ 2929 h 66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773" h="661265">
                <a:moveTo>
                  <a:pt x="79424" y="2929"/>
                </a:moveTo>
                <a:cubicBezTo>
                  <a:pt x="84451" y="-23265"/>
                  <a:pt x="33651" y="132046"/>
                  <a:pt x="30212" y="236292"/>
                </a:cubicBezTo>
                <a:cubicBezTo>
                  <a:pt x="26773" y="340538"/>
                  <a:pt x="54025" y="565698"/>
                  <a:pt x="58787" y="628404"/>
                </a:cubicBezTo>
                <a:cubicBezTo>
                  <a:pt x="63549" y="691110"/>
                  <a:pt x="68577" y="651687"/>
                  <a:pt x="58787" y="612529"/>
                </a:cubicBezTo>
                <a:cubicBezTo>
                  <a:pt x="48997" y="573371"/>
                  <a:pt x="-1803" y="490027"/>
                  <a:pt x="49" y="393454"/>
                </a:cubicBezTo>
                <a:cubicBezTo>
                  <a:pt x="1901" y="296881"/>
                  <a:pt x="74397" y="29123"/>
                  <a:pt x="79424" y="29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E1EE50F3-F88B-4B01-B826-92AEE8EE9914}"/>
              </a:ext>
            </a:extLst>
          </p:cNvPr>
          <p:cNvSpPr/>
          <p:nvPr/>
        </p:nvSpPr>
        <p:spPr>
          <a:xfrm>
            <a:off x="4063938" y="3103543"/>
            <a:ext cx="102691" cy="505005"/>
          </a:xfrm>
          <a:custGeom>
            <a:avLst/>
            <a:gdLst>
              <a:gd name="connsiteX0" fmla="*/ 1650 w 102691"/>
              <a:gd name="connsiteY0" fmla="*/ 20 h 505005"/>
              <a:gd name="connsiteX1" fmla="*/ 27050 w 102691"/>
              <a:gd name="connsiteY1" fmla="*/ 238145 h 505005"/>
              <a:gd name="connsiteX2" fmla="*/ 96900 w 102691"/>
              <a:gd name="connsiteY2" fmla="*/ 485795 h 505005"/>
              <a:gd name="connsiteX3" fmla="*/ 88962 w 102691"/>
              <a:gd name="connsiteY3" fmla="*/ 461982 h 505005"/>
              <a:gd name="connsiteX4" fmla="*/ 11175 w 102691"/>
              <a:gd name="connsiteY4" fmla="*/ 250845 h 505005"/>
              <a:gd name="connsiteX5" fmla="*/ 1650 w 102691"/>
              <a:gd name="connsiteY5" fmla="*/ 20 h 50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91" h="505005">
                <a:moveTo>
                  <a:pt x="1650" y="20"/>
                </a:moveTo>
                <a:cubicBezTo>
                  <a:pt x="4296" y="-2097"/>
                  <a:pt x="11175" y="157183"/>
                  <a:pt x="27050" y="238145"/>
                </a:cubicBezTo>
                <a:cubicBezTo>
                  <a:pt x="42925" y="319108"/>
                  <a:pt x="86581" y="448489"/>
                  <a:pt x="96900" y="485795"/>
                </a:cubicBezTo>
                <a:cubicBezTo>
                  <a:pt x="107219" y="523101"/>
                  <a:pt x="103249" y="501140"/>
                  <a:pt x="88962" y="461982"/>
                </a:cubicBezTo>
                <a:cubicBezTo>
                  <a:pt x="74675" y="422824"/>
                  <a:pt x="24404" y="326251"/>
                  <a:pt x="11175" y="250845"/>
                </a:cubicBezTo>
                <a:cubicBezTo>
                  <a:pt x="-2054" y="175439"/>
                  <a:pt x="-996" y="2137"/>
                  <a:pt x="1650" y="2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65D75B93-F171-4754-8F73-8EA959B9C7D4}"/>
              </a:ext>
            </a:extLst>
          </p:cNvPr>
          <p:cNvSpPr/>
          <p:nvPr/>
        </p:nvSpPr>
        <p:spPr>
          <a:xfrm>
            <a:off x="4146960" y="3544111"/>
            <a:ext cx="169492" cy="389116"/>
          </a:xfrm>
          <a:custGeom>
            <a:avLst/>
            <a:gdLst>
              <a:gd name="connsiteX0" fmla="*/ 1178 w 169492"/>
              <a:gd name="connsiteY0" fmla="*/ 777 h 389116"/>
              <a:gd name="connsiteX1" fmla="*/ 69440 w 169492"/>
              <a:gd name="connsiteY1" fmla="*/ 186514 h 389116"/>
              <a:gd name="connsiteX2" fmla="*/ 147228 w 169492"/>
              <a:gd name="connsiteY2" fmla="*/ 350027 h 389116"/>
              <a:gd name="connsiteX3" fmla="*/ 169453 w 169492"/>
              <a:gd name="connsiteY3" fmla="*/ 388127 h 389116"/>
              <a:gd name="connsiteX4" fmla="*/ 151990 w 169492"/>
              <a:gd name="connsiteY4" fmla="*/ 324627 h 389116"/>
              <a:gd name="connsiteX5" fmla="*/ 128178 w 169492"/>
              <a:gd name="connsiteY5" fmla="*/ 261127 h 389116"/>
              <a:gd name="connsiteX6" fmla="*/ 1178 w 169492"/>
              <a:gd name="connsiteY6" fmla="*/ 777 h 38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492" h="389116">
                <a:moveTo>
                  <a:pt x="1178" y="777"/>
                </a:moveTo>
                <a:cubicBezTo>
                  <a:pt x="-8612" y="-11658"/>
                  <a:pt x="45098" y="128306"/>
                  <a:pt x="69440" y="186514"/>
                </a:cubicBezTo>
                <a:cubicBezTo>
                  <a:pt x="93782" y="244722"/>
                  <a:pt x="130559" y="316425"/>
                  <a:pt x="147228" y="350027"/>
                </a:cubicBezTo>
                <a:cubicBezTo>
                  <a:pt x="163897" y="383629"/>
                  <a:pt x="168659" y="392360"/>
                  <a:pt x="169453" y="388127"/>
                </a:cubicBezTo>
                <a:cubicBezTo>
                  <a:pt x="170247" y="383894"/>
                  <a:pt x="158869" y="345793"/>
                  <a:pt x="151990" y="324627"/>
                </a:cubicBezTo>
                <a:cubicBezTo>
                  <a:pt x="145111" y="303461"/>
                  <a:pt x="150932" y="314044"/>
                  <a:pt x="128178" y="261127"/>
                </a:cubicBezTo>
                <a:cubicBezTo>
                  <a:pt x="105424" y="208210"/>
                  <a:pt x="10968" y="13212"/>
                  <a:pt x="1178" y="77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5CE4A35B-479B-409B-B431-96509240D104}"/>
              </a:ext>
            </a:extLst>
          </p:cNvPr>
          <p:cNvSpPr/>
          <p:nvPr/>
        </p:nvSpPr>
        <p:spPr>
          <a:xfrm>
            <a:off x="4163120" y="3276244"/>
            <a:ext cx="425634" cy="644075"/>
          </a:xfrm>
          <a:custGeom>
            <a:avLst/>
            <a:gdLst>
              <a:gd name="connsiteX0" fmla="*/ 2480 w 425634"/>
              <a:gd name="connsiteY0" fmla="*/ 356 h 644075"/>
              <a:gd name="connsiteX1" fmla="*/ 13593 w 425634"/>
              <a:gd name="connsiteY1" fmla="*/ 189269 h 644075"/>
              <a:gd name="connsiteX2" fmla="*/ 51693 w 425634"/>
              <a:gd name="connsiteY2" fmla="*/ 317856 h 644075"/>
              <a:gd name="connsiteX3" fmla="*/ 124718 w 425634"/>
              <a:gd name="connsiteY3" fmla="*/ 413106 h 644075"/>
              <a:gd name="connsiteX4" fmla="*/ 245368 w 425634"/>
              <a:gd name="connsiteY4" fmla="*/ 541694 h 644075"/>
              <a:gd name="connsiteX5" fmla="*/ 423168 w 425634"/>
              <a:gd name="connsiteY5" fmla="*/ 640119 h 644075"/>
              <a:gd name="connsiteX6" fmla="*/ 332680 w 425634"/>
              <a:gd name="connsiteY6" fmla="*/ 605194 h 644075"/>
              <a:gd name="connsiteX7" fmla="*/ 107255 w 425634"/>
              <a:gd name="connsiteY7" fmla="*/ 428981 h 644075"/>
              <a:gd name="connsiteX8" fmla="*/ 10418 w 425634"/>
              <a:gd name="connsiteY8" fmla="*/ 240069 h 644075"/>
              <a:gd name="connsiteX9" fmla="*/ 2480 w 425634"/>
              <a:gd name="connsiteY9" fmla="*/ 356 h 64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34" h="644075">
                <a:moveTo>
                  <a:pt x="2480" y="356"/>
                </a:moveTo>
                <a:cubicBezTo>
                  <a:pt x="3009" y="-8111"/>
                  <a:pt x="5391" y="136352"/>
                  <a:pt x="13593" y="189269"/>
                </a:cubicBezTo>
                <a:cubicBezTo>
                  <a:pt x="21795" y="242186"/>
                  <a:pt x="33172" y="280550"/>
                  <a:pt x="51693" y="317856"/>
                </a:cubicBezTo>
                <a:cubicBezTo>
                  <a:pt x="70214" y="355162"/>
                  <a:pt x="92439" y="375800"/>
                  <a:pt x="124718" y="413106"/>
                </a:cubicBezTo>
                <a:cubicBezTo>
                  <a:pt x="156997" y="450412"/>
                  <a:pt x="195626" y="503859"/>
                  <a:pt x="245368" y="541694"/>
                </a:cubicBezTo>
                <a:cubicBezTo>
                  <a:pt x="295110" y="579529"/>
                  <a:pt x="408616" y="629536"/>
                  <a:pt x="423168" y="640119"/>
                </a:cubicBezTo>
                <a:cubicBezTo>
                  <a:pt x="437720" y="650702"/>
                  <a:pt x="385332" y="640384"/>
                  <a:pt x="332680" y="605194"/>
                </a:cubicBezTo>
                <a:cubicBezTo>
                  <a:pt x="280028" y="570004"/>
                  <a:pt x="160965" y="489835"/>
                  <a:pt x="107255" y="428981"/>
                </a:cubicBezTo>
                <a:cubicBezTo>
                  <a:pt x="53545" y="368127"/>
                  <a:pt x="27087" y="313094"/>
                  <a:pt x="10418" y="240069"/>
                </a:cubicBezTo>
                <a:cubicBezTo>
                  <a:pt x="-6251" y="167044"/>
                  <a:pt x="1951" y="8823"/>
                  <a:pt x="2480" y="35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BEA77337-5AEA-4256-8EF7-09E80CA52F48}"/>
              </a:ext>
            </a:extLst>
          </p:cNvPr>
          <p:cNvSpPr/>
          <p:nvPr/>
        </p:nvSpPr>
        <p:spPr>
          <a:xfrm>
            <a:off x="4256560" y="3313996"/>
            <a:ext cx="230360" cy="405130"/>
          </a:xfrm>
          <a:custGeom>
            <a:avLst/>
            <a:gdLst>
              <a:gd name="connsiteX0" fmla="*/ 2703 w 230360"/>
              <a:gd name="connsiteY0" fmla="*/ 2292 h 405130"/>
              <a:gd name="connsiteX1" fmla="*/ 66203 w 230360"/>
              <a:gd name="connsiteY1" fmla="*/ 178504 h 405130"/>
              <a:gd name="connsiteX2" fmla="*/ 140815 w 230360"/>
              <a:gd name="connsiteY2" fmla="*/ 299154 h 405130"/>
              <a:gd name="connsiteX3" fmla="*/ 191615 w 230360"/>
              <a:gd name="connsiteY3" fmla="*/ 361067 h 405130"/>
              <a:gd name="connsiteX4" fmla="*/ 229715 w 230360"/>
              <a:gd name="connsiteY4" fmla="*/ 403929 h 405130"/>
              <a:gd name="connsiteX5" fmla="*/ 159865 w 230360"/>
              <a:gd name="connsiteY5" fmla="*/ 313442 h 405130"/>
              <a:gd name="connsiteX6" fmla="*/ 2703 w 230360"/>
              <a:gd name="connsiteY6" fmla="*/ 2292 h 40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60" h="405130">
                <a:moveTo>
                  <a:pt x="2703" y="2292"/>
                </a:moveTo>
                <a:cubicBezTo>
                  <a:pt x="-12907" y="-20198"/>
                  <a:pt x="43184" y="129027"/>
                  <a:pt x="66203" y="178504"/>
                </a:cubicBezTo>
                <a:cubicBezTo>
                  <a:pt x="89222" y="227981"/>
                  <a:pt x="119913" y="268727"/>
                  <a:pt x="140815" y="299154"/>
                </a:cubicBezTo>
                <a:cubicBezTo>
                  <a:pt x="161717" y="329581"/>
                  <a:pt x="191615" y="361067"/>
                  <a:pt x="191615" y="361067"/>
                </a:cubicBezTo>
                <a:cubicBezTo>
                  <a:pt x="206432" y="378529"/>
                  <a:pt x="235007" y="411866"/>
                  <a:pt x="229715" y="403929"/>
                </a:cubicBezTo>
                <a:cubicBezTo>
                  <a:pt x="224423" y="395992"/>
                  <a:pt x="193996" y="375883"/>
                  <a:pt x="159865" y="313442"/>
                </a:cubicBezTo>
                <a:cubicBezTo>
                  <a:pt x="125734" y="251001"/>
                  <a:pt x="18313" y="24782"/>
                  <a:pt x="2703" y="229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81D5EA0F-06A8-4429-A5DA-B57F81D17207}"/>
              </a:ext>
            </a:extLst>
          </p:cNvPr>
          <p:cNvSpPr/>
          <p:nvPr/>
        </p:nvSpPr>
        <p:spPr>
          <a:xfrm>
            <a:off x="4371966" y="3277662"/>
            <a:ext cx="50194" cy="356132"/>
          </a:xfrm>
          <a:custGeom>
            <a:avLst/>
            <a:gdLst>
              <a:gd name="connsiteX0" fmla="*/ 9 w 50194"/>
              <a:gd name="connsiteY0" fmla="*/ 526 h 356132"/>
              <a:gd name="connsiteX1" fmla="*/ 11122 w 50194"/>
              <a:gd name="connsiteY1" fmla="*/ 124351 h 356132"/>
              <a:gd name="connsiteX2" fmla="*/ 36522 w 50194"/>
              <a:gd name="connsiteY2" fmla="*/ 254526 h 356132"/>
              <a:gd name="connsiteX3" fmla="*/ 49222 w 50194"/>
              <a:gd name="connsiteY3" fmla="*/ 356126 h 356132"/>
              <a:gd name="connsiteX4" fmla="*/ 11122 w 50194"/>
              <a:gd name="connsiteY4" fmla="*/ 259288 h 356132"/>
              <a:gd name="connsiteX5" fmla="*/ 12709 w 50194"/>
              <a:gd name="connsiteY5" fmla="*/ 173563 h 356132"/>
              <a:gd name="connsiteX6" fmla="*/ 9 w 50194"/>
              <a:gd name="connsiteY6" fmla="*/ 526 h 3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94" h="356132">
                <a:moveTo>
                  <a:pt x="9" y="526"/>
                </a:moveTo>
                <a:cubicBezTo>
                  <a:pt x="-255" y="-7676"/>
                  <a:pt x="5037" y="82018"/>
                  <a:pt x="11122" y="124351"/>
                </a:cubicBezTo>
                <a:cubicBezTo>
                  <a:pt x="17207" y="166684"/>
                  <a:pt x="30172" y="215897"/>
                  <a:pt x="36522" y="254526"/>
                </a:cubicBezTo>
                <a:cubicBezTo>
                  <a:pt x="42872" y="293155"/>
                  <a:pt x="53455" y="355332"/>
                  <a:pt x="49222" y="356126"/>
                </a:cubicBezTo>
                <a:cubicBezTo>
                  <a:pt x="44989" y="356920"/>
                  <a:pt x="17208" y="289715"/>
                  <a:pt x="11122" y="259288"/>
                </a:cubicBezTo>
                <a:cubicBezTo>
                  <a:pt x="5037" y="228861"/>
                  <a:pt x="16413" y="213515"/>
                  <a:pt x="12709" y="173563"/>
                </a:cubicBezTo>
                <a:cubicBezTo>
                  <a:pt x="9005" y="133611"/>
                  <a:pt x="273" y="8728"/>
                  <a:pt x="9" y="52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E4D8D48E-7AF8-416A-A595-256A1A7CCBD1}"/>
              </a:ext>
            </a:extLst>
          </p:cNvPr>
          <p:cNvSpPr/>
          <p:nvPr/>
        </p:nvSpPr>
        <p:spPr>
          <a:xfrm>
            <a:off x="3622812" y="3035342"/>
            <a:ext cx="86049" cy="464398"/>
          </a:xfrm>
          <a:custGeom>
            <a:avLst/>
            <a:gdLst>
              <a:gd name="connsiteX0" fmla="*/ 85588 w 86049"/>
              <a:gd name="connsiteY0" fmla="*/ 1546 h 464398"/>
              <a:gd name="connsiteX1" fmla="*/ 34788 w 86049"/>
              <a:gd name="connsiteY1" fmla="*/ 146008 h 464398"/>
              <a:gd name="connsiteX2" fmla="*/ 25263 w 86049"/>
              <a:gd name="connsiteY2" fmla="*/ 184108 h 464398"/>
              <a:gd name="connsiteX3" fmla="*/ 23676 w 86049"/>
              <a:gd name="connsiteY3" fmla="*/ 346033 h 464398"/>
              <a:gd name="connsiteX4" fmla="*/ 41138 w 86049"/>
              <a:gd name="connsiteY4" fmla="*/ 461921 h 464398"/>
              <a:gd name="connsiteX5" fmla="*/ 23676 w 86049"/>
              <a:gd name="connsiteY5" fmla="*/ 411121 h 464398"/>
              <a:gd name="connsiteX6" fmla="*/ 1451 w 86049"/>
              <a:gd name="connsiteY6" fmla="*/ 249196 h 464398"/>
              <a:gd name="connsiteX7" fmla="*/ 85588 w 86049"/>
              <a:gd name="connsiteY7" fmla="*/ 1546 h 46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49" h="464398">
                <a:moveTo>
                  <a:pt x="85588" y="1546"/>
                </a:moveTo>
                <a:cubicBezTo>
                  <a:pt x="91144" y="-15652"/>
                  <a:pt x="44842" y="115581"/>
                  <a:pt x="34788" y="146008"/>
                </a:cubicBezTo>
                <a:cubicBezTo>
                  <a:pt x="24734" y="176435"/>
                  <a:pt x="27115" y="150771"/>
                  <a:pt x="25263" y="184108"/>
                </a:cubicBezTo>
                <a:cubicBezTo>
                  <a:pt x="23411" y="217445"/>
                  <a:pt x="21030" y="299731"/>
                  <a:pt x="23676" y="346033"/>
                </a:cubicBezTo>
                <a:cubicBezTo>
                  <a:pt x="26322" y="392335"/>
                  <a:pt x="41138" y="451073"/>
                  <a:pt x="41138" y="461921"/>
                </a:cubicBezTo>
                <a:cubicBezTo>
                  <a:pt x="41138" y="472769"/>
                  <a:pt x="30290" y="446575"/>
                  <a:pt x="23676" y="411121"/>
                </a:cubicBezTo>
                <a:cubicBezTo>
                  <a:pt x="17061" y="375667"/>
                  <a:pt x="-5957" y="310050"/>
                  <a:pt x="1451" y="249196"/>
                </a:cubicBezTo>
                <a:cubicBezTo>
                  <a:pt x="8859" y="188342"/>
                  <a:pt x="80032" y="18744"/>
                  <a:pt x="85588" y="154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B407C1D0-277E-4D22-8267-2515CFEFC24E}"/>
              </a:ext>
            </a:extLst>
          </p:cNvPr>
          <p:cNvSpPr/>
          <p:nvPr/>
        </p:nvSpPr>
        <p:spPr>
          <a:xfrm>
            <a:off x="3579803" y="3190312"/>
            <a:ext cx="53992" cy="269430"/>
          </a:xfrm>
          <a:custGeom>
            <a:avLst/>
            <a:gdLst>
              <a:gd name="connsiteX0" fmla="*/ 22235 w 53992"/>
              <a:gd name="connsiteY0" fmla="*/ 563 h 269430"/>
              <a:gd name="connsiteX1" fmla="*/ 20647 w 53992"/>
              <a:gd name="connsiteY1" fmla="*/ 114863 h 269430"/>
              <a:gd name="connsiteX2" fmla="*/ 36522 w 53992"/>
              <a:gd name="connsiteY2" fmla="*/ 202176 h 269430"/>
              <a:gd name="connsiteX3" fmla="*/ 53985 w 53992"/>
              <a:gd name="connsiteY3" fmla="*/ 268851 h 269430"/>
              <a:gd name="connsiteX4" fmla="*/ 38110 w 53992"/>
              <a:gd name="connsiteY4" fmla="*/ 230751 h 269430"/>
              <a:gd name="connsiteX5" fmla="*/ 10 w 53992"/>
              <a:gd name="connsiteY5" fmla="*/ 165663 h 269430"/>
              <a:gd name="connsiteX6" fmla="*/ 22235 w 53992"/>
              <a:gd name="connsiteY6" fmla="*/ 563 h 2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92" h="269430">
                <a:moveTo>
                  <a:pt x="22235" y="563"/>
                </a:moveTo>
                <a:cubicBezTo>
                  <a:pt x="25675" y="-7904"/>
                  <a:pt x="18266" y="81261"/>
                  <a:pt x="20647" y="114863"/>
                </a:cubicBezTo>
                <a:cubicBezTo>
                  <a:pt x="23028" y="148465"/>
                  <a:pt x="30966" y="176511"/>
                  <a:pt x="36522" y="202176"/>
                </a:cubicBezTo>
                <a:cubicBezTo>
                  <a:pt x="42078" y="227841"/>
                  <a:pt x="53720" y="264089"/>
                  <a:pt x="53985" y="268851"/>
                </a:cubicBezTo>
                <a:cubicBezTo>
                  <a:pt x="54250" y="273613"/>
                  <a:pt x="47106" y="247949"/>
                  <a:pt x="38110" y="230751"/>
                </a:cubicBezTo>
                <a:cubicBezTo>
                  <a:pt x="29114" y="213553"/>
                  <a:pt x="539" y="199794"/>
                  <a:pt x="10" y="165663"/>
                </a:cubicBezTo>
                <a:cubicBezTo>
                  <a:pt x="-519" y="131532"/>
                  <a:pt x="18795" y="9030"/>
                  <a:pt x="22235" y="56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A08AF19A-E903-498B-ADB0-B5139785A019}"/>
              </a:ext>
            </a:extLst>
          </p:cNvPr>
          <p:cNvSpPr/>
          <p:nvPr/>
        </p:nvSpPr>
        <p:spPr>
          <a:xfrm>
            <a:off x="3756417" y="3040034"/>
            <a:ext cx="28111" cy="252688"/>
          </a:xfrm>
          <a:custGeom>
            <a:avLst/>
            <a:gdLst>
              <a:gd name="connsiteX0" fmla="*/ 25008 w 28111"/>
              <a:gd name="connsiteY0" fmla="*/ 29 h 252688"/>
              <a:gd name="connsiteX1" fmla="*/ 2783 w 28111"/>
              <a:gd name="connsiteY1" fmla="*/ 127029 h 252688"/>
              <a:gd name="connsiteX2" fmla="*/ 1196 w 28111"/>
              <a:gd name="connsiteY2" fmla="*/ 250854 h 252688"/>
              <a:gd name="connsiteX3" fmla="*/ 10721 w 28111"/>
              <a:gd name="connsiteY3" fmla="*/ 196879 h 252688"/>
              <a:gd name="connsiteX4" fmla="*/ 26596 w 28111"/>
              <a:gd name="connsiteY4" fmla="*/ 138141 h 252688"/>
              <a:gd name="connsiteX5" fmla="*/ 25008 w 28111"/>
              <a:gd name="connsiteY5" fmla="*/ 29 h 25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1" h="252688">
                <a:moveTo>
                  <a:pt x="25008" y="29"/>
                </a:moveTo>
                <a:cubicBezTo>
                  <a:pt x="21039" y="-1823"/>
                  <a:pt x="6752" y="85225"/>
                  <a:pt x="2783" y="127029"/>
                </a:cubicBezTo>
                <a:cubicBezTo>
                  <a:pt x="-1186" y="168833"/>
                  <a:pt x="-127" y="239212"/>
                  <a:pt x="1196" y="250854"/>
                </a:cubicBezTo>
                <a:cubicBezTo>
                  <a:pt x="2519" y="262496"/>
                  <a:pt x="6488" y="215664"/>
                  <a:pt x="10721" y="196879"/>
                </a:cubicBezTo>
                <a:cubicBezTo>
                  <a:pt x="14954" y="178094"/>
                  <a:pt x="24479" y="168039"/>
                  <a:pt x="26596" y="138141"/>
                </a:cubicBezTo>
                <a:cubicBezTo>
                  <a:pt x="28713" y="108243"/>
                  <a:pt x="28977" y="1881"/>
                  <a:pt x="25008" y="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E5CE8C13-67CB-4131-918B-966E3FB46D0F}"/>
              </a:ext>
            </a:extLst>
          </p:cNvPr>
          <p:cNvSpPr/>
          <p:nvPr/>
        </p:nvSpPr>
        <p:spPr>
          <a:xfrm>
            <a:off x="5187452" y="1633085"/>
            <a:ext cx="653125" cy="507928"/>
          </a:xfrm>
          <a:custGeom>
            <a:avLst/>
            <a:gdLst>
              <a:gd name="connsiteX0" fmla="*/ 498 w 653125"/>
              <a:gd name="connsiteY0" fmla="*/ 2040 h 507928"/>
              <a:gd name="connsiteX1" fmla="*/ 327523 w 653125"/>
              <a:gd name="connsiteY1" fmla="*/ 183015 h 507928"/>
              <a:gd name="connsiteX2" fmla="*/ 638673 w 653125"/>
              <a:gd name="connsiteY2" fmla="*/ 490990 h 507928"/>
              <a:gd name="connsiteX3" fmla="*/ 581523 w 653125"/>
              <a:gd name="connsiteY3" fmla="*/ 449715 h 507928"/>
              <a:gd name="connsiteX4" fmla="*/ 403723 w 653125"/>
              <a:gd name="connsiteY4" fmla="*/ 297315 h 507928"/>
              <a:gd name="connsiteX5" fmla="*/ 498 w 653125"/>
              <a:gd name="connsiteY5" fmla="*/ 2040 h 50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125" h="507928">
                <a:moveTo>
                  <a:pt x="498" y="2040"/>
                </a:moveTo>
                <a:cubicBezTo>
                  <a:pt x="-12202" y="-17010"/>
                  <a:pt x="221161" y="101523"/>
                  <a:pt x="327523" y="183015"/>
                </a:cubicBezTo>
                <a:cubicBezTo>
                  <a:pt x="433885" y="264507"/>
                  <a:pt x="596340" y="446540"/>
                  <a:pt x="638673" y="490990"/>
                </a:cubicBezTo>
                <a:cubicBezTo>
                  <a:pt x="681006" y="535440"/>
                  <a:pt x="620681" y="481994"/>
                  <a:pt x="581523" y="449715"/>
                </a:cubicBezTo>
                <a:cubicBezTo>
                  <a:pt x="542365" y="417436"/>
                  <a:pt x="499502" y="369282"/>
                  <a:pt x="403723" y="297315"/>
                </a:cubicBezTo>
                <a:cubicBezTo>
                  <a:pt x="307944" y="225348"/>
                  <a:pt x="13198" y="21090"/>
                  <a:pt x="498" y="204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AFCB2B84-3AB3-4583-8246-7BD9B5A521C0}"/>
              </a:ext>
            </a:extLst>
          </p:cNvPr>
          <p:cNvSpPr/>
          <p:nvPr/>
        </p:nvSpPr>
        <p:spPr>
          <a:xfrm>
            <a:off x="5701659" y="1618816"/>
            <a:ext cx="268384" cy="83005"/>
          </a:xfrm>
          <a:custGeom>
            <a:avLst/>
            <a:gdLst>
              <a:gd name="connsiteX0" fmla="*/ 3816 w 268384"/>
              <a:gd name="connsiteY0" fmla="*/ 25834 h 83005"/>
              <a:gd name="connsiteX1" fmla="*/ 260991 w 268384"/>
              <a:gd name="connsiteY1" fmla="*/ 82984 h 83005"/>
              <a:gd name="connsiteX2" fmla="*/ 191141 w 268384"/>
              <a:gd name="connsiteY2" fmla="*/ 32184 h 83005"/>
              <a:gd name="connsiteX3" fmla="*/ 111766 w 268384"/>
              <a:gd name="connsiteY3" fmla="*/ 434 h 83005"/>
              <a:gd name="connsiteX4" fmla="*/ 3816 w 268384"/>
              <a:gd name="connsiteY4" fmla="*/ 25834 h 8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84" h="83005">
                <a:moveTo>
                  <a:pt x="3816" y="25834"/>
                </a:moveTo>
                <a:cubicBezTo>
                  <a:pt x="28687" y="39592"/>
                  <a:pt x="229770" y="81926"/>
                  <a:pt x="260991" y="82984"/>
                </a:cubicBezTo>
                <a:cubicBezTo>
                  <a:pt x="292212" y="84042"/>
                  <a:pt x="216012" y="45942"/>
                  <a:pt x="191141" y="32184"/>
                </a:cubicBezTo>
                <a:cubicBezTo>
                  <a:pt x="166270" y="18426"/>
                  <a:pt x="140870" y="3609"/>
                  <a:pt x="111766" y="434"/>
                </a:cubicBezTo>
                <a:cubicBezTo>
                  <a:pt x="82662" y="-2741"/>
                  <a:pt x="-21055" y="12076"/>
                  <a:pt x="3816" y="2583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069FDEFC-2870-4353-81AB-611A5FB286D1}"/>
              </a:ext>
            </a:extLst>
          </p:cNvPr>
          <p:cNvSpPr/>
          <p:nvPr/>
        </p:nvSpPr>
        <p:spPr>
          <a:xfrm>
            <a:off x="5562590" y="1517121"/>
            <a:ext cx="253530" cy="390281"/>
          </a:xfrm>
          <a:custGeom>
            <a:avLst/>
            <a:gdLst>
              <a:gd name="connsiteX0" fmla="*/ 10 w 253530"/>
              <a:gd name="connsiteY0" fmla="*/ 529 h 390281"/>
              <a:gd name="connsiteX1" fmla="*/ 101610 w 253530"/>
              <a:gd name="connsiteY1" fmla="*/ 44979 h 390281"/>
              <a:gd name="connsiteX2" fmla="*/ 150293 w 253530"/>
              <a:gd name="connsiteY2" fmla="*/ 138112 h 390281"/>
              <a:gd name="connsiteX3" fmla="*/ 245543 w 253530"/>
              <a:gd name="connsiteY3" fmla="*/ 330729 h 390281"/>
              <a:gd name="connsiteX4" fmla="*/ 247660 w 253530"/>
              <a:gd name="connsiteY4" fmla="*/ 389996 h 390281"/>
              <a:gd name="connsiteX5" fmla="*/ 241310 w 253530"/>
              <a:gd name="connsiteY5" fmla="*/ 349779 h 390281"/>
              <a:gd name="connsiteX6" fmla="*/ 196860 w 253530"/>
              <a:gd name="connsiteY6" fmla="*/ 273579 h 390281"/>
              <a:gd name="connsiteX7" fmla="*/ 107960 w 253530"/>
              <a:gd name="connsiteY7" fmla="*/ 72496 h 390281"/>
              <a:gd name="connsiteX8" fmla="*/ 10 w 253530"/>
              <a:gd name="connsiteY8" fmla="*/ 529 h 39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30" h="390281">
                <a:moveTo>
                  <a:pt x="10" y="529"/>
                </a:moveTo>
                <a:cubicBezTo>
                  <a:pt x="-1048" y="-4057"/>
                  <a:pt x="76563" y="22049"/>
                  <a:pt x="101610" y="44979"/>
                </a:cubicBezTo>
                <a:cubicBezTo>
                  <a:pt x="126657" y="67909"/>
                  <a:pt x="126304" y="90487"/>
                  <a:pt x="150293" y="138112"/>
                </a:cubicBezTo>
                <a:cubicBezTo>
                  <a:pt x="174282" y="185737"/>
                  <a:pt x="229315" y="288748"/>
                  <a:pt x="245543" y="330729"/>
                </a:cubicBezTo>
                <a:cubicBezTo>
                  <a:pt x="261771" y="372710"/>
                  <a:pt x="248365" y="386821"/>
                  <a:pt x="247660" y="389996"/>
                </a:cubicBezTo>
                <a:cubicBezTo>
                  <a:pt x="246955" y="393171"/>
                  <a:pt x="249777" y="369182"/>
                  <a:pt x="241310" y="349779"/>
                </a:cubicBezTo>
                <a:cubicBezTo>
                  <a:pt x="232843" y="330376"/>
                  <a:pt x="219085" y="319793"/>
                  <a:pt x="196860" y="273579"/>
                </a:cubicBezTo>
                <a:cubicBezTo>
                  <a:pt x="174635" y="227365"/>
                  <a:pt x="137946" y="115888"/>
                  <a:pt x="107960" y="72496"/>
                </a:cubicBezTo>
                <a:cubicBezTo>
                  <a:pt x="77974" y="29104"/>
                  <a:pt x="1068" y="5115"/>
                  <a:pt x="10" y="5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4039BB10-5FF5-42F1-9D93-FFE5BB73480E}"/>
              </a:ext>
            </a:extLst>
          </p:cNvPr>
          <p:cNvSpPr/>
          <p:nvPr/>
        </p:nvSpPr>
        <p:spPr>
          <a:xfrm>
            <a:off x="5698865" y="1894604"/>
            <a:ext cx="144672" cy="97377"/>
          </a:xfrm>
          <a:custGeom>
            <a:avLst/>
            <a:gdLst>
              <a:gd name="connsiteX0" fmla="*/ 260 w 144672"/>
              <a:gd name="connsiteY0" fmla="*/ 96121 h 97377"/>
              <a:gd name="connsiteX1" fmla="*/ 139960 w 144672"/>
              <a:gd name="connsiteY1" fmla="*/ 871 h 97377"/>
              <a:gd name="connsiteX2" fmla="*/ 105035 w 144672"/>
              <a:gd name="connsiteY2" fmla="*/ 51671 h 97377"/>
              <a:gd name="connsiteX3" fmla="*/ 260 w 144672"/>
              <a:gd name="connsiteY3" fmla="*/ 96121 h 9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2" h="97377">
                <a:moveTo>
                  <a:pt x="260" y="96121"/>
                </a:moveTo>
                <a:cubicBezTo>
                  <a:pt x="6081" y="87654"/>
                  <a:pt x="122498" y="8279"/>
                  <a:pt x="139960" y="871"/>
                </a:cubicBezTo>
                <a:cubicBezTo>
                  <a:pt x="157422" y="-6537"/>
                  <a:pt x="121968" y="35267"/>
                  <a:pt x="105035" y="51671"/>
                </a:cubicBezTo>
                <a:cubicBezTo>
                  <a:pt x="88102" y="68075"/>
                  <a:pt x="-5561" y="104588"/>
                  <a:pt x="260" y="9612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04293F6F-1BEA-45BB-95CC-86AA10B14304}"/>
              </a:ext>
            </a:extLst>
          </p:cNvPr>
          <p:cNvSpPr/>
          <p:nvPr/>
        </p:nvSpPr>
        <p:spPr>
          <a:xfrm>
            <a:off x="5371219" y="1564864"/>
            <a:ext cx="20400" cy="179698"/>
          </a:xfrm>
          <a:custGeom>
            <a:avLst/>
            <a:gdLst>
              <a:gd name="connsiteX0" fmla="*/ 19931 w 20400"/>
              <a:gd name="connsiteY0" fmla="*/ 411 h 179698"/>
              <a:gd name="connsiteX1" fmla="*/ 13581 w 20400"/>
              <a:gd name="connsiteY1" fmla="*/ 171861 h 179698"/>
              <a:gd name="connsiteX2" fmla="*/ 2469 w 20400"/>
              <a:gd name="connsiteY2" fmla="*/ 148049 h 179698"/>
              <a:gd name="connsiteX3" fmla="*/ 881 w 20400"/>
              <a:gd name="connsiteY3" fmla="*/ 124236 h 179698"/>
              <a:gd name="connsiteX4" fmla="*/ 19931 w 20400"/>
              <a:gd name="connsiteY4" fmla="*/ 411 h 17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0" h="179698">
                <a:moveTo>
                  <a:pt x="19931" y="411"/>
                </a:moveTo>
                <a:cubicBezTo>
                  <a:pt x="22048" y="8348"/>
                  <a:pt x="16491" y="147255"/>
                  <a:pt x="13581" y="171861"/>
                </a:cubicBezTo>
                <a:cubicBezTo>
                  <a:pt x="10671" y="196467"/>
                  <a:pt x="4586" y="155986"/>
                  <a:pt x="2469" y="148049"/>
                </a:cubicBezTo>
                <a:cubicBezTo>
                  <a:pt x="352" y="140112"/>
                  <a:pt x="-971" y="146726"/>
                  <a:pt x="881" y="124236"/>
                </a:cubicBezTo>
                <a:cubicBezTo>
                  <a:pt x="2733" y="101746"/>
                  <a:pt x="17814" y="-7526"/>
                  <a:pt x="19931" y="41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76BB2B06-6868-41D1-A2CF-0511E928B320}"/>
              </a:ext>
            </a:extLst>
          </p:cNvPr>
          <p:cNvSpPr/>
          <p:nvPr/>
        </p:nvSpPr>
        <p:spPr>
          <a:xfrm>
            <a:off x="5412773" y="1557313"/>
            <a:ext cx="24596" cy="204605"/>
          </a:xfrm>
          <a:custGeom>
            <a:avLst/>
            <a:gdLst>
              <a:gd name="connsiteX0" fmla="*/ 21240 w 24596"/>
              <a:gd name="connsiteY0" fmla="*/ 25 h 204605"/>
              <a:gd name="connsiteX1" fmla="*/ 24415 w 24596"/>
              <a:gd name="connsiteY1" fmla="*/ 131787 h 204605"/>
              <a:gd name="connsiteX2" fmla="*/ 19652 w 24596"/>
              <a:gd name="connsiteY2" fmla="*/ 203225 h 204605"/>
              <a:gd name="connsiteX3" fmla="*/ 2190 w 24596"/>
              <a:gd name="connsiteY3" fmla="*/ 176237 h 204605"/>
              <a:gd name="connsiteX4" fmla="*/ 602 w 24596"/>
              <a:gd name="connsiteY4" fmla="*/ 142900 h 204605"/>
              <a:gd name="connsiteX5" fmla="*/ 21240 w 24596"/>
              <a:gd name="connsiteY5" fmla="*/ 25 h 2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96" h="204605">
                <a:moveTo>
                  <a:pt x="21240" y="25"/>
                </a:moveTo>
                <a:cubicBezTo>
                  <a:pt x="25209" y="-1827"/>
                  <a:pt x="24680" y="97920"/>
                  <a:pt x="24415" y="131787"/>
                </a:cubicBezTo>
                <a:cubicBezTo>
                  <a:pt x="24150" y="165654"/>
                  <a:pt x="23356" y="195817"/>
                  <a:pt x="19652" y="203225"/>
                </a:cubicBezTo>
                <a:cubicBezTo>
                  <a:pt x="15948" y="210633"/>
                  <a:pt x="5365" y="186291"/>
                  <a:pt x="2190" y="176237"/>
                </a:cubicBezTo>
                <a:cubicBezTo>
                  <a:pt x="-985" y="166183"/>
                  <a:pt x="73" y="169623"/>
                  <a:pt x="602" y="142900"/>
                </a:cubicBezTo>
                <a:cubicBezTo>
                  <a:pt x="1131" y="116177"/>
                  <a:pt x="17271" y="1877"/>
                  <a:pt x="21240" y="2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C618219B-1217-414D-B8A2-8CF6FF6E5BE0}"/>
              </a:ext>
            </a:extLst>
          </p:cNvPr>
          <p:cNvSpPr/>
          <p:nvPr/>
        </p:nvSpPr>
        <p:spPr>
          <a:xfrm>
            <a:off x="5073800" y="1422152"/>
            <a:ext cx="168856" cy="198717"/>
          </a:xfrm>
          <a:custGeom>
            <a:avLst/>
            <a:gdLst>
              <a:gd name="connsiteX0" fmla="*/ 1438 w 168856"/>
              <a:gd name="connsiteY0" fmla="*/ 248 h 198717"/>
              <a:gd name="connsiteX1" fmla="*/ 68113 w 168856"/>
              <a:gd name="connsiteY1" fmla="*/ 119311 h 198717"/>
              <a:gd name="connsiteX2" fmla="*/ 114150 w 168856"/>
              <a:gd name="connsiteY2" fmla="*/ 160586 h 198717"/>
              <a:gd name="connsiteX3" fmla="*/ 168125 w 168856"/>
              <a:gd name="connsiteY3" fmla="*/ 198686 h 198717"/>
              <a:gd name="connsiteX4" fmla="*/ 136375 w 168856"/>
              <a:gd name="connsiteY4" fmla="*/ 154236 h 198717"/>
              <a:gd name="connsiteX5" fmla="*/ 1438 w 168856"/>
              <a:gd name="connsiteY5" fmla="*/ 248 h 19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856" h="198717">
                <a:moveTo>
                  <a:pt x="1438" y="248"/>
                </a:moveTo>
                <a:cubicBezTo>
                  <a:pt x="-9939" y="-5573"/>
                  <a:pt x="49328" y="92588"/>
                  <a:pt x="68113" y="119311"/>
                </a:cubicBezTo>
                <a:cubicBezTo>
                  <a:pt x="86898" y="146034"/>
                  <a:pt x="97481" y="147357"/>
                  <a:pt x="114150" y="160586"/>
                </a:cubicBezTo>
                <a:cubicBezTo>
                  <a:pt x="130819" y="173815"/>
                  <a:pt x="164421" y="199744"/>
                  <a:pt x="168125" y="198686"/>
                </a:cubicBezTo>
                <a:cubicBezTo>
                  <a:pt x="171829" y="197628"/>
                  <a:pt x="161510" y="184928"/>
                  <a:pt x="136375" y="154236"/>
                </a:cubicBezTo>
                <a:cubicBezTo>
                  <a:pt x="111240" y="123544"/>
                  <a:pt x="12815" y="6069"/>
                  <a:pt x="1438" y="24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75FEDBD0-0706-466F-A837-2FB71552DA19}"/>
              </a:ext>
            </a:extLst>
          </p:cNvPr>
          <p:cNvSpPr/>
          <p:nvPr/>
        </p:nvSpPr>
        <p:spPr>
          <a:xfrm>
            <a:off x="5140325" y="1389063"/>
            <a:ext cx="173295" cy="209665"/>
          </a:xfrm>
          <a:custGeom>
            <a:avLst/>
            <a:gdLst>
              <a:gd name="connsiteX0" fmla="*/ 0 w 173295"/>
              <a:gd name="connsiteY0" fmla="*/ 0 h 209665"/>
              <a:gd name="connsiteX1" fmla="*/ 80963 w 173295"/>
              <a:gd name="connsiteY1" fmla="*/ 142875 h 209665"/>
              <a:gd name="connsiteX2" fmla="*/ 119063 w 173295"/>
              <a:gd name="connsiteY2" fmla="*/ 179387 h 209665"/>
              <a:gd name="connsiteX3" fmla="*/ 173038 w 173295"/>
              <a:gd name="connsiteY3" fmla="*/ 209550 h 209665"/>
              <a:gd name="connsiteX4" fmla="*/ 138113 w 173295"/>
              <a:gd name="connsiteY4" fmla="*/ 168275 h 209665"/>
              <a:gd name="connsiteX5" fmla="*/ 106363 w 173295"/>
              <a:gd name="connsiteY5" fmla="*/ 127000 h 209665"/>
              <a:gd name="connsiteX6" fmla="*/ 0 w 173295"/>
              <a:gd name="connsiteY6" fmla="*/ 0 h 20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95" h="209665">
                <a:moveTo>
                  <a:pt x="0" y="0"/>
                </a:moveTo>
                <a:cubicBezTo>
                  <a:pt x="30559" y="56488"/>
                  <a:pt x="61119" y="112977"/>
                  <a:pt x="80963" y="142875"/>
                </a:cubicBezTo>
                <a:cubicBezTo>
                  <a:pt x="100807" y="172773"/>
                  <a:pt x="103717" y="168275"/>
                  <a:pt x="119063" y="179387"/>
                </a:cubicBezTo>
                <a:cubicBezTo>
                  <a:pt x="134409" y="190499"/>
                  <a:pt x="169863" y="211402"/>
                  <a:pt x="173038" y="209550"/>
                </a:cubicBezTo>
                <a:cubicBezTo>
                  <a:pt x="176213" y="207698"/>
                  <a:pt x="149226" y="182033"/>
                  <a:pt x="138113" y="168275"/>
                </a:cubicBezTo>
                <a:cubicBezTo>
                  <a:pt x="127000" y="154517"/>
                  <a:pt x="126207" y="153194"/>
                  <a:pt x="106363" y="1270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5BB989B9-D08B-4B4A-ACAB-11021F5296A7}"/>
              </a:ext>
            </a:extLst>
          </p:cNvPr>
          <p:cNvSpPr/>
          <p:nvPr/>
        </p:nvSpPr>
        <p:spPr>
          <a:xfrm>
            <a:off x="5002190" y="1528652"/>
            <a:ext cx="624274" cy="160487"/>
          </a:xfrm>
          <a:custGeom>
            <a:avLst/>
            <a:gdLst>
              <a:gd name="connsiteX0" fmla="*/ 23 w 624274"/>
              <a:gd name="connsiteY0" fmla="*/ 160448 h 160487"/>
              <a:gd name="connsiteX1" fmla="*/ 322285 w 624274"/>
              <a:gd name="connsiteY1" fmla="*/ 57261 h 160487"/>
              <a:gd name="connsiteX2" fmla="*/ 611210 w 624274"/>
              <a:gd name="connsiteY2" fmla="*/ 1698 h 160487"/>
              <a:gd name="connsiteX3" fmla="*/ 550885 w 624274"/>
              <a:gd name="connsiteY3" fmla="*/ 19161 h 160487"/>
              <a:gd name="connsiteX4" fmla="*/ 338160 w 624274"/>
              <a:gd name="connsiteY4" fmla="*/ 68373 h 160487"/>
              <a:gd name="connsiteX5" fmla="*/ 23 w 624274"/>
              <a:gd name="connsiteY5" fmla="*/ 160448 h 16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274" h="160487">
                <a:moveTo>
                  <a:pt x="23" y="160448"/>
                </a:moveTo>
                <a:cubicBezTo>
                  <a:pt x="-2623" y="158596"/>
                  <a:pt x="220421" y="83719"/>
                  <a:pt x="322285" y="57261"/>
                </a:cubicBezTo>
                <a:cubicBezTo>
                  <a:pt x="424149" y="30803"/>
                  <a:pt x="573110" y="8048"/>
                  <a:pt x="611210" y="1698"/>
                </a:cubicBezTo>
                <a:cubicBezTo>
                  <a:pt x="649310" y="-4652"/>
                  <a:pt x="596393" y="8048"/>
                  <a:pt x="550885" y="19161"/>
                </a:cubicBezTo>
                <a:cubicBezTo>
                  <a:pt x="505377" y="30274"/>
                  <a:pt x="435527" y="38740"/>
                  <a:pt x="338160" y="68373"/>
                </a:cubicBezTo>
                <a:cubicBezTo>
                  <a:pt x="240793" y="98006"/>
                  <a:pt x="2669" y="162300"/>
                  <a:pt x="23" y="16044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18C8455C-082A-4B57-AC9B-89BDFE055213}"/>
              </a:ext>
            </a:extLst>
          </p:cNvPr>
          <p:cNvSpPr/>
          <p:nvPr/>
        </p:nvSpPr>
        <p:spPr>
          <a:xfrm>
            <a:off x="5613400" y="1475802"/>
            <a:ext cx="755507" cy="37086"/>
          </a:xfrm>
          <a:custGeom>
            <a:avLst/>
            <a:gdLst>
              <a:gd name="connsiteX0" fmla="*/ 0 w 755507"/>
              <a:gd name="connsiteY0" fmla="*/ 37086 h 37086"/>
              <a:gd name="connsiteX1" fmla="*/ 350838 w 755507"/>
              <a:gd name="connsiteY1" fmla="*/ 2161 h 37086"/>
              <a:gd name="connsiteX2" fmla="*/ 739775 w 755507"/>
              <a:gd name="connsiteY2" fmla="*/ 3748 h 37086"/>
              <a:gd name="connsiteX3" fmla="*/ 657225 w 755507"/>
              <a:gd name="connsiteY3" fmla="*/ 3748 h 37086"/>
              <a:gd name="connsiteX4" fmla="*/ 450850 w 755507"/>
              <a:gd name="connsiteY4" fmla="*/ 22798 h 37086"/>
              <a:gd name="connsiteX5" fmla="*/ 0 w 755507"/>
              <a:gd name="connsiteY5" fmla="*/ 37086 h 3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507" h="37086">
                <a:moveTo>
                  <a:pt x="0" y="37086"/>
                </a:moveTo>
                <a:cubicBezTo>
                  <a:pt x="113771" y="22401"/>
                  <a:pt x="227542" y="7717"/>
                  <a:pt x="350838" y="2161"/>
                </a:cubicBezTo>
                <a:cubicBezTo>
                  <a:pt x="474134" y="-3395"/>
                  <a:pt x="688711" y="3484"/>
                  <a:pt x="739775" y="3748"/>
                </a:cubicBezTo>
                <a:cubicBezTo>
                  <a:pt x="790839" y="4012"/>
                  <a:pt x="705379" y="573"/>
                  <a:pt x="657225" y="3748"/>
                </a:cubicBezTo>
                <a:cubicBezTo>
                  <a:pt x="609071" y="6923"/>
                  <a:pt x="450850" y="22798"/>
                  <a:pt x="450850" y="22798"/>
                </a:cubicBezTo>
                <a:lnTo>
                  <a:pt x="0" y="37086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0D8BEDC1-CEDC-4920-B200-86E7798D0637}"/>
              </a:ext>
            </a:extLst>
          </p:cNvPr>
          <p:cNvSpPr/>
          <p:nvPr/>
        </p:nvSpPr>
        <p:spPr>
          <a:xfrm>
            <a:off x="6092899" y="1477617"/>
            <a:ext cx="888132" cy="733727"/>
          </a:xfrm>
          <a:custGeom>
            <a:avLst/>
            <a:gdLst>
              <a:gd name="connsiteX0" fmla="*/ 6276 w 888132"/>
              <a:gd name="connsiteY0" fmla="*/ 17808 h 733727"/>
              <a:gd name="connsiteX1" fmla="*/ 244401 w 888132"/>
              <a:gd name="connsiteY1" fmla="*/ 27333 h 733727"/>
              <a:gd name="connsiteX2" fmla="*/ 568251 w 888132"/>
              <a:gd name="connsiteY2" fmla="*/ 208308 h 733727"/>
              <a:gd name="connsiteX3" fmla="*/ 749226 w 888132"/>
              <a:gd name="connsiteY3" fmla="*/ 379758 h 733727"/>
              <a:gd name="connsiteX4" fmla="*/ 819076 w 888132"/>
              <a:gd name="connsiteY4" fmla="*/ 465483 h 733727"/>
              <a:gd name="connsiteX5" fmla="*/ 879401 w 888132"/>
              <a:gd name="connsiteY5" fmla="*/ 725833 h 733727"/>
              <a:gd name="connsiteX6" fmla="*/ 869876 w 888132"/>
              <a:gd name="connsiteY6" fmla="*/ 636933 h 733727"/>
              <a:gd name="connsiteX7" fmla="*/ 714301 w 888132"/>
              <a:gd name="connsiteY7" fmla="*/ 341658 h 733727"/>
              <a:gd name="connsiteX8" fmla="*/ 501576 w 888132"/>
              <a:gd name="connsiteY8" fmla="*/ 192433 h 733727"/>
              <a:gd name="connsiteX9" fmla="*/ 6276 w 888132"/>
              <a:gd name="connsiteY9" fmla="*/ 17808 h 73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8132" h="733727">
                <a:moveTo>
                  <a:pt x="6276" y="17808"/>
                </a:moveTo>
                <a:cubicBezTo>
                  <a:pt x="-36586" y="-9709"/>
                  <a:pt x="150738" y="-4417"/>
                  <a:pt x="244401" y="27333"/>
                </a:cubicBezTo>
                <a:cubicBezTo>
                  <a:pt x="338064" y="59083"/>
                  <a:pt x="484114" y="149571"/>
                  <a:pt x="568251" y="208308"/>
                </a:cubicBezTo>
                <a:cubicBezTo>
                  <a:pt x="652388" y="267045"/>
                  <a:pt x="707422" y="336895"/>
                  <a:pt x="749226" y="379758"/>
                </a:cubicBezTo>
                <a:cubicBezTo>
                  <a:pt x="791030" y="422621"/>
                  <a:pt x="797380" y="407804"/>
                  <a:pt x="819076" y="465483"/>
                </a:cubicBezTo>
                <a:cubicBezTo>
                  <a:pt x="840772" y="523162"/>
                  <a:pt x="870934" y="697258"/>
                  <a:pt x="879401" y="725833"/>
                </a:cubicBezTo>
                <a:cubicBezTo>
                  <a:pt x="887868" y="754408"/>
                  <a:pt x="897393" y="700962"/>
                  <a:pt x="869876" y="636933"/>
                </a:cubicBezTo>
                <a:cubicBezTo>
                  <a:pt x="842359" y="572904"/>
                  <a:pt x="775684" y="415741"/>
                  <a:pt x="714301" y="341658"/>
                </a:cubicBezTo>
                <a:cubicBezTo>
                  <a:pt x="652918" y="267575"/>
                  <a:pt x="618522" y="244820"/>
                  <a:pt x="501576" y="192433"/>
                </a:cubicBezTo>
                <a:cubicBezTo>
                  <a:pt x="384630" y="140046"/>
                  <a:pt x="49138" y="45325"/>
                  <a:pt x="6276" y="1780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0E72EB71-F8D8-4FA0-8CA5-1F938B27387C}"/>
              </a:ext>
            </a:extLst>
          </p:cNvPr>
          <p:cNvSpPr/>
          <p:nvPr/>
        </p:nvSpPr>
        <p:spPr>
          <a:xfrm>
            <a:off x="6084544" y="1581955"/>
            <a:ext cx="499956" cy="172149"/>
          </a:xfrm>
          <a:custGeom>
            <a:avLst/>
            <a:gdLst>
              <a:gd name="connsiteX0" fmla="*/ 1931 w 499956"/>
              <a:gd name="connsiteY0" fmla="*/ 2370 h 172149"/>
              <a:gd name="connsiteX1" fmla="*/ 262281 w 499956"/>
              <a:gd name="connsiteY1" fmla="*/ 24595 h 172149"/>
              <a:gd name="connsiteX2" fmla="*/ 490881 w 499956"/>
              <a:gd name="connsiteY2" fmla="*/ 170645 h 172149"/>
              <a:gd name="connsiteX3" fmla="*/ 449606 w 499956"/>
              <a:gd name="connsiteY3" fmla="*/ 97620 h 172149"/>
              <a:gd name="connsiteX4" fmla="*/ 405156 w 499956"/>
              <a:gd name="connsiteY4" fmla="*/ 49995 h 172149"/>
              <a:gd name="connsiteX5" fmla="*/ 1931 w 499956"/>
              <a:gd name="connsiteY5" fmla="*/ 2370 h 1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956" h="172149">
                <a:moveTo>
                  <a:pt x="1931" y="2370"/>
                </a:moveTo>
                <a:cubicBezTo>
                  <a:pt x="-21881" y="-1863"/>
                  <a:pt x="180789" y="-3451"/>
                  <a:pt x="262281" y="24595"/>
                </a:cubicBezTo>
                <a:cubicBezTo>
                  <a:pt x="343773" y="52641"/>
                  <a:pt x="459660" y="158474"/>
                  <a:pt x="490881" y="170645"/>
                </a:cubicBezTo>
                <a:cubicBezTo>
                  <a:pt x="522102" y="182816"/>
                  <a:pt x="463893" y="117728"/>
                  <a:pt x="449606" y="97620"/>
                </a:cubicBezTo>
                <a:cubicBezTo>
                  <a:pt x="435319" y="77512"/>
                  <a:pt x="478181" y="67987"/>
                  <a:pt x="405156" y="49995"/>
                </a:cubicBezTo>
                <a:cubicBezTo>
                  <a:pt x="332131" y="32003"/>
                  <a:pt x="25743" y="6603"/>
                  <a:pt x="1931" y="237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0846EAA8-A0BB-4744-9C48-80F0272025F3}"/>
              </a:ext>
            </a:extLst>
          </p:cNvPr>
          <p:cNvSpPr/>
          <p:nvPr/>
        </p:nvSpPr>
        <p:spPr>
          <a:xfrm>
            <a:off x="6044787" y="1708093"/>
            <a:ext cx="781494" cy="666532"/>
          </a:xfrm>
          <a:custGeom>
            <a:avLst/>
            <a:gdLst>
              <a:gd name="connsiteX0" fmla="*/ 413 w 781494"/>
              <a:gd name="connsiteY0" fmla="*/ 57 h 666532"/>
              <a:gd name="connsiteX1" fmla="*/ 438563 w 781494"/>
              <a:gd name="connsiteY1" fmla="*/ 254057 h 666532"/>
              <a:gd name="connsiteX2" fmla="*/ 559213 w 781494"/>
              <a:gd name="connsiteY2" fmla="*/ 342957 h 666532"/>
              <a:gd name="connsiteX3" fmla="*/ 625888 w 781494"/>
              <a:gd name="connsiteY3" fmla="*/ 419157 h 666532"/>
              <a:gd name="connsiteX4" fmla="*/ 778288 w 781494"/>
              <a:gd name="connsiteY4" fmla="*/ 660457 h 666532"/>
              <a:gd name="connsiteX5" fmla="*/ 714788 w 781494"/>
              <a:gd name="connsiteY5" fmla="*/ 574732 h 666532"/>
              <a:gd name="connsiteX6" fmla="*/ 543338 w 781494"/>
              <a:gd name="connsiteY6" fmla="*/ 365182 h 666532"/>
              <a:gd name="connsiteX7" fmla="*/ 362363 w 781494"/>
              <a:gd name="connsiteY7" fmla="*/ 231832 h 666532"/>
              <a:gd name="connsiteX8" fmla="*/ 413 w 781494"/>
              <a:gd name="connsiteY8" fmla="*/ 57 h 66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494" h="666532">
                <a:moveTo>
                  <a:pt x="413" y="57"/>
                </a:moveTo>
                <a:cubicBezTo>
                  <a:pt x="13113" y="3761"/>
                  <a:pt x="345430" y="196907"/>
                  <a:pt x="438563" y="254057"/>
                </a:cubicBezTo>
                <a:cubicBezTo>
                  <a:pt x="531696" y="311207"/>
                  <a:pt x="527992" y="315440"/>
                  <a:pt x="559213" y="342957"/>
                </a:cubicBezTo>
                <a:cubicBezTo>
                  <a:pt x="590434" y="370474"/>
                  <a:pt x="589376" y="366240"/>
                  <a:pt x="625888" y="419157"/>
                </a:cubicBezTo>
                <a:cubicBezTo>
                  <a:pt x="662401" y="472074"/>
                  <a:pt x="763471" y="634528"/>
                  <a:pt x="778288" y="660457"/>
                </a:cubicBezTo>
                <a:cubicBezTo>
                  <a:pt x="793105" y="686386"/>
                  <a:pt x="753946" y="623945"/>
                  <a:pt x="714788" y="574732"/>
                </a:cubicBezTo>
                <a:cubicBezTo>
                  <a:pt x="675630" y="525520"/>
                  <a:pt x="602075" y="422332"/>
                  <a:pt x="543338" y="365182"/>
                </a:cubicBezTo>
                <a:cubicBezTo>
                  <a:pt x="484601" y="308032"/>
                  <a:pt x="453909" y="292157"/>
                  <a:pt x="362363" y="231832"/>
                </a:cubicBezTo>
                <a:cubicBezTo>
                  <a:pt x="270817" y="171507"/>
                  <a:pt x="-12287" y="-3647"/>
                  <a:pt x="413" y="5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D365DD20-F29D-4C5D-8E71-CF2122CA268C}"/>
              </a:ext>
            </a:extLst>
          </p:cNvPr>
          <p:cNvSpPr/>
          <p:nvPr/>
        </p:nvSpPr>
        <p:spPr>
          <a:xfrm>
            <a:off x="6596872" y="1691345"/>
            <a:ext cx="449954" cy="288326"/>
          </a:xfrm>
          <a:custGeom>
            <a:avLst/>
            <a:gdLst>
              <a:gd name="connsiteX0" fmla="*/ 778 w 449954"/>
              <a:gd name="connsiteY0" fmla="*/ 35855 h 288326"/>
              <a:gd name="connsiteX1" fmla="*/ 134128 w 449954"/>
              <a:gd name="connsiteY1" fmla="*/ 245405 h 288326"/>
              <a:gd name="connsiteX2" fmla="*/ 264303 w 449954"/>
              <a:gd name="connsiteY2" fmla="*/ 286680 h 288326"/>
              <a:gd name="connsiteX3" fmla="*/ 343678 w 449954"/>
              <a:gd name="connsiteY3" fmla="*/ 267630 h 288326"/>
              <a:gd name="connsiteX4" fmla="*/ 429403 w 449954"/>
              <a:gd name="connsiteY4" fmla="*/ 156505 h 288326"/>
              <a:gd name="connsiteX5" fmla="*/ 432578 w 449954"/>
              <a:gd name="connsiteY5" fmla="*/ 930 h 288326"/>
              <a:gd name="connsiteX6" fmla="*/ 448453 w 449954"/>
              <a:gd name="connsiteY6" fmla="*/ 96180 h 288326"/>
              <a:gd name="connsiteX7" fmla="*/ 442103 w 449954"/>
              <a:gd name="connsiteY7" fmla="*/ 188255 h 288326"/>
              <a:gd name="connsiteX8" fmla="*/ 384953 w 449954"/>
              <a:gd name="connsiteY8" fmla="*/ 254930 h 288326"/>
              <a:gd name="connsiteX9" fmla="*/ 197628 w 449954"/>
              <a:gd name="connsiteY9" fmla="*/ 270805 h 288326"/>
              <a:gd name="connsiteX10" fmla="*/ 778 w 449954"/>
              <a:gd name="connsiteY10" fmla="*/ 35855 h 28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954" h="288326">
                <a:moveTo>
                  <a:pt x="778" y="35855"/>
                </a:moveTo>
                <a:cubicBezTo>
                  <a:pt x="-9805" y="31622"/>
                  <a:pt x="90207" y="203601"/>
                  <a:pt x="134128" y="245405"/>
                </a:cubicBezTo>
                <a:cubicBezTo>
                  <a:pt x="178049" y="287209"/>
                  <a:pt x="229378" y="282976"/>
                  <a:pt x="264303" y="286680"/>
                </a:cubicBezTo>
                <a:cubicBezTo>
                  <a:pt x="299228" y="290384"/>
                  <a:pt x="316161" y="289326"/>
                  <a:pt x="343678" y="267630"/>
                </a:cubicBezTo>
                <a:cubicBezTo>
                  <a:pt x="371195" y="245934"/>
                  <a:pt x="414586" y="200955"/>
                  <a:pt x="429403" y="156505"/>
                </a:cubicBezTo>
                <a:cubicBezTo>
                  <a:pt x="444220" y="112055"/>
                  <a:pt x="429403" y="10984"/>
                  <a:pt x="432578" y="930"/>
                </a:cubicBezTo>
                <a:cubicBezTo>
                  <a:pt x="435753" y="-9124"/>
                  <a:pt x="446866" y="64959"/>
                  <a:pt x="448453" y="96180"/>
                </a:cubicBezTo>
                <a:cubicBezTo>
                  <a:pt x="450040" y="127401"/>
                  <a:pt x="452686" y="161797"/>
                  <a:pt x="442103" y="188255"/>
                </a:cubicBezTo>
                <a:cubicBezTo>
                  <a:pt x="431520" y="214713"/>
                  <a:pt x="425699" y="241172"/>
                  <a:pt x="384953" y="254930"/>
                </a:cubicBezTo>
                <a:cubicBezTo>
                  <a:pt x="344207" y="268688"/>
                  <a:pt x="262186" y="312080"/>
                  <a:pt x="197628" y="270805"/>
                </a:cubicBezTo>
                <a:cubicBezTo>
                  <a:pt x="133070" y="229530"/>
                  <a:pt x="11361" y="40088"/>
                  <a:pt x="778" y="3585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38A0C35C-7C9D-4FA1-8C42-1F9AC8111758}"/>
              </a:ext>
            </a:extLst>
          </p:cNvPr>
          <p:cNvSpPr/>
          <p:nvPr/>
        </p:nvSpPr>
        <p:spPr>
          <a:xfrm>
            <a:off x="6743330" y="1713271"/>
            <a:ext cx="331052" cy="301118"/>
          </a:xfrm>
          <a:custGeom>
            <a:avLst/>
            <a:gdLst>
              <a:gd name="connsiteX0" fmla="*/ 301995 w 331052"/>
              <a:gd name="connsiteY0" fmla="*/ 1229 h 301118"/>
              <a:gd name="connsiteX1" fmla="*/ 330570 w 331052"/>
              <a:gd name="connsiteY1" fmla="*/ 134579 h 301118"/>
              <a:gd name="connsiteX2" fmla="*/ 314695 w 331052"/>
              <a:gd name="connsiteY2" fmla="*/ 201254 h 301118"/>
              <a:gd name="connsiteX3" fmla="*/ 251195 w 331052"/>
              <a:gd name="connsiteY3" fmla="*/ 264754 h 301118"/>
              <a:gd name="connsiteX4" fmla="*/ 370 w 331052"/>
              <a:gd name="connsiteY4" fmla="*/ 299679 h 301118"/>
              <a:gd name="connsiteX5" fmla="*/ 197220 w 331052"/>
              <a:gd name="connsiteY5" fmla="*/ 286979 h 301118"/>
              <a:gd name="connsiteX6" fmla="*/ 292470 w 331052"/>
              <a:gd name="connsiteY6" fmla="*/ 220304 h 301118"/>
              <a:gd name="connsiteX7" fmla="*/ 301995 w 331052"/>
              <a:gd name="connsiteY7" fmla="*/ 1229 h 30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052" h="301118">
                <a:moveTo>
                  <a:pt x="301995" y="1229"/>
                </a:moveTo>
                <a:cubicBezTo>
                  <a:pt x="308345" y="-13059"/>
                  <a:pt x="328453" y="101242"/>
                  <a:pt x="330570" y="134579"/>
                </a:cubicBezTo>
                <a:cubicBezTo>
                  <a:pt x="332687" y="167916"/>
                  <a:pt x="327924" y="179558"/>
                  <a:pt x="314695" y="201254"/>
                </a:cubicBezTo>
                <a:cubicBezTo>
                  <a:pt x="301466" y="222950"/>
                  <a:pt x="303583" y="248350"/>
                  <a:pt x="251195" y="264754"/>
                </a:cubicBezTo>
                <a:cubicBezTo>
                  <a:pt x="198807" y="281158"/>
                  <a:pt x="9366" y="295975"/>
                  <a:pt x="370" y="299679"/>
                </a:cubicBezTo>
                <a:cubicBezTo>
                  <a:pt x="-8626" y="303383"/>
                  <a:pt x="148537" y="300208"/>
                  <a:pt x="197220" y="286979"/>
                </a:cubicBezTo>
                <a:cubicBezTo>
                  <a:pt x="245903" y="273750"/>
                  <a:pt x="276066" y="265812"/>
                  <a:pt x="292470" y="220304"/>
                </a:cubicBezTo>
                <a:cubicBezTo>
                  <a:pt x="308874" y="174796"/>
                  <a:pt x="295645" y="15517"/>
                  <a:pt x="301995" y="12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FB27A2CD-196E-4AB3-B3EF-7403168FA268}"/>
              </a:ext>
            </a:extLst>
          </p:cNvPr>
          <p:cNvSpPr/>
          <p:nvPr/>
        </p:nvSpPr>
        <p:spPr>
          <a:xfrm>
            <a:off x="6532247" y="1673681"/>
            <a:ext cx="415698" cy="493367"/>
          </a:xfrm>
          <a:custGeom>
            <a:avLst/>
            <a:gdLst>
              <a:gd name="connsiteX0" fmla="*/ 1903 w 415698"/>
              <a:gd name="connsiteY0" fmla="*/ 2719 h 493367"/>
              <a:gd name="connsiteX1" fmla="*/ 233678 w 415698"/>
              <a:gd name="connsiteY1" fmla="*/ 113844 h 493367"/>
              <a:gd name="connsiteX2" fmla="*/ 351153 w 415698"/>
              <a:gd name="connsiteY2" fmla="*/ 269419 h 493367"/>
              <a:gd name="connsiteX3" fmla="*/ 398778 w 415698"/>
              <a:gd name="connsiteY3" fmla="*/ 488494 h 493367"/>
              <a:gd name="connsiteX4" fmla="*/ 411478 w 415698"/>
              <a:gd name="connsiteY4" fmla="*/ 405944 h 493367"/>
              <a:gd name="connsiteX5" fmla="*/ 373378 w 415698"/>
              <a:gd name="connsiteY5" fmla="*/ 228144 h 493367"/>
              <a:gd name="connsiteX6" fmla="*/ 1903 w 415698"/>
              <a:gd name="connsiteY6" fmla="*/ 2719 h 49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698" h="493367">
                <a:moveTo>
                  <a:pt x="1903" y="2719"/>
                </a:moveTo>
                <a:cubicBezTo>
                  <a:pt x="-21380" y="-16331"/>
                  <a:pt x="175470" y="69394"/>
                  <a:pt x="233678" y="113844"/>
                </a:cubicBezTo>
                <a:cubicBezTo>
                  <a:pt x="291886" y="158294"/>
                  <a:pt x="323636" y="206977"/>
                  <a:pt x="351153" y="269419"/>
                </a:cubicBezTo>
                <a:cubicBezTo>
                  <a:pt x="378670" y="331861"/>
                  <a:pt x="388724" y="465740"/>
                  <a:pt x="398778" y="488494"/>
                </a:cubicBezTo>
                <a:cubicBezTo>
                  <a:pt x="408832" y="511248"/>
                  <a:pt x="415711" y="449336"/>
                  <a:pt x="411478" y="405944"/>
                </a:cubicBezTo>
                <a:cubicBezTo>
                  <a:pt x="407245" y="362552"/>
                  <a:pt x="439524" y="298523"/>
                  <a:pt x="373378" y="228144"/>
                </a:cubicBezTo>
                <a:cubicBezTo>
                  <a:pt x="307232" y="157765"/>
                  <a:pt x="25186" y="21769"/>
                  <a:pt x="1903" y="271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18F3FBA7-0F8A-4439-A918-EE6CD93EEA04}"/>
              </a:ext>
            </a:extLst>
          </p:cNvPr>
          <p:cNvSpPr/>
          <p:nvPr/>
        </p:nvSpPr>
        <p:spPr>
          <a:xfrm>
            <a:off x="6927776" y="1903440"/>
            <a:ext cx="105011" cy="348082"/>
          </a:xfrm>
          <a:custGeom>
            <a:avLst/>
            <a:gdLst>
              <a:gd name="connsiteX0" fmla="*/ 74 w 105011"/>
              <a:gd name="connsiteY0" fmla="*/ 1560 h 348082"/>
              <a:gd name="connsiteX1" fmla="*/ 82624 w 105011"/>
              <a:gd name="connsiteY1" fmla="*/ 182535 h 348082"/>
              <a:gd name="connsiteX2" fmla="*/ 98499 w 105011"/>
              <a:gd name="connsiteY2" fmla="*/ 341285 h 348082"/>
              <a:gd name="connsiteX3" fmla="*/ 98499 w 105011"/>
              <a:gd name="connsiteY3" fmla="*/ 290485 h 348082"/>
              <a:gd name="connsiteX4" fmla="*/ 74 w 105011"/>
              <a:gd name="connsiteY4" fmla="*/ 1560 h 34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11" h="348082">
                <a:moveTo>
                  <a:pt x="74" y="1560"/>
                </a:moveTo>
                <a:cubicBezTo>
                  <a:pt x="-2572" y="-16432"/>
                  <a:pt x="66220" y="125914"/>
                  <a:pt x="82624" y="182535"/>
                </a:cubicBezTo>
                <a:cubicBezTo>
                  <a:pt x="99028" y="239156"/>
                  <a:pt x="95853" y="323293"/>
                  <a:pt x="98499" y="341285"/>
                </a:cubicBezTo>
                <a:cubicBezTo>
                  <a:pt x="101145" y="359277"/>
                  <a:pt x="111728" y="341285"/>
                  <a:pt x="98499" y="290485"/>
                </a:cubicBezTo>
                <a:cubicBezTo>
                  <a:pt x="85270" y="239685"/>
                  <a:pt x="2720" y="19552"/>
                  <a:pt x="74" y="156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60863B4F-55A1-4B3C-ADB6-6CC7EBE6FCEC}"/>
              </a:ext>
            </a:extLst>
          </p:cNvPr>
          <p:cNvSpPr/>
          <p:nvPr/>
        </p:nvSpPr>
        <p:spPr>
          <a:xfrm>
            <a:off x="6752736" y="2002065"/>
            <a:ext cx="512886" cy="954101"/>
          </a:xfrm>
          <a:custGeom>
            <a:avLst/>
            <a:gdLst>
              <a:gd name="connsiteX0" fmla="*/ 489 w 512886"/>
              <a:gd name="connsiteY0" fmla="*/ 1360 h 954101"/>
              <a:gd name="connsiteX1" fmla="*/ 295764 w 512886"/>
              <a:gd name="connsiteY1" fmla="*/ 325210 h 954101"/>
              <a:gd name="connsiteX2" fmla="*/ 419589 w 512886"/>
              <a:gd name="connsiteY2" fmla="*/ 541110 h 954101"/>
              <a:gd name="connsiteX3" fmla="*/ 486264 w 512886"/>
              <a:gd name="connsiteY3" fmla="*/ 668110 h 954101"/>
              <a:gd name="connsiteX4" fmla="*/ 460864 w 512886"/>
              <a:gd name="connsiteY4" fmla="*/ 947510 h 954101"/>
              <a:gd name="connsiteX5" fmla="*/ 505314 w 512886"/>
              <a:gd name="connsiteY5" fmla="*/ 852260 h 954101"/>
              <a:gd name="connsiteX6" fmla="*/ 498964 w 512886"/>
              <a:gd name="connsiteY6" fmla="*/ 696685 h 954101"/>
              <a:gd name="connsiteX7" fmla="*/ 371964 w 512886"/>
              <a:gd name="connsiteY7" fmla="*/ 458560 h 954101"/>
              <a:gd name="connsiteX8" fmla="*/ 489 w 512886"/>
              <a:gd name="connsiteY8" fmla="*/ 1360 h 95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86" h="954101">
                <a:moveTo>
                  <a:pt x="489" y="1360"/>
                </a:moveTo>
                <a:cubicBezTo>
                  <a:pt x="-12211" y="-20865"/>
                  <a:pt x="225914" y="235252"/>
                  <a:pt x="295764" y="325210"/>
                </a:cubicBezTo>
                <a:cubicBezTo>
                  <a:pt x="365614" y="415168"/>
                  <a:pt x="387839" y="483960"/>
                  <a:pt x="419589" y="541110"/>
                </a:cubicBezTo>
                <a:cubicBezTo>
                  <a:pt x="451339" y="598260"/>
                  <a:pt x="479385" y="600377"/>
                  <a:pt x="486264" y="668110"/>
                </a:cubicBezTo>
                <a:cubicBezTo>
                  <a:pt x="493143" y="735843"/>
                  <a:pt x="457689" y="916818"/>
                  <a:pt x="460864" y="947510"/>
                </a:cubicBezTo>
                <a:cubicBezTo>
                  <a:pt x="464039" y="978202"/>
                  <a:pt x="498964" y="894064"/>
                  <a:pt x="505314" y="852260"/>
                </a:cubicBezTo>
                <a:cubicBezTo>
                  <a:pt x="511664" y="810456"/>
                  <a:pt x="521189" y="762302"/>
                  <a:pt x="498964" y="696685"/>
                </a:cubicBezTo>
                <a:cubicBezTo>
                  <a:pt x="476739" y="631068"/>
                  <a:pt x="452397" y="571272"/>
                  <a:pt x="371964" y="458560"/>
                </a:cubicBezTo>
                <a:cubicBezTo>
                  <a:pt x="291531" y="345848"/>
                  <a:pt x="13189" y="23585"/>
                  <a:pt x="489" y="136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5C041E97-9AE8-4516-8365-D10D32B41761}"/>
              </a:ext>
            </a:extLst>
          </p:cNvPr>
          <p:cNvSpPr/>
          <p:nvPr/>
        </p:nvSpPr>
        <p:spPr>
          <a:xfrm>
            <a:off x="6816574" y="2189993"/>
            <a:ext cx="414177" cy="749029"/>
          </a:xfrm>
          <a:custGeom>
            <a:avLst/>
            <a:gdLst>
              <a:gd name="connsiteX0" fmla="*/ 151 w 414177"/>
              <a:gd name="connsiteY0" fmla="*/ 757 h 749029"/>
              <a:gd name="connsiteX1" fmla="*/ 327176 w 414177"/>
              <a:gd name="connsiteY1" fmla="*/ 362707 h 749029"/>
              <a:gd name="connsiteX2" fmla="*/ 377976 w 414177"/>
              <a:gd name="connsiteY2" fmla="*/ 473832 h 749029"/>
              <a:gd name="connsiteX3" fmla="*/ 384326 w 414177"/>
              <a:gd name="connsiteY3" fmla="*/ 546857 h 749029"/>
              <a:gd name="connsiteX4" fmla="*/ 377976 w 414177"/>
              <a:gd name="connsiteY4" fmla="*/ 607182 h 749029"/>
              <a:gd name="connsiteX5" fmla="*/ 244626 w 414177"/>
              <a:gd name="connsiteY5" fmla="*/ 746882 h 749029"/>
              <a:gd name="connsiteX6" fmla="*/ 355751 w 414177"/>
              <a:gd name="connsiteY6" fmla="*/ 686557 h 749029"/>
              <a:gd name="connsiteX7" fmla="*/ 409726 w 414177"/>
              <a:gd name="connsiteY7" fmla="*/ 613532 h 749029"/>
              <a:gd name="connsiteX8" fmla="*/ 397026 w 414177"/>
              <a:gd name="connsiteY8" fmla="*/ 483357 h 749029"/>
              <a:gd name="connsiteX9" fmla="*/ 285901 w 414177"/>
              <a:gd name="connsiteY9" fmla="*/ 273807 h 749029"/>
              <a:gd name="connsiteX10" fmla="*/ 151 w 414177"/>
              <a:gd name="connsiteY10" fmla="*/ 757 h 74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177" h="749029">
                <a:moveTo>
                  <a:pt x="151" y="757"/>
                </a:moveTo>
                <a:cubicBezTo>
                  <a:pt x="7030" y="15574"/>
                  <a:pt x="264205" y="283861"/>
                  <a:pt x="327176" y="362707"/>
                </a:cubicBezTo>
                <a:cubicBezTo>
                  <a:pt x="390147" y="441553"/>
                  <a:pt x="368451" y="443140"/>
                  <a:pt x="377976" y="473832"/>
                </a:cubicBezTo>
                <a:cubicBezTo>
                  <a:pt x="387501" y="504524"/>
                  <a:pt x="384326" y="524632"/>
                  <a:pt x="384326" y="546857"/>
                </a:cubicBezTo>
                <a:cubicBezTo>
                  <a:pt x="384326" y="569082"/>
                  <a:pt x="401259" y="573845"/>
                  <a:pt x="377976" y="607182"/>
                </a:cubicBezTo>
                <a:cubicBezTo>
                  <a:pt x="354693" y="640519"/>
                  <a:pt x="248330" y="733653"/>
                  <a:pt x="244626" y="746882"/>
                </a:cubicBezTo>
                <a:cubicBezTo>
                  <a:pt x="240922" y="760111"/>
                  <a:pt x="328234" y="708782"/>
                  <a:pt x="355751" y="686557"/>
                </a:cubicBezTo>
                <a:cubicBezTo>
                  <a:pt x="383268" y="664332"/>
                  <a:pt x="402847" y="647399"/>
                  <a:pt x="409726" y="613532"/>
                </a:cubicBezTo>
                <a:cubicBezTo>
                  <a:pt x="416605" y="579665"/>
                  <a:pt x="417663" y="539978"/>
                  <a:pt x="397026" y="483357"/>
                </a:cubicBezTo>
                <a:cubicBezTo>
                  <a:pt x="376389" y="426736"/>
                  <a:pt x="349401" y="355299"/>
                  <a:pt x="285901" y="273807"/>
                </a:cubicBezTo>
                <a:cubicBezTo>
                  <a:pt x="222401" y="192315"/>
                  <a:pt x="-6728" y="-14060"/>
                  <a:pt x="151" y="75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D3677593-1CBA-46A8-86DC-FCD00255B998}"/>
              </a:ext>
            </a:extLst>
          </p:cNvPr>
          <p:cNvSpPr/>
          <p:nvPr/>
        </p:nvSpPr>
        <p:spPr>
          <a:xfrm>
            <a:off x="6980624" y="2457450"/>
            <a:ext cx="101935" cy="485995"/>
          </a:xfrm>
          <a:custGeom>
            <a:avLst/>
            <a:gdLst>
              <a:gd name="connsiteX0" fmla="*/ 83751 w 101935"/>
              <a:gd name="connsiteY0" fmla="*/ 0 h 485995"/>
              <a:gd name="connsiteX1" fmla="*/ 69464 w 101935"/>
              <a:gd name="connsiteY1" fmla="*/ 193675 h 485995"/>
              <a:gd name="connsiteX2" fmla="*/ 1201 w 101935"/>
              <a:gd name="connsiteY2" fmla="*/ 469900 h 485995"/>
              <a:gd name="connsiteX3" fmla="*/ 31364 w 101935"/>
              <a:gd name="connsiteY3" fmla="*/ 425450 h 485995"/>
              <a:gd name="connsiteX4" fmla="*/ 99626 w 101935"/>
              <a:gd name="connsiteY4" fmla="*/ 195263 h 485995"/>
              <a:gd name="connsiteX5" fmla="*/ 83751 w 101935"/>
              <a:gd name="connsiteY5" fmla="*/ 0 h 48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35" h="485995">
                <a:moveTo>
                  <a:pt x="83751" y="0"/>
                </a:moveTo>
                <a:cubicBezTo>
                  <a:pt x="78724" y="-265"/>
                  <a:pt x="83222" y="115358"/>
                  <a:pt x="69464" y="193675"/>
                </a:cubicBezTo>
                <a:cubicBezTo>
                  <a:pt x="55706" y="271992"/>
                  <a:pt x="7551" y="431271"/>
                  <a:pt x="1201" y="469900"/>
                </a:cubicBezTo>
                <a:cubicBezTo>
                  <a:pt x="-5149" y="508529"/>
                  <a:pt x="14960" y="471223"/>
                  <a:pt x="31364" y="425450"/>
                </a:cubicBezTo>
                <a:cubicBezTo>
                  <a:pt x="47768" y="379677"/>
                  <a:pt x="90630" y="264848"/>
                  <a:pt x="99626" y="195263"/>
                </a:cubicBezTo>
                <a:cubicBezTo>
                  <a:pt x="108622" y="125678"/>
                  <a:pt x="88778" y="265"/>
                  <a:pt x="83751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610F23E0-DEC2-4EFC-8FC1-C8D763ADB90B}"/>
              </a:ext>
            </a:extLst>
          </p:cNvPr>
          <p:cNvSpPr/>
          <p:nvPr/>
        </p:nvSpPr>
        <p:spPr>
          <a:xfrm>
            <a:off x="6964225" y="2370118"/>
            <a:ext cx="93483" cy="320298"/>
          </a:xfrm>
          <a:custGeom>
            <a:avLst/>
            <a:gdLst>
              <a:gd name="connsiteX0" fmla="*/ 138 w 93483"/>
              <a:gd name="connsiteY0" fmla="*/ 20 h 320298"/>
              <a:gd name="connsiteX1" fmla="*/ 69988 w 93483"/>
              <a:gd name="connsiteY1" fmla="*/ 166707 h 320298"/>
              <a:gd name="connsiteX2" fmla="*/ 69988 w 93483"/>
              <a:gd name="connsiteY2" fmla="*/ 319107 h 320298"/>
              <a:gd name="connsiteX3" fmla="*/ 74750 w 93483"/>
              <a:gd name="connsiteY3" fmla="*/ 233382 h 320298"/>
              <a:gd name="connsiteX4" fmla="*/ 90625 w 93483"/>
              <a:gd name="connsiteY4" fmla="*/ 155595 h 320298"/>
              <a:gd name="connsiteX5" fmla="*/ 138 w 93483"/>
              <a:gd name="connsiteY5" fmla="*/ 20 h 32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83" h="320298">
                <a:moveTo>
                  <a:pt x="138" y="20"/>
                </a:moveTo>
                <a:cubicBezTo>
                  <a:pt x="-3301" y="1872"/>
                  <a:pt x="58346" y="113526"/>
                  <a:pt x="69988" y="166707"/>
                </a:cubicBezTo>
                <a:cubicBezTo>
                  <a:pt x="81630" y="219888"/>
                  <a:pt x="69194" y="307995"/>
                  <a:pt x="69988" y="319107"/>
                </a:cubicBezTo>
                <a:cubicBezTo>
                  <a:pt x="70782" y="330219"/>
                  <a:pt x="71311" y="260634"/>
                  <a:pt x="74750" y="233382"/>
                </a:cubicBezTo>
                <a:cubicBezTo>
                  <a:pt x="78190" y="206130"/>
                  <a:pt x="101473" y="188668"/>
                  <a:pt x="90625" y="155595"/>
                </a:cubicBezTo>
                <a:cubicBezTo>
                  <a:pt x="79777" y="122522"/>
                  <a:pt x="3577" y="-1832"/>
                  <a:pt x="138" y="2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1000515F-828B-45AB-946C-BA10341C09C2}"/>
              </a:ext>
            </a:extLst>
          </p:cNvPr>
          <p:cNvSpPr/>
          <p:nvPr/>
        </p:nvSpPr>
        <p:spPr>
          <a:xfrm>
            <a:off x="6843054" y="2239401"/>
            <a:ext cx="148127" cy="557091"/>
          </a:xfrm>
          <a:custGeom>
            <a:avLst/>
            <a:gdLst>
              <a:gd name="connsiteX0" fmla="*/ 659 w 148127"/>
              <a:gd name="connsiteY0" fmla="*/ 2149 h 557091"/>
              <a:gd name="connsiteX1" fmla="*/ 89559 w 148127"/>
              <a:gd name="connsiteY1" fmla="*/ 170424 h 557091"/>
              <a:gd name="connsiteX2" fmla="*/ 132421 w 148127"/>
              <a:gd name="connsiteY2" fmla="*/ 416487 h 557091"/>
              <a:gd name="connsiteX3" fmla="*/ 110196 w 148127"/>
              <a:gd name="connsiteY3" fmla="*/ 556187 h 557091"/>
              <a:gd name="connsiteX4" fmla="*/ 135596 w 148127"/>
              <a:gd name="connsiteY4" fmla="*/ 467287 h 557091"/>
              <a:gd name="connsiteX5" fmla="*/ 140359 w 148127"/>
              <a:gd name="connsiteY5" fmla="*/ 287899 h 557091"/>
              <a:gd name="connsiteX6" fmla="*/ 659 w 148127"/>
              <a:gd name="connsiteY6" fmla="*/ 2149 h 55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27" h="557091">
                <a:moveTo>
                  <a:pt x="659" y="2149"/>
                </a:moveTo>
                <a:cubicBezTo>
                  <a:pt x="-7808" y="-17430"/>
                  <a:pt x="67599" y="101368"/>
                  <a:pt x="89559" y="170424"/>
                </a:cubicBezTo>
                <a:cubicBezTo>
                  <a:pt x="111519" y="239480"/>
                  <a:pt x="128982" y="352193"/>
                  <a:pt x="132421" y="416487"/>
                </a:cubicBezTo>
                <a:cubicBezTo>
                  <a:pt x="135860" y="480781"/>
                  <a:pt x="109667" y="547720"/>
                  <a:pt x="110196" y="556187"/>
                </a:cubicBezTo>
                <a:cubicBezTo>
                  <a:pt x="110725" y="564654"/>
                  <a:pt x="130569" y="512002"/>
                  <a:pt x="135596" y="467287"/>
                </a:cubicBezTo>
                <a:cubicBezTo>
                  <a:pt x="140623" y="422572"/>
                  <a:pt x="158086" y="362247"/>
                  <a:pt x="140359" y="287899"/>
                </a:cubicBezTo>
                <a:cubicBezTo>
                  <a:pt x="122632" y="213551"/>
                  <a:pt x="9126" y="21728"/>
                  <a:pt x="659" y="214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: 図形 319">
            <a:extLst>
              <a:ext uri="{FF2B5EF4-FFF2-40B4-BE49-F238E27FC236}">
                <a16:creationId xmlns:a16="http://schemas.microsoft.com/office/drawing/2014/main" id="{B0E6450B-26D8-475D-946C-07F6CA7BB589}"/>
              </a:ext>
            </a:extLst>
          </p:cNvPr>
          <p:cNvSpPr/>
          <p:nvPr/>
        </p:nvSpPr>
        <p:spPr>
          <a:xfrm>
            <a:off x="6974472" y="2390218"/>
            <a:ext cx="26644" cy="303284"/>
          </a:xfrm>
          <a:custGeom>
            <a:avLst/>
            <a:gdLst>
              <a:gd name="connsiteX0" fmla="*/ 13703 w 26644"/>
              <a:gd name="connsiteY0" fmla="*/ 557 h 303284"/>
              <a:gd name="connsiteX1" fmla="*/ 26403 w 26644"/>
              <a:gd name="connsiteY1" fmla="*/ 168832 h 303284"/>
              <a:gd name="connsiteX2" fmla="*/ 1003 w 26644"/>
              <a:gd name="connsiteY2" fmla="*/ 300595 h 303284"/>
              <a:gd name="connsiteX3" fmla="*/ 5766 w 26644"/>
              <a:gd name="connsiteY3" fmla="*/ 246620 h 303284"/>
              <a:gd name="connsiteX4" fmla="*/ 12116 w 26644"/>
              <a:gd name="connsiteY4" fmla="*/ 118032 h 303284"/>
              <a:gd name="connsiteX5" fmla="*/ 13703 w 26644"/>
              <a:gd name="connsiteY5" fmla="*/ 557 h 30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44" h="303284">
                <a:moveTo>
                  <a:pt x="13703" y="557"/>
                </a:moveTo>
                <a:cubicBezTo>
                  <a:pt x="16084" y="9023"/>
                  <a:pt x="28520" y="118826"/>
                  <a:pt x="26403" y="168832"/>
                </a:cubicBezTo>
                <a:cubicBezTo>
                  <a:pt x="24286" y="218838"/>
                  <a:pt x="4442" y="287630"/>
                  <a:pt x="1003" y="300595"/>
                </a:cubicBezTo>
                <a:cubicBezTo>
                  <a:pt x="-2436" y="313560"/>
                  <a:pt x="3914" y="277047"/>
                  <a:pt x="5766" y="246620"/>
                </a:cubicBezTo>
                <a:cubicBezTo>
                  <a:pt x="7618" y="216193"/>
                  <a:pt x="8941" y="153751"/>
                  <a:pt x="12116" y="118032"/>
                </a:cubicBezTo>
                <a:cubicBezTo>
                  <a:pt x="15291" y="82313"/>
                  <a:pt x="11322" y="-7909"/>
                  <a:pt x="13703" y="55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: 図形 320">
            <a:extLst>
              <a:ext uri="{FF2B5EF4-FFF2-40B4-BE49-F238E27FC236}">
                <a16:creationId xmlns:a16="http://schemas.microsoft.com/office/drawing/2014/main" id="{F9BE99F4-DB60-43F1-93AE-F7CEA0BF7151}"/>
              </a:ext>
            </a:extLst>
          </p:cNvPr>
          <p:cNvSpPr/>
          <p:nvPr/>
        </p:nvSpPr>
        <p:spPr>
          <a:xfrm>
            <a:off x="6611397" y="1926812"/>
            <a:ext cx="343689" cy="589842"/>
          </a:xfrm>
          <a:custGeom>
            <a:avLst/>
            <a:gdLst>
              <a:gd name="connsiteX0" fmla="*/ 541 w 343689"/>
              <a:gd name="connsiteY0" fmla="*/ 2001 h 589842"/>
              <a:gd name="connsiteX1" fmla="*/ 156116 w 343689"/>
              <a:gd name="connsiteY1" fmla="*/ 181388 h 589842"/>
              <a:gd name="connsiteX2" fmla="*/ 238666 w 343689"/>
              <a:gd name="connsiteY2" fmla="*/ 335376 h 589842"/>
              <a:gd name="connsiteX3" fmla="*/ 275178 w 343689"/>
              <a:gd name="connsiteY3" fmla="*/ 451263 h 589842"/>
              <a:gd name="connsiteX4" fmla="*/ 343441 w 343689"/>
              <a:gd name="connsiteY4" fmla="*/ 586201 h 589842"/>
              <a:gd name="connsiteX5" fmla="*/ 295816 w 343689"/>
              <a:gd name="connsiteY5" fmla="*/ 538576 h 589842"/>
              <a:gd name="connsiteX6" fmla="*/ 235491 w 343689"/>
              <a:gd name="connsiteY6" fmla="*/ 403638 h 589842"/>
              <a:gd name="connsiteX7" fmla="*/ 214853 w 343689"/>
              <a:gd name="connsiteY7" fmla="*/ 305213 h 589842"/>
              <a:gd name="connsiteX8" fmla="*/ 541 w 343689"/>
              <a:gd name="connsiteY8" fmla="*/ 2001 h 58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689" h="589842">
                <a:moveTo>
                  <a:pt x="541" y="2001"/>
                </a:moveTo>
                <a:cubicBezTo>
                  <a:pt x="-9248" y="-18636"/>
                  <a:pt x="116429" y="125826"/>
                  <a:pt x="156116" y="181388"/>
                </a:cubicBezTo>
                <a:cubicBezTo>
                  <a:pt x="195803" y="236950"/>
                  <a:pt x="218822" y="290397"/>
                  <a:pt x="238666" y="335376"/>
                </a:cubicBezTo>
                <a:cubicBezTo>
                  <a:pt x="258510" y="380355"/>
                  <a:pt x="257716" y="409459"/>
                  <a:pt x="275178" y="451263"/>
                </a:cubicBezTo>
                <a:cubicBezTo>
                  <a:pt x="292640" y="493067"/>
                  <a:pt x="340001" y="571649"/>
                  <a:pt x="343441" y="586201"/>
                </a:cubicBezTo>
                <a:cubicBezTo>
                  <a:pt x="346881" y="600753"/>
                  <a:pt x="313808" y="569003"/>
                  <a:pt x="295816" y="538576"/>
                </a:cubicBezTo>
                <a:cubicBezTo>
                  <a:pt x="277824" y="508149"/>
                  <a:pt x="248985" y="442532"/>
                  <a:pt x="235491" y="403638"/>
                </a:cubicBezTo>
                <a:cubicBezTo>
                  <a:pt x="221997" y="364744"/>
                  <a:pt x="249513" y="372417"/>
                  <a:pt x="214853" y="305213"/>
                </a:cubicBezTo>
                <a:cubicBezTo>
                  <a:pt x="180193" y="238009"/>
                  <a:pt x="10330" y="22638"/>
                  <a:pt x="541" y="200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: 図形 321">
            <a:extLst>
              <a:ext uri="{FF2B5EF4-FFF2-40B4-BE49-F238E27FC236}">
                <a16:creationId xmlns:a16="http://schemas.microsoft.com/office/drawing/2014/main" id="{2004A939-3CB3-4F61-87F9-CFFDA0F59A63}"/>
              </a:ext>
            </a:extLst>
          </p:cNvPr>
          <p:cNvSpPr/>
          <p:nvPr/>
        </p:nvSpPr>
        <p:spPr>
          <a:xfrm>
            <a:off x="6854948" y="2483884"/>
            <a:ext cx="50915" cy="246391"/>
          </a:xfrm>
          <a:custGeom>
            <a:avLst/>
            <a:gdLst>
              <a:gd name="connsiteX0" fmla="*/ 49090 w 50915"/>
              <a:gd name="connsiteY0" fmla="*/ 554 h 246391"/>
              <a:gd name="connsiteX1" fmla="*/ 39565 w 50915"/>
              <a:gd name="connsiteY1" fmla="*/ 129141 h 246391"/>
              <a:gd name="connsiteX2" fmla="*/ 3052 w 50915"/>
              <a:gd name="connsiteY2" fmla="*/ 245029 h 246391"/>
              <a:gd name="connsiteX3" fmla="*/ 7815 w 50915"/>
              <a:gd name="connsiteY3" fmla="*/ 181529 h 246391"/>
              <a:gd name="connsiteX4" fmla="*/ 49090 w 50915"/>
              <a:gd name="connsiteY4" fmla="*/ 554 h 24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5" h="246391">
                <a:moveTo>
                  <a:pt x="49090" y="554"/>
                </a:moveTo>
                <a:cubicBezTo>
                  <a:pt x="54382" y="-8177"/>
                  <a:pt x="47238" y="88395"/>
                  <a:pt x="39565" y="129141"/>
                </a:cubicBezTo>
                <a:cubicBezTo>
                  <a:pt x="31892" y="169887"/>
                  <a:pt x="8344" y="236298"/>
                  <a:pt x="3052" y="245029"/>
                </a:cubicBezTo>
                <a:cubicBezTo>
                  <a:pt x="-2240" y="253760"/>
                  <a:pt x="-652" y="219100"/>
                  <a:pt x="7815" y="181529"/>
                </a:cubicBezTo>
                <a:cubicBezTo>
                  <a:pt x="16282" y="143958"/>
                  <a:pt x="43798" y="9285"/>
                  <a:pt x="49090" y="55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: 図形 322">
            <a:extLst>
              <a:ext uri="{FF2B5EF4-FFF2-40B4-BE49-F238E27FC236}">
                <a16:creationId xmlns:a16="http://schemas.microsoft.com/office/drawing/2014/main" id="{AFBD3E54-9D6D-4624-AC91-8F67A568F70C}"/>
              </a:ext>
            </a:extLst>
          </p:cNvPr>
          <p:cNvSpPr/>
          <p:nvPr/>
        </p:nvSpPr>
        <p:spPr>
          <a:xfrm>
            <a:off x="6880023" y="2468432"/>
            <a:ext cx="100296" cy="223998"/>
          </a:xfrm>
          <a:custGeom>
            <a:avLst/>
            <a:gdLst>
              <a:gd name="connsiteX0" fmla="*/ 202 w 100296"/>
              <a:gd name="connsiteY0" fmla="*/ 131 h 223998"/>
              <a:gd name="connsiteX1" fmla="*/ 70052 w 100296"/>
              <a:gd name="connsiteY1" fmla="*/ 106493 h 223998"/>
              <a:gd name="connsiteX2" fmla="*/ 100215 w 100296"/>
              <a:gd name="connsiteY2" fmla="*/ 222381 h 223998"/>
              <a:gd name="connsiteX3" fmla="*/ 77990 w 100296"/>
              <a:gd name="connsiteY3" fmla="*/ 168406 h 223998"/>
              <a:gd name="connsiteX4" fmla="*/ 49415 w 100296"/>
              <a:gd name="connsiteY4" fmla="*/ 85856 h 223998"/>
              <a:gd name="connsiteX5" fmla="*/ 202 w 100296"/>
              <a:gd name="connsiteY5" fmla="*/ 131 h 22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96" h="223998">
                <a:moveTo>
                  <a:pt x="202" y="131"/>
                </a:moveTo>
                <a:cubicBezTo>
                  <a:pt x="3641" y="3570"/>
                  <a:pt x="53383" y="69451"/>
                  <a:pt x="70052" y="106493"/>
                </a:cubicBezTo>
                <a:cubicBezTo>
                  <a:pt x="86721" y="143535"/>
                  <a:pt x="98892" y="212062"/>
                  <a:pt x="100215" y="222381"/>
                </a:cubicBezTo>
                <a:cubicBezTo>
                  <a:pt x="101538" y="232700"/>
                  <a:pt x="86457" y="191160"/>
                  <a:pt x="77990" y="168406"/>
                </a:cubicBezTo>
                <a:cubicBezTo>
                  <a:pt x="69523" y="145652"/>
                  <a:pt x="60792" y="110198"/>
                  <a:pt x="49415" y="85856"/>
                </a:cubicBezTo>
                <a:cubicBezTo>
                  <a:pt x="38038" y="61514"/>
                  <a:pt x="-3237" y="-3308"/>
                  <a:pt x="202" y="13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: 図形 323">
            <a:extLst>
              <a:ext uri="{FF2B5EF4-FFF2-40B4-BE49-F238E27FC236}">
                <a16:creationId xmlns:a16="http://schemas.microsoft.com/office/drawing/2014/main" id="{28752AE4-6DB8-4582-B668-700272F9BE48}"/>
              </a:ext>
            </a:extLst>
          </p:cNvPr>
          <p:cNvSpPr/>
          <p:nvPr/>
        </p:nvSpPr>
        <p:spPr>
          <a:xfrm>
            <a:off x="6892337" y="2530434"/>
            <a:ext cx="59645" cy="249344"/>
          </a:xfrm>
          <a:custGeom>
            <a:avLst/>
            <a:gdLst>
              <a:gd name="connsiteX0" fmla="*/ 588 w 59645"/>
              <a:gd name="connsiteY0" fmla="*/ 41 h 249344"/>
              <a:gd name="connsiteX1" fmla="*/ 27576 w 59645"/>
              <a:gd name="connsiteY1" fmla="*/ 139741 h 249344"/>
              <a:gd name="connsiteX2" fmla="*/ 54563 w 59645"/>
              <a:gd name="connsiteY2" fmla="*/ 249279 h 249344"/>
              <a:gd name="connsiteX3" fmla="*/ 54563 w 59645"/>
              <a:gd name="connsiteY3" fmla="*/ 154029 h 249344"/>
              <a:gd name="connsiteX4" fmla="*/ 588 w 59645"/>
              <a:gd name="connsiteY4" fmla="*/ 41 h 24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45" h="249344">
                <a:moveTo>
                  <a:pt x="588" y="41"/>
                </a:moveTo>
                <a:cubicBezTo>
                  <a:pt x="-3910" y="-2340"/>
                  <a:pt x="18580" y="98201"/>
                  <a:pt x="27576" y="139741"/>
                </a:cubicBezTo>
                <a:cubicBezTo>
                  <a:pt x="36572" y="181281"/>
                  <a:pt x="50065" y="246898"/>
                  <a:pt x="54563" y="249279"/>
                </a:cubicBezTo>
                <a:cubicBezTo>
                  <a:pt x="59061" y="251660"/>
                  <a:pt x="63294" y="188954"/>
                  <a:pt x="54563" y="154029"/>
                </a:cubicBezTo>
                <a:cubicBezTo>
                  <a:pt x="45832" y="119104"/>
                  <a:pt x="5086" y="2422"/>
                  <a:pt x="588" y="4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: 図形 324">
            <a:extLst>
              <a:ext uri="{FF2B5EF4-FFF2-40B4-BE49-F238E27FC236}">
                <a16:creationId xmlns:a16="http://schemas.microsoft.com/office/drawing/2014/main" id="{891456E6-B25C-40C5-BD77-255BC15E4153}"/>
              </a:ext>
            </a:extLst>
          </p:cNvPr>
          <p:cNvSpPr/>
          <p:nvPr/>
        </p:nvSpPr>
        <p:spPr>
          <a:xfrm>
            <a:off x="6343388" y="1930157"/>
            <a:ext cx="448595" cy="522629"/>
          </a:xfrm>
          <a:custGeom>
            <a:avLst/>
            <a:gdLst>
              <a:gd name="connsiteX0" fmla="*/ 262 w 448595"/>
              <a:gd name="connsiteY0" fmla="*/ 243 h 522629"/>
              <a:gd name="connsiteX1" fmla="*/ 192350 w 448595"/>
              <a:gd name="connsiteY1" fmla="*/ 174868 h 522629"/>
              <a:gd name="connsiteX2" fmla="*/ 349512 w 448595"/>
              <a:gd name="connsiteY2" fmla="*/ 376481 h 522629"/>
              <a:gd name="connsiteX3" fmla="*/ 446350 w 448595"/>
              <a:gd name="connsiteY3" fmla="*/ 517768 h 522629"/>
              <a:gd name="connsiteX4" fmla="*/ 403487 w 448595"/>
              <a:gd name="connsiteY4" fmla="*/ 468556 h 522629"/>
              <a:gd name="connsiteX5" fmla="*/ 247912 w 448595"/>
              <a:gd name="connsiteY5" fmla="*/ 263768 h 522629"/>
              <a:gd name="connsiteX6" fmla="*/ 152662 w 448595"/>
              <a:gd name="connsiteY6" fmla="*/ 139943 h 522629"/>
              <a:gd name="connsiteX7" fmla="*/ 262 w 448595"/>
              <a:gd name="connsiteY7" fmla="*/ 243 h 52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595" h="522629">
                <a:moveTo>
                  <a:pt x="262" y="243"/>
                </a:moveTo>
                <a:cubicBezTo>
                  <a:pt x="6877" y="6064"/>
                  <a:pt x="134142" y="112162"/>
                  <a:pt x="192350" y="174868"/>
                </a:cubicBezTo>
                <a:cubicBezTo>
                  <a:pt x="250558" y="237574"/>
                  <a:pt x="307179" y="319331"/>
                  <a:pt x="349512" y="376481"/>
                </a:cubicBezTo>
                <a:cubicBezTo>
                  <a:pt x="391845" y="433631"/>
                  <a:pt x="437354" y="502422"/>
                  <a:pt x="446350" y="517768"/>
                </a:cubicBezTo>
                <a:cubicBezTo>
                  <a:pt x="455346" y="533114"/>
                  <a:pt x="436560" y="510889"/>
                  <a:pt x="403487" y="468556"/>
                </a:cubicBezTo>
                <a:cubicBezTo>
                  <a:pt x="370414" y="426223"/>
                  <a:pt x="289716" y="318537"/>
                  <a:pt x="247912" y="263768"/>
                </a:cubicBezTo>
                <a:cubicBezTo>
                  <a:pt x="206108" y="208999"/>
                  <a:pt x="191556" y="185451"/>
                  <a:pt x="152662" y="139943"/>
                </a:cubicBezTo>
                <a:cubicBezTo>
                  <a:pt x="113768" y="94435"/>
                  <a:pt x="-6353" y="-5578"/>
                  <a:pt x="262" y="24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: 図形 325">
            <a:extLst>
              <a:ext uri="{FF2B5EF4-FFF2-40B4-BE49-F238E27FC236}">
                <a16:creationId xmlns:a16="http://schemas.microsoft.com/office/drawing/2014/main" id="{42E39722-C563-4B66-8A07-F1A048B25F1B}"/>
              </a:ext>
            </a:extLst>
          </p:cNvPr>
          <p:cNvSpPr/>
          <p:nvPr/>
        </p:nvSpPr>
        <p:spPr>
          <a:xfrm>
            <a:off x="6811482" y="2411413"/>
            <a:ext cx="40502" cy="309903"/>
          </a:xfrm>
          <a:custGeom>
            <a:avLst/>
            <a:gdLst>
              <a:gd name="connsiteX0" fmla="*/ 481 w 40502"/>
              <a:gd name="connsiteY0" fmla="*/ 0 h 309903"/>
              <a:gd name="connsiteX1" fmla="*/ 40168 w 40502"/>
              <a:gd name="connsiteY1" fmla="*/ 144462 h 309903"/>
              <a:gd name="connsiteX2" fmla="*/ 19531 w 40502"/>
              <a:gd name="connsiteY2" fmla="*/ 307975 h 309903"/>
              <a:gd name="connsiteX3" fmla="*/ 19531 w 40502"/>
              <a:gd name="connsiteY3" fmla="*/ 228600 h 309903"/>
              <a:gd name="connsiteX4" fmla="*/ 17943 w 40502"/>
              <a:gd name="connsiteY4" fmla="*/ 144462 h 309903"/>
              <a:gd name="connsiteX5" fmla="*/ 481 w 40502"/>
              <a:gd name="connsiteY5" fmla="*/ 0 h 30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02" h="309903">
                <a:moveTo>
                  <a:pt x="481" y="0"/>
                </a:moveTo>
                <a:cubicBezTo>
                  <a:pt x="4185" y="0"/>
                  <a:pt x="36993" y="93133"/>
                  <a:pt x="40168" y="144462"/>
                </a:cubicBezTo>
                <a:cubicBezTo>
                  <a:pt x="43343" y="195791"/>
                  <a:pt x="22970" y="293952"/>
                  <a:pt x="19531" y="307975"/>
                </a:cubicBezTo>
                <a:cubicBezTo>
                  <a:pt x="16092" y="321998"/>
                  <a:pt x="19796" y="255852"/>
                  <a:pt x="19531" y="228600"/>
                </a:cubicBezTo>
                <a:cubicBezTo>
                  <a:pt x="19266" y="201348"/>
                  <a:pt x="20324" y="179916"/>
                  <a:pt x="17943" y="144462"/>
                </a:cubicBezTo>
                <a:cubicBezTo>
                  <a:pt x="15562" y="109008"/>
                  <a:pt x="-3223" y="0"/>
                  <a:pt x="481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: 図形 326">
            <a:extLst>
              <a:ext uri="{FF2B5EF4-FFF2-40B4-BE49-F238E27FC236}">
                <a16:creationId xmlns:a16="http://schemas.microsoft.com/office/drawing/2014/main" id="{5AD90EBF-F150-4801-8F73-13242021C3FB}"/>
              </a:ext>
            </a:extLst>
          </p:cNvPr>
          <p:cNvSpPr/>
          <p:nvPr/>
        </p:nvSpPr>
        <p:spPr>
          <a:xfrm>
            <a:off x="6482373" y="2058934"/>
            <a:ext cx="149597" cy="432747"/>
          </a:xfrm>
          <a:custGeom>
            <a:avLst/>
            <a:gdLst>
              <a:gd name="connsiteX0" fmla="*/ 977 w 149597"/>
              <a:gd name="connsiteY0" fmla="*/ 1641 h 432747"/>
              <a:gd name="connsiteX1" fmla="*/ 129565 w 149597"/>
              <a:gd name="connsiteY1" fmla="*/ 261991 h 432747"/>
              <a:gd name="connsiteX2" fmla="*/ 143852 w 149597"/>
              <a:gd name="connsiteY2" fmla="*/ 425504 h 432747"/>
              <a:gd name="connsiteX3" fmla="*/ 143852 w 149597"/>
              <a:gd name="connsiteY3" fmla="*/ 379466 h 432747"/>
              <a:gd name="connsiteX4" fmla="*/ 74002 w 149597"/>
              <a:gd name="connsiteY4" fmla="*/ 161979 h 432747"/>
              <a:gd name="connsiteX5" fmla="*/ 977 w 149597"/>
              <a:gd name="connsiteY5" fmla="*/ 1641 h 43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97" h="432747">
                <a:moveTo>
                  <a:pt x="977" y="1641"/>
                </a:moveTo>
                <a:cubicBezTo>
                  <a:pt x="10237" y="18310"/>
                  <a:pt x="105753" y="191347"/>
                  <a:pt x="129565" y="261991"/>
                </a:cubicBezTo>
                <a:cubicBezTo>
                  <a:pt x="153377" y="332635"/>
                  <a:pt x="141471" y="405925"/>
                  <a:pt x="143852" y="425504"/>
                </a:cubicBezTo>
                <a:cubicBezTo>
                  <a:pt x="146233" y="445083"/>
                  <a:pt x="155494" y="423387"/>
                  <a:pt x="143852" y="379466"/>
                </a:cubicBezTo>
                <a:cubicBezTo>
                  <a:pt x="132210" y="335545"/>
                  <a:pt x="97285" y="224685"/>
                  <a:pt x="74002" y="161979"/>
                </a:cubicBezTo>
                <a:cubicBezTo>
                  <a:pt x="50719" y="99273"/>
                  <a:pt x="-8283" y="-15028"/>
                  <a:pt x="977" y="164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: 図形 327">
            <a:extLst>
              <a:ext uri="{FF2B5EF4-FFF2-40B4-BE49-F238E27FC236}">
                <a16:creationId xmlns:a16="http://schemas.microsoft.com/office/drawing/2014/main" id="{940F22D8-5182-444B-A434-306D0CD68E64}"/>
              </a:ext>
            </a:extLst>
          </p:cNvPr>
          <p:cNvSpPr/>
          <p:nvPr/>
        </p:nvSpPr>
        <p:spPr>
          <a:xfrm>
            <a:off x="6604248" y="2443139"/>
            <a:ext cx="44292" cy="471337"/>
          </a:xfrm>
          <a:custGeom>
            <a:avLst/>
            <a:gdLst>
              <a:gd name="connsiteX0" fmla="*/ 36265 w 44292"/>
              <a:gd name="connsiteY0" fmla="*/ 24 h 471337"/>
              <a:gd name="connsiteX1" fmla="*/ 42615 w 44292"/>
              <a:gd name="connsiteY1" fmla="*/ 212749 h 471337"/>
              <a:gd name="connsiteX2" fmla="*/ 1340 w 44292"/>
              <a:gd name="connsiteY2" fmla="*/ 461986 h 471337"/>
              <a:gd name="connsiteX3" fmla="*/ 12452 w 44292"/>
              <a:gd name="connsiteY3" fmla="*/ 400074 h 471337"/>
              <a:gd name="connsiteX4" fmla="*/ 36265 w 44292"/>
              <a:gd name="connsiteY4" fmla="*/ 225449 h 471337"/>
              <a:gd name="connsiteX5" fmla="*/ 36265 w 44292"/>
              <a:gd name="connsiteY5" fmla="*/ 24 h 47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92" h="471337">
                <a:moveTo>
                  <a:pt x="36265" y="24"/>
                </a:moveTo>
                <a:cubicBezTo>
                  <a:pt x="37323" y="-2093"/>
                  <a:pt x="48436" y="135755"/>
                  <a:pt x="42615" y="212749"/>
                </a:cubicBezTo>
                <a:cubicBezTo>
                  <a:pt x="36794" y="289743"/>
                  <a:pt x="6367" y="430765"/>
                  <a:pt x="1340" y="461986"/>
                </a:cubicBezTo>
                <a:cubicBezTo>
                  <a:pt x="-3687" y="493207"/>
                  <a:pt x="6631" y="439497"/>
                  <a:pt x="12452" y="400074"/>
                </a:cubicBezTo>
                <a:cubicBezTo>
                  <a:pt x="18273" y="360651"/>
                  <a:pt x="34148" y="291066"/>
                  <a:pt x="36265" y="225449"/>
                </a:cubicBezTo>
                <a:cubicBezTo>
                  <a:pt x="38382" y="159832"/>
                  <a:pt x="35207" y="2141"/>
                  <a:pt x="36265" y="2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: 図形 328">
            <a:extLst>
              <a:ext uri="{FF2B5EF4-FFF2-40B4-BE49-F238E27FC236}">
                <a16:creationId xmlns:a16="http://schemas.microsoft.com/office/drawing/2014/main" id="{50A2A241-4BF7-469E-977A-3CCD7BCE956F}"/>
              </a:ext>
            </a:extLst>
          </p:cNvPr>
          <p:cNvSpPr/>
          <p:nvPr/>
        </p:nvSpPr>
        <p:spPr>
          <a:xfrm>
            <a:off x="6640258" y="2441563"/>
            <a:ext cx="136628" cy="509376"/>
          </a:xfrm>
          <a:custGeom>
            <a:avLst/>
            <a:gdLst>
              <a:gd name="connsiteX0" fmla="*/ 255 w 136628"/>
              <a:gd name="connsiteY0" fmla="*/ 12 h 509376"/>
              <a:gd name="connsiteX1" fmla="*/ 108205 w 136628"/>
              <a:gd name="connsiteY1" fmla="*/ 285762 h 509376"/>
              <a:gd name="connsiteX2" fmla="*/ 135192 w 136628"/>
              <a:gd name="connsiteY2" fmla="*/ 498487 h 509376"/>
              <a:gd name="connsiteX3" fmla="*/ 127255 w 136628"/>
              <a:gd name="connsiteY3" fmla="*/ 457212 h 509376"/>
              <a:gd name="connsiteX4" fmla="*/ 79630 w 136628"/>
              <a:gd name="connsiteY4" fmla="*/ 274650 h 509376"/>
              <a:gd name="connsiteX5" fmla="*/ 255 w 136628"/>
              <a:gd name="connsiteY5" fmla="*/ 12 h 50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628" h="509376">
                <a:moveTo>
                  <a:pt x="255" y="12"/>
                </a:moveTo>
                <a:cubicBezTo>
                  <a:pt x="5018" y="1864"/>
                  <a:pt x="85716" y="202683"/>
                  <a:pt x="108205" y="285762"/>
                </a:cubicBezTo>
                <a:cubicBezTo>
                  <a:pt x="130694" y="368841"/>
                  <a:pt x="132017" y="469912"/>
                  <a:pt x="135192" y="498487"/>
                </a:cubicBezTo>
                <a:cubicBezTo>
                  <a:pt x="138367" y="527062"/>
                  <a:pt x="136515" y="494518"/>
                  <a:pt x="127255" y="457212"/>
                </a:cubicBezTo>
                <a:cubicBezTo>
                  <a:pt x="117995" y="419906"/>
                  <a:pt x="100532" y="348204"/>
                  <a:pt x="79630" y="274650"/>
                </a:cubicBezTo>
                <a:cubicBezTo>
                  <a:pt x="58728" y="201096"/>
                  <a:pt x="-4508" y="-1840"/>
                  <a:pt x="255" y="1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: 図形 329">
            <a:extLst>
              <a:ext uri="{FF2B5EF4-FFF2-40B4-BE49-F238E27FC236}">
                <a16:creationId xmlns:a16="http://schemas.microsoft.com/office/drawing/2014/main" id="{11B5BC55-977A-495D-B9D8-EFA0CEAC05C5}"/>
              </a:ext>
            </a:extLst>
          </p:cNvPr>
          <p:cNvSpPr/>
          <p:nvPr/>
        </p:nvSpPr>
        <p:spPr>
          <a:xfrm>
            <a:off x="6986532" y="2646294"/>
            <a:ext cx="54389" cy="490015"/>
          </a:xfrm>
          <a:custGeom>
            <a:avLst/>
            <a:gdLst>
              <a:gd name="connsiteX0" fmla="*/ 56 w 54389"/>
              <a:gd name="connsiteY0" fmla="*/ 69 h 490015"/>
              <a:gd name="connsiteX1" fmla="*/ 50856 w 54389"/>
              <a:gd name="connsiteY1" fmla="*/ 184219 h 490015"/>
              <a:gd name="connsiteX2" fmla="*/ 49268 w 54389"/>
              <a:gd name="connsiteY2" fmla="*/ 257244 h 490015"/>
              <a:gd name="connsiteX3" fmla="*/ 42918 w 54389"/>
              <a:gd name="connsiteY3" fmla="*/ 479494 h 490015"/>
              <a:gd name="connsiteX4" fmla="*/ 50856 w 54389"/>
              <a:gd name="connsiteY4" fmla="*/ 428694 h 490015"/>
              <a:gd name="connsiteX5" fmla="*/ 41331 w 54389"/>
              <a:gd name="connsiteY5" fmla="*/ 206444 h 490015"/>
              <a:gd name="connsiteX6" fmla="*/ 56 w 54389"/>
              <a:gd name="connsiteY6" fmla="*/ 69 h 49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9" h="490015">
                <a:moveTo>
                  <a:pt x="56" y="69"/>
                </a:moveTo>
                <a:cubicBezTo>
                  <a:pt x="1643" y="-3635"/>
                  <a:pt x="42654" y="141356"/>
                  <a:pt x="50856" y="184219"/>
                </a:cubicBezTo>
                <a:cubicBezTo>
                  <a:pt x="59058" y="227082"/>
                  <a:pt x="50591" y="208032"/>
                  <a:pt x="49268" y="257244"/>
                </a:cubicBezTo>
                <a:cubicBezTo>
                  <a:pt x="47945" y="306456"/>
                  <a:pt x="42653" y="450919"/>
                  <a:pt x="42918" y="479494"/>
                </a:cubicBezTo>
                <a:cubicBezTo>
                  <a:pt x="43183" y="508069"/>
                  <a:pt x="51121" y="474202"/>
                  <a:pt x="50856" y="428694"/>
                </a:cubicBezTo>
                <a:cubicBezTo>
                  <a:pt x="50592" y="383186"/>
                  <a:pt x="51914" y="272325"/>
                  <a:pt x="41331" y="206444"/>
                </a:cubicBezTo>
                <a:cubicBezTo>
                  <a:pt x="30748" y="140563"/>
                  <a:pt x="-1531" y="3773"/>
                  <a:pt x="56" y="6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: 図形 330">
            <a:extLst>
              <a:ext uri="{FF2B5EF4-FFF2-40B4-BE49-F238E27FC236}">
                <a16:creationId xmlns:a16="http://schemas.microsoft.com/office/drawing/2014/main" id="{ED4EC021-92CB-4D2B-98FF-8161E02AC035}"/>
              </a:ext>
            </a:extLst>
          </p:cNvPr>
          <p:cNvSpPr/>
          <p:nvPr/>
        </p:nvSpPr>
        <p:spPr>
          <a:xfrm>
            <a:off x="6996064" y="2870162"/>
            <a:ext cx="44507" cy="215991"/>
          </a:xfrm>
          <a:custGeom>
            <a:avLst/>
            <a:gdLst>
              <a:gd name="connsiteX0" fmla="*/ 17511 w 44507"/>
              <a:gd name="connsiteY0" fmla="*/ 38 h 215991"/>
              <a:gd name="connsiteX1" fmla="*/ 27036 w 44507"/>
              <a:gd name="connsiteY1" fmla="*/ 146088 h 215991"/>
              <a:gd name="connsiteX2" fmla="*/ 49 w 44507"/>
              <a:gd name="connsiteY2" fmla="*/ 215938 h 215991"/>
              <a:gd name="connsiteX3" fmla="*/ 34974 w 44507"/>
              <a:gd name="connsiteY3" fmla="*/ 157201 h 215991"/>
              <a:gd name="connsiteX4" fmla="*/ 44499 w 44507"/>
              <a:gd name="connsiteY4" fmla="*/ 131801 h 215991"/>
              <a:gd name="connsiteX5" fmla="*/ 17511 w 44507"/>
              <a:gd name="connsiteY5" fmla="*/ 38 h 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7" h="215991">
                <a:moveTo>
                  <a:pt x="17511" y="38"/>
                </a:moveTo>
                <a:cubicBezTo>
                  <a:pt x="14601" y="2419"/>
                  <a:pt x="29946" y="110105"/>
                  <a:pt x="27036" y="146088"/>
                </a:cubicBezTo>
                <a:cubicBezTo>
                  <a:pt x="24126" y="182071"/>
                  <a:pt x="-1274" y="214086"/>
                  <a:pt x="49" y="215938"/>
                </a:cubicBezTo>
                <a:cubicBezTo>
                  <a:pt x="1372" y="217790"/>
                  <a:pt x="27566" y="171224"/>
                  <a:pt x="34974" y="157201"/>
                </a:cubicBezTo>
                <a:cubicBezTo>
                  <a:pt x="42382" y="143178"/>
                  <a:pt x="43970" y="158259"/>
                  <a:pt x="44499" y="131801"/>
                </a:cubicBezTo>
                <a:cubicBezTo>
                  <a:pt x="45028" y="105343"/>
                  <a:pt x="20421" y="-2343"/>
                  <a:pt x="17511" y="3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: 図形 331">
            <a:extLst>
              <a:ext uri="{FF2B5EF4-FFF2-40B4-BE49-F238E27FC236}">
                <a16:creationId xmlns:a16="http://schemas.microsoft.com/office/drawing/2014/main" id="{E0FEEB5E-73DE-47EB-8593-E7F5C154EB3E}"/>
              </a:ext>
            </a:extLst>
          </p:cNvPr>
          <p:cNvSpPr/>
          <p:nvPr/>
        </p:nvSpPr>
        <p:spPr>
          <a:xfrm>
            <a:off x="6925526" y="2769951"/>
            <a:ext cx="336271" cy="663734"/>
          </a:xfrm>
          <a:custGeom>
            <a:avLst/>
            <a:gdLst>
              <a:gd name="connsiteX0" fmla="*/ 64237 w 336271"/>
              <a:gd name="connsiteY0" fmla="*/ 1824 h 663734"/>
              <a:gd name="connsiteX1" fmla="*/ 32487 w 336271"/>
              <a:gd name="connsiteY1" fmla="*/ 100249 h 663734"/>
              <a:gd name="connsiteX2" fmla="*/ 32487 w 336271"/>
              <a:gd name="connsiteY2" fmla="*/ 170099 h 663734"/>
              <a:gd name="connsiteX3" fmla="*/ 105512 w 336271"/>
              <a:gd name="connsiteY3" fmla="*/ 430449 h 663734"/>
              <a:gd name="connsiteX4" fmla="*/ 138849 w 336271"/>
              <a:gd name="connsiteY4" fmla="*/ 506649 h 663734"/>
              <a:gd name="connsiteX5" fmla="*/ 175362 w 336271"/>
              <a:gd name="connsiteY5" fmla="*/ 576499 h 663734"/>
              <a:gd name="connsiteX6" fmla="*/ 330937 w 336271"/>
              <a:gd name="connsiteY6" fmla="*/ 660637 h 663734"/>
              <a:gd name="connsiteX7" fmla="*/ 286487 w 336271"/>
              <a:gd name="connsiteY7" fmla="*/ 636824 h 663734"/>
              <a:gd name="connsiteX8" fmla="*/ 153137 w 336271"/>
              <a:gd name="connsiteY8" fmla="*/ 554274 h 663734"/>
              <a:gd name="connsiteX9" fmla="*/ 2324 w 336271"/>
              <a:gd name="connsiteY9" fmla="*/ 192324 h 663734"/>
              <a:gd name="connsiteX10" fmla="*/ 64237 w 336271"/>
              <a:gd name="connsiteY10" fmla="*/ 1824 h 66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271" h="663734">
                <a:moveTo>
                  <a:pt x="64237" y="1824"/>
                </a:moveTo>
                <a:cubicBezTo>
                  <a:pt x="69264" y="-13522"/>
                  <a:pt x="37779" y="72203"/>
                  <a:pt x="32487" y="100249"/>
                </a:cubicBezTo>
                <a:cubicBezTo>
                  <a:pt x="27195" y="128295"/>
                  <a:pt x="20316" y="115066"/>
                  <a:pt x="32487" y="170099"/>
                </a:cubicBezTo>
                <a:cubicBezTo>
                  <a:pt x="44658" y="225132"/>
                  <a:pt x="87785" y="374357"/>
                  <a:pt x="105512" y="430449"/>
                </a:cubicBezTo>
                <a:cubicBezTo>
                  <a:pt x="123239" y="486541"/>
                  <a:pt x="127207" y="482307"/>
                  <a:pt x="138849" y="506649"/>
                </a:cubicBezTo>
                <a:cubicBezTo>
                  <a:pt x="150491" y="530991"/>
                  <a:pt x="143347" y="550834"/>
                  <a:pt x="175362" y="576499"/>
                </a:cubicBezTo>
                <a:cubicBezTo>
                  <a:pt x="207377" y="602164"/>
                  <a:pt x="312416" y="650583"/>
                  <a:pt x="330937" y="660637"/>
                </a:cubicBezTo>
                <a:cubicBezTo>
                  <a:pt x="349458" y="670691"/>
                  <a:pt x="316120" y="654551"/>
                  <a:pt x="286487" y="636824"/>
                </a:cubicBezTo>
                <a:cubicBezTo>
                  <a:pt x="256854" y="619097"/>
                  <a:pt x="200497" y="628357"/>
                  <a:pt x="153137" y="554274"/>
                </a:cubicBezTo>
                <a:cubicBezTo>
                  <a:pt x="105777" y="480191"/>
                  <a:pt x="18464" y="284663"/>
                  <a:pt x="2324" y="192324"/>
                </a:cubicBezTo>
                <a:cubicBezTo>
                  <a:pt x="-13816" y="99985"/>
                  <a:pt x="59210" y="17170"/>
                  <a:pt x="64237" y="182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: 図形 332">
            <a:extLst>
              <a:ext uri="{FF2B5EF4-FFF2-40B4-BE49-F238E27FC236}">
                <a16:creationId xmlns:a16="http://schemas.microsoft.com/office/drawing/2014/main" id="{512A662D-1CB4-4B3D-A5DB-28EB4D151151}"/>
              </a:ext>
            </a:extLst>
          </p:cNvPr>
          <p:cNvSpPr/>
          <p:nvPr/>
        </p:nvSpPr>
        <p:spPr>
          <a:xfrm>
            <a:off x="6853054" y="2813398"/>
            <a:ext cx="94449" cy="474527"/>
          </a:xfrm>
          <a:custGeom>
            <a:avLst/>
            <a:gdLst>
              <a:gd name="connsiteX0" fmla="*/ 184 w 94449"/>
              <a:gd name="connsiteY0" fmla="*/ 1240 h 474527"/>
              <a:gd name="connsiteX1" fmla="*/ 63684 w 94449"/>
              <a:gd name="connsiteY1" fmla="*/ 148877 h 474527"/>
              <a:gd name="connsiteX2" fmla="*/ 84321 w 94449"/>
              <a:gd name="connsiteY2" fmla="*/ 439390 h 474527"/>
              <a:gd name="connsiteX3" fmla="*/ 84321 w 94449"/>
              <a:gd name="connsiteY3" fmla="*/ 458440 h 474527"/>
              <a:gd name="connsiteX4" fmla="*/ 92259 w 94449"/>
              <a:gd name="connsiteY4" fmla="*/ 339377 h 474527"/>
              <a:gd name="connsiteX5" fmla="*/ 85909 w 94449"/>
              <a:gd name="connsiteY5" fmla="*/ 225077 h 474527"/>
              <a:gd name="connsiteX6" fmla="*/ 184 w 94449"/>
              <a:gd name="connsiteY6" fmla="*/ 1240 h 47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49" h="474527">
                <a:moveTo>
                  <a:pt x="184" y="1240"/>
                </a:moveTo>
                <a:cubicBezTo>
                  <a:pt x="-3520" y="-11460"/>
                  <a:pt x="49661" y="75852"/>
                  <a:pt x="63684" y="148877"/>
                </a:cubicBezTo>
                <a:cubicBezTo>
                  <a:pt x="77707" y="221902"/>
                  <a:pt x="80881" y="387796"/>
                  <a:pt x="84321" y="439390"/>
                </a:cubicBezTo>
                <a:cubicBezTo>
                  <a:pt x="87761" y="490984"/>
                  <a:pt x="82998" y="475109"/>
                  <a:pt x="84321" y="458440"/>
                </a:cubicBezTo>
                <a:cubicBezTo>
                  <a:pt x="85644" y="441771"/>
                  <a:pt x="91994" y="378271"/>
                  <a:pt x="92259" y="339377"/>
                </a:cubicBezTo>
                <a:cubicBezTo>
                  <a:pt x="92524" y="300483"/>
                  <a:pt x="99932" y="278787"/>
                  <a:pt x="85909" y="225077"/>
                </a:cubicBezTo>
                <a:cubicBezTo>
                  <a:pt x="71886" y="171367"/>
                  <a:pt x="3888" y="13940"/>
                  <a:pt x="184" y="124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: 図形 333">
            <a:extLst>
              <a:ext uri="{FF2B5EF4-FFF2-40B4-BE49-F238E27FC236}">
                <a16:creationId xmlns:a16="http://schemas.microsoft.com/office/drawing/2014/main" id="{B8D67329-E328-486E-A1D3-B101B76B3300}"/>
              </a:ext>
            </a:extLst>
          </p:cNvPr>
          <p:cNvSpPr/>
          <p:nvPr/>
        </p:nvSpPr>
        <p:spPr>
          <a:xfrm>
            <a:off x="6940174" y="3181343"/>
            <a:ext cx="290124" cy="262010"/>
          </a:xfrm>
          <a:custGeom>
            <a:avLst/>
            <a:gdLst>
              <a:gd name="connsiteX0" fmla="*/ 376 w 290124"/>
              <a:gd name="connsiteY0" fmla="*/ 7 h 262010"/>
              <a:gd name="connsiteX1" fmla="*/ 86101 w 290124"/>
              <a:gd name="connsiteY1" fmla="*/ 146057 h 262010"/>
              <a:gd name="connsiteX2" fmla="*/ 170239 w 290124"/>
              <a:gd name="connsiteY2" fmla="*/ 215907 h 262010"/>
              <a:gd name="connsiteX3" fmla="*/ 289301 w 290124"/>
              <a:gd name="connsiteY3" fmla="*/ 261945 h 262010"/>
              <a:gd name="connsiteX4" fmla="*/ 217864 w 290124"/>
              <a:gd name="connsiteY4" fmla="*/ 223845 h 262010"/>
              <a:gd name="connsiteX5" fmla="*/ 121026 w 290124"/>
              <a:gd name="connsiteY5" fmla="*/ 139707 h 262010"/>
              <a:gd name="connsiteX6" fmla="*/ 376 w 290124"/>
              <a:gd name="connsiteY6" fmla="*/ 7 h 26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24" h="262010">
                <a:moveTo>
                  <a:pt x="376" y="7"/>
                </a:moveTo>
                <a:cubicBezTo>
                  <a:pt x="-5445" y="1065"/>
                  <a:pt x="57791" y="110074"/>
                  <a:pt x="86101" y="146057"/>
                </a:cubicBezTo>
                <a:cubicBezTo>
                  <a:pt x="114411" y="182040"/>
                  <a:pt x="136372" y="196592"/>
                  <a:pt x="170239" y="215907"/>
                </a:cubicBezTo>
                <a:cubicBezTo>
                  <a:pt x="204106" y="235222"/>
                  <a:pt x="281364" y="260622"/>
                  <a:pt x="289301" y="261945"/>
                </a:cubicBezTo>
                <a:cubicBezTo>
                  <a:pt x="297238" y="263268"/>
                  <a:pt x="245910" y="244218"/>
                  <a:pt x="217864" y="223845"/>
                </a:cubicBezTo>
                <a:cubicBezTo>
                  <a:pt x="189818" y="203472"/>
                  <a:pt x="157539" y="175161"/>
                  <a:pt x="121026" y="139707"/>
                </a:cubicBezTo>
                <a:cubicBezTo>
                  <a:pt x="84514" y="104253"/>
                  <a:pt x="6197" y="-1051"/>
                  <a:pt x="376" y="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: 図形 334">
            <a:extLst>
              <a:ext uri="{FF2B5EF4-FFF2-40B4-BE49-F238E27FC236}">
                <a16:creationId xmlns:a16="http://schemas.microsoft.com/office/drawing/2014/main" id="{90993A89-4FB1-437E-A9D7-BACD712FC695}"/>
              </a:ext>
            </a:extLst>
          </p:cNvPr>
          <p:cNvSpPr/>
          <p:nvPr/>
        </p:nvSpPr>
        <p:spPr>
          <a:xfrm>
            <a:off x="6833945" y="3204868"/>
            <a:ext cx="111678" cy="456086"/>
          </a:xfrm>
          <a:custGeom>
            <a:avLst/>
            <a:gdLst>
              <a:gd name="connsiteX0" fmla="*/ 105018 w 111678"/>
              <a:gd name="connsiteY0" fmla="*/ 295 h 456086"/>
              <a:gd name="connsiteX1" fmla="*/ 109780 w 111678"/>
              <a:gd name="connsiteY1" fmla="*/ 160632 h 456086"/>
              <a:gd name="connsiteX2" fmla="*/ 73268 w 111678"/>
              <a:gd name="connsiteY2" fmla="*/ 259057 h 456086"/>
              <a:gd name="connsiteX3" fmla="*/ 1830 w 111678"/>
              <a:gd name="connsiteY3" fmla="*/ 449557 h 456086"/>
              <a:gd name="connsiteX4" fmla="*/ 27230 w 111678"/>
              <a:gd name="connsiteY4" fmla="*/ 392407 h 456086"/>
              <a:gd name="connsiteX5" fmla="*/ 92318 w 111678"/>
              <a:gd name="connsiteY5" fmla="*/ 203495 h 456086"/>
              <a:gd name="connsiteX6" fmla="*/ 105018 w 111678"/>
              <a:gd name="connsiteY6" fmla="*/ 295 h 4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678" h="456086">
                <a:moveTo>
                  <a:pt x="105018" y="295"/>
                </a:moveTo>
                <a:cubicBezTo>
                  <a:pt x="107928" y="-6849"/>
                  <a:pt x="115072" y="117505"/>
                  <a:pt x="109780" y="160632"/>
                </a:cubicBezTo>
                <a:cubicBezTo>
                  <a:pt x="104488" y="203759"/>
                  <a:pt x="73268" y="259057"/>
                  <a:pt x="73268" y="259057"/>
                </a:cubicBezTo>
                <a:cubicBezTo>
                  <a:pt x="55276" y="307211"/>
                  <a:pt x="9503" y="427332"/>
                  <a:pt x="1830" y="449557"/>
                </a:cubicBezTo>
                <a:cubicBezTo>
                  <a:pt x="-5843" y="471782"/>
                  <a:pt x="12149" y="433417"/>
                  <a:pt x="27230" y="392407"/>
                </a:cubicBezTo>
                <a:cubicBezTo>
                  <a:pt x="42311" y="351397"/>
                  <a:pt x="79089" y="265937"/>
                  <a:pt x="92318" y="203495"/>
                </a:cubicBezTo>
                <a:cubicBezTo>
                  <a:pt x="105547" y="141053"/>
                  <a:pt x="102108" y="7439"/>
                  <a:pt x="105018" y="29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BABD6328-BA23-469A-8BB1-13736C70F31C}"/>
              </a:ext>
            </a:extLst>
          </p:cNvPr>
          <p:cNvSpPr/>
          <p:nvPr/>
        </p:nvSpPr>
        <p:spPr>
          <a:xfrm>
            <a:off x="6822942" y="3188833"/>
            <a:ext cx="107072" cy="465263"/>
          </a:xfrm>
          <a:custGeom>
            <a:avLst/>
            <a:gdLst>
              <a:gd name="connsiteX0" fmla="*/ 85858 w 107072"/>
              <a:gd name="connsiteY0" fmla="*/ 455 h 465263"/>
              <a:gd name="connsiteX1" fmla="*/ 90621 w 107072"/>
              <a:gd name="connsiteY1" fmla="*/ 200480 h 465263"/>
              <a:gd name="connsiteX2" fmla="*/ 89033 w 107072"/>
              <a:gd name="connsiteY2" fmla="*/ 254455 h 465263"/>
              <a:gd name="connsiteX3" fmla="*/ 1721 w 107072"/>
              <a:gd name="connsiteY3" fmla="*/ 457655 h 465263"/>
              <a:gd name="connsiteX4" fmla="*/ 36646 w 107072"/>
              <a:gd name="connsiteY4" fmla="*/ 406855 h 465263"/>
              <a:gd name="connsiteX5" fmla="*/ 104908 w 107072"/>
              <a:gd name="connsiteY5" fmla="*/ 262392 h 465263"/>
              <a:gd name="connsiteX6" fmla="*/ 85858 w 107072"/>
              <a:gd name="connsiteY6" fmla="*/ 455 h 46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072" h="465263">
                <a:moveTo>
                  <a:pt x="85858" y="455"/>
                </a:moveTo>
                <a:cubicBezTo>
                  <a:pt x="83477" y="-9864"/>
                  <a:pt x="90092" y="158147"/>
                  <a:pt x="90621" y="200480"/>
                </a:cubicBezTo>
                <a:cubicBezTo>
                  <a:pt x="91150" y="242813"/>
                  <a:pt x="103850" y="211593"/>
                  <a:pt x="89033" y="254455"/>
                </a:cubicBezTo>
                <a:cubicBezTo>
                  <a:pt x="74216" y="297317"/>
                  <a:pt x="10452" y="432255"/>
                  <a:pt x="1721" y="457655"/>
                </a:cubicBezTo>
                <a:cubicBezTo>
                  <a:pt x="-7010" y="483055"/>
                  <a:pt x="19448" y="439399"/>
                  <a:pt x="36646" y="406855"/>
                </a:cubicBezTo>
                <a:cubicBezTo>
                  <a:pt x="53844" y="374311"/>
                  <a:pt x="95119" y="325892"/>
                  <a:pt x="104908" y="262392"/>
                </a:cubicBezTo>
                <a:cubicBezTo>
                  <a:pt x="114697" y="198892"/>
                  <a:pt x="88239" y="10774"/>
                  <a:pt x="85858" y="45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: 図形 336">
            <a:extLst>
              <a:ext uri="{FF2B5EF4-FFF2-40B4-BE49-F238E27FC236}">
                <a16:creationId xmlns:a16="http://schemas.microsoft.com/office/drawing/2014/main" id="{709589AE-F5E1-4D1C-BEA8-4004DE716203}"/>
              </a:ext>
            </a:extLst>
          </p:cNvPr>
          <p:cNvSpPr/>
          <p:nvPr/>
        </p:nvSpPr>
        <p:spPr>
          <a:xfrm>
            <a:off x="6764334" y="3211497"/>
            <a:ext cx="138062" cy="369903"/>
          </a:xfrm>
          <a:custGeom>
            <a:avLst/>
            <a:gdLst>
              <a:gd name="connsiteX0" fmla="*/ 131766 w 138062"/>
              <a:gd name="connsiteY0" fmla="*/ 16 h 369903"/>
              <a:gd name="connsiteX1" fmla="*/ 133354 w 138062"/>
              <a:gd name="connsiteY1" fmla="*/ 163528 h 369903"/>
              <a:gd name="connsiteX2" fmla="*/ 66679 w 138062"/>
              <a:gd name="connsiteY2" fmla="*/ 282591 h 369903"/>
              <a:gd name="connsiteX3" fmla="*/ 4 w 138062"/>
              <a:gd name="connsiteY3" fmla="*/ 369903 h 369903"/>
              <a:gd name="connsiteX4" fmla="*/ 63504 w 138062"/>
              <a:gd name="connsiteY4" fmla="*/ 282591 h 369903"/>
              <a:gd name="connsiteX5" fmla="*/ 125416 w 138062"/>
              <a:gd name="connsiteY5" fmla="*/ 154003 h 369903"/>
              <a:gd name="connsiteX6" fmla="*/ 131766 w 138062"/>
              <a:gd name="connsiteY6" fmla="*/ 16 h 36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62" h="369903">
                <a:moveTo>
                  <a:pt x="131766" y="16"/>
                </a:moveTo>
                <a:cubicBezTo>
                  <a:pt x="133089" y="1603"/>
                  <a:pt x="144202" y="116432"/>
                  <a:pt x="133354" y="163528"/>
                </a:cubicBezTo>
                <a:cubicBezTo>
                  <a:pt x="122506" y="210624"/>
                  <a:pt x="88904" y="248195"/>
                  <a:pt x="66679" y="282591"/>
                </a:cubicBezTo>
                <a:cubicBezTo>
                  <a:pt x="44454" y="316987"/>
                  <a:pt x="533" y="369903"/>
                  <a:pt x="4" y="369903"/>
                </a:cubicBezTo>
                <a:cubicBezTo>
                  <a:pt x="-525" y="369903"/>
                  <a:pt x="42602" y="318574"/>
                  <a:pt x="63504" y="282591"/>
                </a:cubicBezTo>
                <a:cubicBezTo>
                  <a:pt x="84406" y="246608"/>
                  <a:pt x="114304" y="198718"/>
                  <a:pt x="125416" y="154003"/>
                </a:cubicBezTo>
                <a:cubicBezTo>
                  <a:pt x="136528" y="109288"/>
                  <a:pt x="130443" y="-1571"/>
                  <a:pt x="131766" y="1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: 図形 337">
            <a:extLst>
              <a:ext uri="{FF2B5EF4-FFF2-40B4-BE49-F238E27FC236}">
                <a16:creationId xmlns:a16="http://schemas.microsoft.com/office/drawing/2014/main" id="{26628AA4-06C9-481A-BE34-6F087F2382AA}"/>
              </a:ext>
            </a:extLst>
          </p:cNvPr>
          <p:cNvSpPr/>
          <p:nvPr/>
        </p:nvSpPr>
        <p:spPr>
          <a:xfrm>
            <a:off x="6776501" y="3108567"/>
            <a:ext cx="89459" cy="475954"/>
          </a:xfrm>
          <a:custGeom>
            <a:avLst/>
            <a:gdLst>
              <a:gd name="connsiteX0" fmla="*/ 38637 w 89459"/>
              <a:gd name="connsiteY0" fmla="*/ 1346 h 475954"/>
              <a:gd name="connsiteX1" fmla="*/ 38637 w 89459"/>
              <a:gd name="connsiteY1" fmla="*/ 112471 h 475954"/>
              <a:gd name="connsiteX2" fmla="*/ 65624 w 89459"/>
              <a:gd name="connsiteY2" fmla="*/ 177558 h 475954"/>
              <a:gd name="connsiteX3" fmla="*/ 67212 w 89459"/>
              <a:gd name="connsiteY3" fmla="*/ 255346 h 475954"/>
              <a:gd name="connsiteX4" fmla="*/ 537 w 89459"/>
              <a:gd name="connsiteY4" fmla="*/ 468071 h 475954"/>
              <a:gd name="connsiteX5" fmla="*/ 38637 w 89459"/>
              <a:gd name="connsiteY5" fmla="*/ 407746 h 475954"/>
              <a:gd name="connsiteX6" fmla="*/ 89437 w 89459"/>
              <a:gd name="connsiteY6" fmla="*/ 195021 h 475954"/>
              <a:gd name="connsiteX7" fmla="*/ 38637 w 89459"/>
              <a:gd name="connsiteY7" fmla="*/ 1346 h 47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59" h="475954">
                <a:moveTo>
                  <a:pt x="38637" y="1346"/>
                </a:moveTo>
                <a:cubicBezTo>
                  <a:pt x="30170" y="-12412"/>
                  <a:pt x="34139" y="83102"/>
                  <a:pt x="38637" y="112471"/>
                </a:cubicBezTo>
                <a:cubicBezTo>
                  <a:pt x="43135" y="141840"/>
                  <a:pt x="60862" y="153746"/>
                  <a:pt x="65624" y="177558"/>
                </a:cubicBezTo>
                <a:cubicBezTo>
                  <a:pt x="70386" y="201370"/>
                  <a:pt x="78060" y="206927"/>
                  <a:pt x="67212" y="255346"/>
                </a:cubicBezTo>
                <a:cubicBezTo>
                  <a:pt x="56364" y="303765"/>
                  <a:pt x="5299" y="442671"/>
                  <a:pt x="537" y="468071"/>
                </a:cubicBezTo>
                <a:cubicBezTo>
                  <a:pt x="-4225" y="493471"/>
                  <a:pt x="23820" y="453254"/>
                  <a:pt x="38637" y="407746"/>
                </a:cubicBezTo>
                <a:cubicBezTo>
                  <a:pt x="53454" y="362238"/>
                  <a:pt x="90495" y="258786"/>
                  <a:pt x="89437" y="195021"/>
                </a:cubicBezTo>
                <a:cubicBezTo>
                  <a:pt x="88379" y="131256"/>
                  <a:pt x="47104" y="15104"/>
                  <a:pt x="38637" y="134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: 図形 338">
            <a:extLst>
              <a:ext uri="{FF2B5EF4-FFF2-40B4-BE49-F238E27FC236}">
                <a16:creationId xmlns:a16="http://schemas.microsoft.com/office/drawing/2014/main" id="{D6D8EF27-77D6-43E8-92A4-BF6B4B625FDE}"/>
              </a:ext>
            </a:extLst>
          </p:cNvPr>
          <p:cNvSpPr/>
          <p:nvPr/>
        </p:nvSpPr>
        <p:spPr>
          <a:xfrm>
            <a:off x="6731626" y="3233646"/>
            <a:ext cx="222979" cy="628091"/>
          </a:xfrm>
          <a:custGeom>
            <a:avLst/>
            <a:gdLst>
              <a:gd name="connsiteX0" fmla="*/ 99387 w 222979"/>
              <a:gd name="connsiteY0" fmla="*/ 92 h 628091"/>
              <a:gd name="connsiteX1" fmla="*/ 27949 w 222979"/>
              <a:gd name="connsiteY1" fmla="*/ 171542 h 628091"/>
              <a:gd name="connsiteX2" fmla="*/ 13662 w 222979"/>
              <a:gd name="connsiteY2" fmla="*/ 301717 h 628091"/>
              <a:gd name="connsiteX3" fmla="*/ 37474 w 222979"/>
              <a:gd name="connsiteY3" fmla="*/ 449354 h 628091"/>
              <a:gd name="connsiteX4" fmla="*/ 69224 w 222979"/>
              <a:gd name="connsiteY4" fmla="*/ 538254 h 628091"/>
              <a:gd name="connsiteX5" fmla="*/ 116849 w 222979"/>
              <a:gd name="connsiteY5" fmla="*/ 592229 h 628091"/>
              <a:gd name="connsiteX6" fmla="*/ 220037 w 222979"/>
              <a:gd name="connsiteY6" fmla="*/ 623979 h 628091"/>
              <a:gd name="connsiteX7" fmla="*/ 180349 w 222979"/>
              <a:gd name="connsiteY7" fmla="*/ 612867 h 628091"/>
              <a:gd name="connsiteX8" fmla="*/ 32712 w 222979"/>
              <a:gd name="connsiteY8" fmla="*/ 490629 h 628091"/>
              <a:gd name="connsiteX9" fmla="*/ 4137 w 222979"/>
              <a:gd name="connsiteY9" fmla="*/ 195354 h 628091"/>
              <a:gd name="connsiteX10" fmla="*/ 99387 w 222979"/>
              <a:gd name="connsiteY10" fmla="*/ 92 h 6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979" h="628091">
                <a:moveTo>
                  <a:pt x="99387" y="92"/>
                </a:moveTo>
                <a:cubicBezTo>
                  <a:pt x="103356" y="-3877"/>
                  <a:pt x="42236" y="121271"/>
                  <a:pt x="27949" y="171542"/>
                </a:cubicBezTo>
                <a:cubicBezTo>
                  <a:pt x="13662" y="221813"/>
                  <a:pt x="12075" y="255415"/>
                  <a:pt x="13662" y="301717"/>
                </a:cubicBezTo>
                <a:cubicBezTo>
                  <a:pt x="15249" y="348019"/>
                  <a:pt x="28214" y="409931"/>
                  <a:pt x="37474" y="449354"/>
                </a:cubicBezTo>
                <a:cubicBezTo>
                  <a:pt x="46734" y="488777"/>
                  <a:pt x="55995" y="514442"/>
                  <a:pt x="69224" y="538254"/>
                </a:cubicBezTo>
                <a:cubicBezTo>
                  <a:pt x="82453" y="562066"/>
                  <a:pt x="91713" y="577942"/>
                  <a:pt x="116849" y="592229"/>
                </a:cubicBezTo>
                <a:cubicBezTo>
                  <a:pt x="141985" y="606517"/>
                  <a:pt x="209454" y="620539"/>
                  <a:pt x="220037" y="623979"/>
                </a:cubicBezTo>
                <a:cubicBezTo>
                  <a:pt x="230620" y="627419"/>
                  <a:pt x="211570" y="635092"/>
                  <a:pt x="180349" y="612867"/>
                </a:cubicBezTo>
                <a:cubicBezTo>
                  <a:pt x="149128" y="590642"/>
                  <a:pt x="62081" y="560214"/>
                  <a:pt x="32712" y="490629"/>
                </a:cubicBezTo>
                <a:cubicBezTo>
                  <a:pt x="3343" y="421044"/>
                  <a:pt x="-6446" y="273935"/>
                  <a:pt x="4137" y="195354"/>
                </a:cubicBezTo>
                <a:cubicBezTo>
                  <a:pt x="14720" y="116773"/>
                  <a:pt x="95418" y="4061"/>
                  <a:pt x="99387" y="9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: 図形 339">
            <a:extLst>
              <a:ext uri="{FF2B5EF4-FFF2-40B4-BE49-F238E27FC236}">
                <a16:creationId xmlns:a16="http://schemas.microsoft.com/office/drawing/2014/main" id="{7B6E2BF8-8D02-4A58-BD55-EDA7F50A7F64}"/>
              </a:ext>
            </a:extLst>
          </p:cNvPr>
          <p:cNvSpPr/>
          <p:nvPr/>
        </p:nvSpPr>
        <p:spPr>
          <a:xfrm>
            <a:off x="6686160" y="3524219"/>
            <a:ext cx="164298" cy="298763"/>
          </a:xfrm>
          <a:custGeom>
            <a:avLst/>
            <a:gdLst>
              <a:gd name="connsiteX0" fmla="*/ 390 w 164298"/>
              <a:gd name="connsiteY0" fmla="*/ 31 h 298763"/>
              <a:gd name="connsiteX1" fmla="*/ 27378 w 164298"/>
              <a:gd name="connsiteY1" fmla="*/ 127031 h 298763"/>
              <a:gd name="connsiteX2" fmla="*/ 62303 w 164298"/>
              <a:gd name="connsiteY2" fmla="*/ 222281 h 298763"/>
              <a:gd name="connsiteX3" fmla="*/ 163903 w 164298"/>
              <a:gd name="connsiteY3" fmla="*/ 298481 h 298763"/>
              <a:gd name="connsiteX4" fmla="*/ 95640 w 164298"/>
              <a:gd name="connsiteY4" fmla="*/ 242919 h 298763"/>
              <a:gd name="connsiteX5" fmla="*/ 48015 w 164298"/>
              <a:gd name="connsiteY5" fmla="*/ 115919 h 298763"/>
              <a:gd name="connsiteX6" fmla="*/ 390 w 164298"/>
              <a:gd name="connsiteY6" fmla="*/ 31 h 2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298" h="298763">
                <a:moveTo>
                  <a:pt x="390" y="31"/>
                </a:moveTo>
                <a:cubicBezTo>
                  <a:pt x="-3049" y="1883"/>
                  <a:pt x="17059" y="89989"/>
                  <a:pt x="27378" y="127031"/>
                </a:cubicBezTo>
                <a:cubicBezTo>
                  <a:pt x="37697" y="164073"/>
                  <a:pt x="39549" y="193706"/>
                  <a:pt x="62303" y="222281"/>
                </a:cubicBezTo>
                <a:cubicBezTo>
                  <a:pt x="85057" y="250856"/>
                  <a:pt x="163903" y="298481"/>
                  <a:pt x="163903" y="298481"/>
                </a:cubicBezTo>
                <a:cubicBezTo>
                  <a:pt x="169459" y="301921"/>
                  <a:pt x="114955" y="273346"/>
                  <a:pt x="95640" y="242919"/>
                </a:cubicBezTo>
                <a:cubicBezTo>
                  <a:pt x="76325" y="212492"/>
                  <a:pt x="60186" y="154548"/>
                  <a:pt x="48015" y="115919"/>
                </a:cubicBezTo>
                <a:cubicBezTo>
                  <a:pt x="35844" y="77290"/>
                  <a:pt x="3829" y="-1821"/>
                  <a:pt x="390" y="3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: 図形 340">
            <a:extLst>
              <a:ext uri="{FF2B5EF4-FFF2-40B4-BE49-F238E27FC236}">
                <a16:creationId xmlns:a16="http://schemas.microsoft.com/office/drawing/2014/main" id="{FD019B21-AADF-4939-9B93-DA7AF6F31DE0}"/>
              </a:ext>
            </a:extLst>
          </p:cNvPr>
          <p:cNvSpPr/>
          <p:nvPr/>
        </p:nvSpPr>
        <p:spPr>
          <a:xfrm>
            <a:off x="6612775" y="3576566"/>
            <a:ext cx="94620" cy="380083"/>
          </a:xfrm>
          <a:custGeom>
            <a:avLst/>
            <a:gdLst>
              <a:gd name="connsiteX0" fmla="*/ 94413 w 94620"/>
              <a:gd name="connsiteY0" fmla="*/ 72 h 380083"/>
              <a:gd name="connsiteX1" fmla="*/ 35675 w 94620"/>
              <a:gd name="connsiteY1" fmla="*/ 179459 h 380083"/>
              <a:gd name="connsiteX2" fmla="*/ 750 w 94620"/>
              <a:gd name="connsiteY2" fmla="*/ 374722 h 380083"/>
              <a:gd name="connsiteX3" fmla="*/ 11863 w 94620"/>
              <a:gd name="connsiteY3" fmla="*/ 314397 h 380083"/>
              <a:gd name="connsiteX4" fmla="*/ 13450 w 94620"/>
              <a:gd name="connsiteY4" fmla="*/ 200097 h 380083"/>
              <a:gd name="connsiteX5" fmla="*/ 94413 w 94620"/>
              <a:gd name="connsiteY5" fmla="*/ 72 h 3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20" h="380083">
                <a:moveTo>
                  <a:pt x="94413" y="72"/>
                </a:moveTo>
                <a:cubicBezTo>
                  <a:pt x="98117" y="-3368"/>
                  <a:pt x="51285" y="117017"/>
                  <a:pt x="35675" y="179459"/>
                </a:cubicBezTo>
                <a:cubicBezTo>
                  <a:pt x="20065" y="241901"/>
                  <a:pt x="4719" y="352232"/>
                  <a:pt x="750" y="374722"/>
                </a:cubicBezTo>
                <a:cubicBezTo>
                  <a:pt x="-3219" y="397212"/>
                  <a:pt x="9746" y="343501"/>
                  <a:pt x="11863" y="314397"/>
                </a:cubicBezTo>
                <a:cubicBezTo>
                  <a:pt x="13980" y="285293"/>
                  <a:pt x="3131" y="245870"/>
                  <a:pt x="13450" y="200097"/>
                </a:cubicBezTo>
                <a:cubicBezTo>
                  <a:pt x="23769" y="154324"/>
                  <a:pt x="90709" y="3512"/>
                  <a:pt x="94413" y="7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: 図形 341">
            <a:extLst>
              <a:ext uri="{FF2B5EF4-FFF2-40B4-BE49-F238E27FC236}">
                <a16:creationId xmlns:a16="http://schemas.microsoft.com/office/drawing/2014/main" id="{A5839A97-DB60-449A-966A-E96CE1EB17CE}"/>
              </a:ext>
            </a:extLst>
          </p:cNvPr>
          <p:cNvSpPr/>
          <p:nvPr/>
        </p:nvSpPr>
        <p:spPr>
          <a:xfrm>
            <a:off x="6599620" y="3637929"/>
            <a:ext cx="39338" cy="359178"/>
          </a:xfrm>
          <a:custGeom>
            <a:avLst/>
            <a:gdLst>
              <a:gd name="connsiteX0" fmla="*/ 39305 w 39338"/>
              <a:gd name="connsiteY0" fmla="*/ 8559 h 359178"/>
              <a:gd name="connsiteX1" fmla="*/ 4380 w 39338"/>
              <a:gd name="connsiteY1" fmla="*/ 113334 h 359178"/>
              <a:gd name="connsiteX2" fmla="*/ 1205 w 39338"/>
              <a:gd name="connsiteY2" fmla="*/ 192709 h 359178"/>
              <a:gd name="connsiteX3" fmla="*/ 10730 w 39338"/>
              <a:gd name="connsiteY3" fmla="*/ 356221 h 359178"/>
              <a:gd name="connsiteX4" fmla="*/ 39305 w 39338"/>
              <a:gd name="connsiteY4" fmla="*/ 8559 h 35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8" h="359178">
                <a:moveTo>
                  <a:pt x="39305" y="8559"/>
                </a:moveTo>
                <a:cubicBezTo>
                  <a:pt x="38247" y="-31922"/>
                  <a:pt x="10730" y="82642"/>
                  <a:pt x="4380" y="113334"/>
                </a:cubicBezTo>
                <a:cubicBezTo>
                  <a:pt x="-1970" y="144026"/>
                  <a:pt x="147" y="152228"/>
                  <a:pt x="1205" y="192709"/>
                </a:cubicBezTo>
                <a:cubicBezTo>
                  <a:pt x="2263" y="233190"/>
                  <a:pt x="5174" y="381886"/>
                  <a:pt x="10730" y="356221"/>
                </a:cubicBezTo>
                <a:cubicBezTo>
                  <a:pt x="16286" y="330556"/>
                  <a:pt x="40363" y="49040"/>
                  <a:pt x="39305" y="855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: 図形 342">
            <a:extLst>
              <a:ext uri="{FF2B5EF4-FFF2-40B4-BE49-F238E27FC236}">
                <a16:creationId xmlns:a16="http://schemas.microsoft.com/office/drawing/2014/main" id="{E235B360-2B93-4624-8A14-39279D916E8B}"/>
              </a:ext>
            </a:extLst>
          </p:cNvPr>
          <p:cNvSpPr/>
          <p:nvPr/>
        </p:nvSpPr>
        <p:spPr>
          <a:xfrm>
            <a:off x="6704965" y="3638428"/>
            <a:ext cx="126136" cy="289107"/>
          </a:xfrm>
          <a:custGeom>
            <a:avLst/>
            <a:gdLst>
              <a:gd name="connsiteX0" fmla="*/ 3810 w 126136"/>
              <a:gd name="connsiteY0" fmla="*/ 122 h 289107"/>
              <a:gd name="connsiteX1" fmla="*/ 10160 w 126136"/>
              <a:gd name="connsiteY1" fmla="*/ 112835 h 289107"/>
              <a:gd name="connsiteX2" fmla="*/ 59373 w 126136"/>
              <a:gd name="connsiteY2" fmla="*/ 212847 h 289107"/>
              <a:gd name="connsiteX3" fmla="*/ 126048 w 126136"/>
              <a:gd name="connsiteY3" fmla="*/ 289047 h 289107"/>
              <a:gd name="connsiteX4" fmla="*/ 72073 w 126136"/>
              <a:gd name="connsiteY4" fmla="*/ 223960 h 289107"/>
              <a:gd name="connsiteX5" fmla="*/ 6985 w 126136"/>
              <a:gd name="connsiteY5" fmla="*/ 135060 h 289107"/>
              <a:gd name="connsiteX6" fmla="*/ 3810 w 126136"/>
              <a:gd name="connsiteY6" fmla="*/ 122 h 28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36" h="289107">
                <a:moveTo>
                  <a:pt x="3810" y="122"/>
                </a:moveTo>
                <a:cubicBezTo>
                  <a:pt x="4339" y="-3582"/>
                  <a:pt x="900" y="77381"/>
                  <a:pt x="10160" y="112835"/>
                </a:cubicBezTo>
                <a:cubicBezTo>
                  <a:pt x="19420" y="148289"/>
                  <a:pt x="40058" y="183478"/>
                  <a:pt x="59373" y="212847"/>
                </a:cubicBezTo>
                <a:cubicBezTo>
                  <a:pt x="78688" y="242216"/>
                  <a:pt x="123931" y="287195"/>
                  <a:pt x="126048" y="289047"/>
                </a:cubicBezTo>
                <a:cubicBezTo>
                  <a:pt x="128165" y="290899"/>
                  <a:pt x="91917" y="249625"/>
                  <a:pt x="72073" y="223960"/>
                </a:cubicBezTo>
                <a:cubicBezTo>
                  <a:pt x="52229" y="198296"/>
                  <a:pt x="20214" y="169456"/>
                  <a:pt x="6985" y="135060"/>
                </a:cubicBezTo>
                <a:cubicBezTo>
                  <a:pt x="-6244" y="100664"/>
                  <a:pt x="3281" y="3826"/>
                  <a:pt x="3810" y="12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: 図形 343">
            <a:extLst>
              <a:ext uri="{FF2B5EF4-FFF2-40B4-BE49-F238E27FC236}">
                <a16:creationId xmlns:a16="http://schemas.microsoft.com/office/drawing/2014/main" id="{F1B3B3A7-4179-4C7C-BD55-3ED04A7959F4}"/>
              </a:ext>
            </a:extLst>
          </p:cNvPr>
          <p:cNvSpPr/>
          <p:nvPr/>
        </p:nvSpPr>
        <p:spPr>
          <a:xfrm>
            <a:off x="6684433" y="3625514"/>
            <a:ext cx="75511" cy="296940"/>
          </a:xfrm>
          <a:custGeom>
            <a:avLst/>
            <a:gdLst>
              <a:gd name="connsiteX0" fmla="*/ 13230 w 75511"/>
              <a:gd name="connsiteY0" fmla="*/ 336 h 296940"/>
              <a:gd name="connsiteX1" fmla="*/ 530 w 75511"/>
              <a:gd name="connsiteY1" fmla="*/ 128924 h 296940"/>
              <a:gd name="connsiteX2" fmla="*/ 10055 w 75511"/>
              <a:gd name="connsiteY2" fmla="*/ 162261 h 296940"/>
              <a:gd name="connsiteX3" fmla="*/ 75142 w 75511"/>
              <a:gd name="connsiteY3" fmla="*/ 295611 h 296940"/>
              <a:gd name="connsiteX4" fmla="*/ 35455 w 75511"/>
              <a:gd name="connsiteY4" fmla="*/ 227349 h 296940"/>
              <a:gd name="connsiteX5" fmla="*/ 11642 w 75511"/>
              <a:gd name="connsiteY5" fmla="*/ 171786 h 296940"/>
              <a:gd name="connsiteX6" fmla="*/ 13230 w 75511"/>
              <a:gd name="connsiteY6" fmla="*/ 336 h 29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1" h="296940">
                <a:moveTo>
                  <a:pt x="13230" y="336"/>
                </a:moveTo>
                <a:cubicBezTo>
                  <a:pt x="11378" y="-6808"/>
                  <a:pt x="1059" y="101937"/>
                  <a:pt x="530" y="128924"/>
                </a:cubicBezTo>
                <a:cubicBezTo>
                  <a:pt x="1" y="155911"/>
                  <a:pt x="-2380" y="134480"/>
                  <a:pt x="10055" y="162261"/>
                </a:cubicBezTo>
                <a:cubicBezTo>
                  <a:pt x="22490" y="190042"/>
                  <a:pt x="70909" y="284763"/>
                  <a:pt x="75142" y="295611"/>
                </a:cubicBezTo>
                <a:cubicBezTo>
                  <a:pt x="79375" y="306459"/>
                  <a:pt x="46038" y="247987"/>
                  <a:pt x="35455" y="227349"/>
                </a:cubicBezTo>
                <a:cubicBezTo>
                  <a:pt x="24872" y="206712"/>
                  <a:pt x="14552" y="207505"/>
                  <a:pt x="11642" y="171786"/>
                </a:cubicBezTo>
                <a:cubicBezTo>
                  <a:pt x="8732" y="136067"/>
                  <a:pt x="15082" y="7480"/>
                  <a:pt x="13230" y="33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: 図形 344">
            <a:extLst>
              <a:ext uri="{FF2B5EF4-FFF2-40B4-BE49-F238E27FC236}">
                <a16:creationId xmlns:a16="http://schemas.microsoft.com/office/drawing/2014/main" id="{064F1123-0905-4482-B6E8-864D326132B9}"/>
              </a:ext>
            </a:extLst>
          </p:cNvPr>
          <p:cNvSpPr/>
          <p:nvPr/>
        </p:nvSpPr>
        <p:spPr>
          <a:xfrm>
            <a:off x="5915022" y="2255509"/>
            <a:ext cx="135654" cy="370441"/>
          </a:xfrm>
          <a:custGeom>
            <a:avLst/>
            <a:gdLst>
              <a:gd name="connsiteX0" fmla="*/ 3 w 135654"/>
              <a:gd name="connsiteY0" fmla="*/ 329 h 370441"/>
              <a:gd name="connsiteX1" fmla="*/ 80966 w 135654"/>
              <a:gd name="connsiteY1" fmla="*/ 111454 h 370441"/>
              <a:gd name="connsiteX2" fmla="*/ 101603 w 135654"/>
              <a:gd name="connsiteY2" fmla="*/ 181304 h 370441"/>
              <a:gd name="connsiteX3" fmla="*/ 133353 w 135654"/>
              <a:gd name="connsiteY3" fmla="*/ 365454 h 370441"/>
              <a:gd name="connsiteX4" fmla="*/ 127003 w 135654"/>
              <a:gd name="connsiteY4" fmla="*/ 303541 h 370441"/>
              <a:gd name="connsiteX5" fmla="*/ 77791 w 135654"/>
              <a:gd name="connsiteY5" fmla="*/ 149554 h 370441"/>
              <a:gd name="connsiteX6" fmla="*/ 3 w 135654"/>
              <a:gd name="connsiteY6" fmla="*/ 329 h 37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54" h="370441">
                <a:moveTo>
                  <a:pt x="3" y="329"/>
                </a:moveTo>
                <a:cubicBezTo>
                  <a:pt x="532" y="-6021"/>
                  <a:pt x="64033" y="81292"/>
                  <a:pt x="80966" y="111454"/>
                </a:cubicBezTo>
                <a:cubicBezTo>
                  <a:pt x="97899" y="141616"/>
                  <a:pt x="92872" y="138971"/>
                  <a:pt x="101603" y="181304"/>
                </a:cubicBezTo>
                <a:cubicBezTo>
                  <a:pt x="110334" y="223637"/>
                  <a:pt x="129120" y="345081"/>
                  <a:pt x="133353" y="365454"/>
                </a:cubicBezTo>
                <a:cubicBezTo>
                  <a:pt x="137586" y="385827"/>
                  <a:pt x="136263" y="339524"/>
                  <a:pt x="127003" y="303541"/>
                </a:cubicBezTo>
                <a:cubicBezTo>
                  <a:pt x="117743" y="267558"/>
                  <a:pt x="96576" y="195591"/>
                  <a:pt x="77791" y="149554"/>
                </a:cubicBezTo>
                <a:cubicBezTo>
                  <a:pt x="59006" y="103517"/>
                  <a:pt x="-526" y="6679"/>
                  <a:pt x="3" y="3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: 図形 345">
            <a:extLst>
              <a:ext uri="{FF2B5EF4-FFF2-40B4-BE49-F238E27FC236}">
                <a16:creationId xmlns:a16="http://schemas.microsoft.com/office/drawing/2014/main" id="{DADF1452-1084-4330-BE60-FE8F4462CDFB}"/>
              </a:ext>
            </a:extLst>
          </p:cNvPr>
          <p:cNvSpPr/>
          <p:nvPr/>
        </p:nvSpPr>
        <p:spPr>
          <a:xfrm>
            <a:off x="6014966" y="2396062"/>
            <a:ext cx="161292" cy="405890"/>
          </a:xfrm>
          <a:custGeom>
            <a:avLst/>
            <a:gdLst>
              <a:gd name="connsiteX0" fmla="*/ 72 w 161292"/>
              <a:gd name="connsiteY0" fmla="*/ 1063 h 405890"/>
              <a:gd name="connsiteX1" fmla="*/ 108022 w 161292"/>
              <a:gd name="connsiteY1" fmla="*/ 177276 h 405890"/>
              <a:gd name="connsiteX2" fmla="*/ 154059 w 161292"/>
              <a:gd name="connsiteY2" fmla="*/ 343963 h 405890"/>
              <a:gd name="connsiteX3" fmla="*/ 160409 w 161292"/>
              <a:gd name="connsiteY3" fmla="*/ 405876 h 405890"/>
              <a:gd name="connsiteX4" fmla="*/ 146122 w 161292"/>
              <a:gd name="connsiteY4" fmla="*/ 350313 h 405890"/>
              <a:gd name="connsiteX5" fmla="*/ 125484 w 161292"/>
              <a:gd name="connsiteY5" fmla="*/ 263001 h 405890"/>
              <a:gd name="connsiteX6" fmla="*/ 72 w 161292"/>
              <a:gd name="connsiteY6" fmla="*/ 1063 h 40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292" h="405890">
                <a:moveTo>
                  <a:pt x="72" y="1063"/>
                </a:moveTo>
                <a:cubicBezTo>
                  <a:pt x="-2838" y="-13225"/>
                  <a:pt x="82358" y="120126"/>
                  <a:pt x="108022" y="177276"/>
                </a:cubicBezTo>
                <a:cubicBezTo>
                  <a:pt x="133686" y="234426"/>
                  <a:pt x="145328" y="305863"/>
                  <a:pt x="154059" y="343963"/>
                </a:cubicBezTo>
                <a:cubicBezTo>
                  <a:pt x="162790" y="382063"/>
                  <a:pt x="161732" y="404818"/>
                  <a:pt x="160409" y="405876"/>
                </a:cubicBezTo>
                <a:cubicBezTo>
                  <a:pt x="159086" y="406934"/>
                  <a:pt x="146122" y="350313"/>
                  <a:pt x="146122" y="350313"/>
                </a:cubicBezTo>
                <a:cubicBezTo>
                  <a:pt x="140301" y="326500"/>
                  <a:pt x="149296" y="317505"/>
                  <a:pt x="125484" y="263001"/>
                </a:cubicBezTo>
                <a:cubicBezTo>
                  <a:pt x="101672" y="208497"/>
                  <a:pt x="2982" y="15351"/>
                  <a:pt x="72" y="106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: 図形 346">
            <a:extLst>
              <a:ext uri="{FF2B5EF4-FFF2-40B4-BE49-F238E27FC236}">
                <a16:creationId xmlns:a16="http://schemas.microsoft.com/office/drawing/2014/main" id="{3CD00319-F165-47A8-8937-EE07386D8AEE}"/>
              </a:ext>
            </a:extLst>
          </p:cNvPr>
          <p:cNvSpPr/>
          <p:nvPr/>
        </p:nvSpPr>
        <p:spPr>
          <a:xfrm>
            <a:off x="5856643" y="2258959"/>
            <a:ext cx="277589" cy="647275"/>
          </a:xfrm>
          <a:custGeom>
            <a:avLst/>
            <a:gdLst>
              <a:gd name="connsiteX0" fmla="*/ 1232 w 277589"/>
              <a:gd name="connsiteY0" fmla="*/ 1641 h 647275"/>
              <a:gd name="connsiteX1" fmla="*/ 147282 w 277589"/>
              <a:gd name="connsiteY1" fmla="*/ 325491 h 647275"/>
              <a:gd name="connsiteX2" fmla="*/ 206020 w 277589"/>
              <a:gd name="connsiteY2" fmla="*/ 454079 h 647275"/>
              <a:gd name="connsiteX3" fmla="*/ 275870 w 277589"/>
              <a:gd name="connsiteY3" fmla="*/ 644579 h 647275"/>
              <a:gd name="connsiteX4" fmla="*/ 244120 w 277589"/>
              <a:gd name="connsiteY4" fmla="*/ 547741 h 647275"/>
              <a:gd name="connsiteX5" fmla="*/ 115532 w 277589"/>
              <a:gd name="connsiteY5" fmla="*/ 298504 h 647275"/>
              <a:gd name="connsiteX6" fmla="*/ 79020 w 277589"/>
              <a:gd name="connsiteY6" fmla="*/ 203254 h 647275"/>
              <a:gd name="connsiteX7" fmla="*/ 1232 w 277589"/>
              <a:gd name="connsiteY7" fmla="*/ 1641 h 64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589" h="647275">
                <a:moveTo>
                  <a:pt x="1232" y="1641"/>
                </a:moveTo>
                <a:cubicBezTo>
                  <a:pt x="12609" y="22014"/>
                  <a:pt x="113151" y="250085"/>
                  <a:pt x="147282" y="325491"/>
                </a:cubicBezTo>
                <a:cubicBezTo>
                  <a:pt x="181413" y="400897"/>
                  <a:pt x="184589" y="400898"/>
                  <a:pt x="206020" y="454079"/>
                </a:cubicBezTo>
                <a:cubicBezTo>
                  <a:pt x="227451" y="507260"/>
                  <a:pt x="269520" y="628969"/>
                  <a:pt x="275870" y="644579"/>
                </a:cubicBezTo>
                <a:cubicBezTo>
                  <a:pt x="282220" y="660189"/>
                  <a:pt x="270843" y="605420"/>
                  <a:pt x="244120" y="547741"/>
                </a:cubicBezTo>
                <a:cubicBezTo>
                  <a:pt x="217397" y="490062"/>
                  <a:pt x="143049" y="355918"/>
                  <a:pt x="115532" y="298504"/>
                </a:cubicBezTo>
                <a:cubicBezTo>
                  <a:pt x="88015" y="241090"/>
                  <a:pt x="97541" y="250085"/>
                  <a:pt x="79020" y="203254"/>
                </a:cubicBezTo>
                <a:cubicBezTo>
                  <a:pt x="60499" y="156423"/>
                  <a:pt x="-10145" y="-18732"/>
                  <a:pt x="1232" y="164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: 図形 347">
            <a:extLst>
              <a:ext uri="{FF2B5EF4-FFF2-40B4-BE49-F238E27FC236}">
                <a16:creationId xmlns:a16="http://schemas.microsoft.com/office/drawing/2014/main" id="{9DBCAF1D-F892-4EBC-BE80-71B40D2A2A2B}"/>
              </a:ext>
            </a:extLst>
          </p:cNvPr>
          <p:cNvSpPr/>
          <p:nvPr/>
        </p:nvSpPr>
        <p:spPr>
          <a:xfrm>
            <a:off x="5554498" y="1618690"/>
            <a:ext cx="180957" cy="231962"/>
          </a:xfrm>
          <a:custGeom>
            <a:avLst/>
            <a:gdLst>
              <a:gd name="connsiteX0" fmla="*/ 165 w 180957"/>
              <a:gd name="connsiteY0" fmla="*/ 45010 h 231962"/>
              <a:gd name="connsiteX1" fmla="*/ 60490 w 180957"/>
              <a:gd name="connsiteY1" fmla="*/ 3735 h 231962"/>
              <a:gd name="connsiteX2" fmla="*/ 76365 w 180957"/>
              <a:gd name="connsiteY2" fmla="*/ 13260 h 231962"/>
              <a:gd name="connsiteX3" fmla="*/ 135102 w 180957"/>
              <a:gd name="connsiteY3" fmla="*/ 103748 h 231962"/>
              <a:gd name="connsiteX4" fmla="*/ 179552 w 180957"/>
              <a:gd name="connsiteY4" fmla="*/ 230748 h 231962"/>
              <a:gd name="connsiteX5" fmla="*/ 166852 w 180957"/>
              <a:gd name="connsiteY5" fmla="*/ 164073 h 231962"/>
              <a:gd name="connsiteX6" fmla="*/ 136690 w 180957"/>
              <a:gd name="connsiteY6" fmla="*/ 100573 h 231962"/>
              <a:gd name="connsiteX7" fmla="*/ 81127 w 180957"/>
              <a:gd name="connsiteY7" fmla="*/ 6910 h 231962"/>
              <a:gd name="connsiteX8" fmla="*/ 165 w 180957"/>
              <a:gd name="connsiteY8" fmla="*/ 45010 h 23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957" h="231962">
                <a:moveTo>
                  <a:pt x="165" y="45010"/>
                </a:moveTo>
                <a:cubicBezTo>
                  <a:pt x="-3274" y="44481"/>
                  <a:pt x="47790" y="9027"/>
                  <a:pt x="60490" y="3735"/>
                </a:cubicBezTo>
                <a:cubicBezTo>
                  <a:pt x="73190" y="-1557"/>
                  <a:pt x="63930" y="-3409"/>
                  <a:pt x="76365" y="13260"/>
                </a:cubicBezTo>
                <a:cubicBezTo>
                  <a:pt x="88800" y="29929"/>
                  <a:pt x="117904" y="67500"/>
                  <a:pt x="135102" y="103748"/>
                </a:cubicBezTo>
                <a:cubicBezTo>
                  <a:pt x="152300" y="139996"/>
                  <a:pt x="174260" y="220694"/>
                  <a:pt x="179552" y="230748"/>
                </a:cubicBezTo>
                <a:cubicBezTo>
                  <a:pt x="184844" y="240802"/>
                  <a:pt x="173996" y="185769"/>
                  <a:pt x="166852" y="164073"/>
                </a:cubicBezTo>
                <a:cubicBezTo>
                  <a:pt x="159708" y="142377"/>
                  <a:pt x="150977" y="126767"/>
                  <a:pt x="136690" y="100573"/>
                </a:cubicBezTo>
                <a:cubicBezTo>
                  <a:pt x="122403" y="74379"/>
                  <a:pt x="99912" y="19345"/>
                  <a:pt x="81127" y="6910"/>
                </a:cubicBezTo>
                <a:cubicBezTo>
                  <a:pt x="62342" y="-5525"/>
                  <a:pt x="3604" y="45539"/>
                  <a:pt x="165" y="4501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: 図形 348">
            <a:extLst>
              <a:ext uri="{FF2B5EF4-FFF2-40B4-BE49-F238E27FC236}">
                <a16:creationId xmlns:a16="http://schemas.microsoft.com/office/drawing/2014/main" id="{7D1B94FA-0C0F-4307-A331-D09F69A48D74}"/>
              </a:ext>
            </a:extLst>
          </p:cNvPr>
          <p:cNvSpPr/>
          <p:nvPr/>
        </p:nvSpPr>
        <p:spPr>
          <a:xfrm>
            <a:off x="5570444" y="1665083"/>
            <a:ext cx="181657" cy="225109"/>
          </a:xfrm>
          <a:custGeom>
            <a:avLst/>
            <a:gdLst>
              <a:gd name="connsiteX0" fmla="*/ 94 w 181657"/>
              <a:gd name="connsiteY0" fmla="*/ 205 h 225109"/>
              <a:gd name="connsiteX1" fmla="*/ 112806 w 181657"/>
              <a:gd name="connsiteY1" fmla="*/ 206580 h 225109"/>
              <a:gd name="connsiteX2" fmla="*/ 122331 w 181657"/>
              <a:gd name="connsiteY2" fmla="*/ 214517 h 225109"/>
              <a:gd name="connsiteX3" fmla="*/ 147731 w 181657"/>
              <a:gd name="connsiteY3" fmla="*/ 200230 h 225109"/>
              <a:gd name="connsiteX4" fmla="*/ 181069 w 181657"/>
              <a:gd name="connsiteY4" fmla="*/ 184355 h 225109"/>
              <a:gd name="connsiteX5" fmla="*/ 117569 w 181657"/>
              <a:gd name="connsiteY5" fmla="*/ 190705 h 225109"/>
              <a:gd name="connsiteX6" fmla="*/ 93756 w 181657"/>
              <a:gd name="connsiteY6" fmla="*/ 168480 h 225109"/>
              <a:gd name="connsiteX7" fmla="*/ 94 w 181657"/>
              <a:gd name="connsiteY7" fmla="*/ 205 h 22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57" h="225109">
                <a:moveTo>
                  <a:pt x="94" y="205"/>
                </a:moveTo>
                <a:cubicBezTo>
                  <a:pt x="3269" y="6555"/>
                  <a:pt x="92433" y="170861"/>
                  <a:pt x="112806" y="206580"/>
                </a:cubicBezTo>
                <a:cubicBezTo>
                  <a:pt x="133179" y="242299"/>
                  <a:pt x="116510" y="215575"/>
                  <a:pt x="122331" y="214517"/>
                </a:cubicBezTo>
                <a:cubicBezTo>
                  <a:pt x="128152" y="213459"/>
                  <a:pt x="137941" y="205257"/>
                  <a:pt x="147731" y="200230"/>
                </a:cubicBezTo>
                <a:cubicBezTo>
                  <a:pt x="157521" y="195203"/>
                  <a:pt x="186096" y="185942"/>
                  <a:pt x="181069" y="184355"/>
                </a:cubicBezTo>
                <a:cubicBezTo>
                  <a:pt x="176042" y="182768"/>
                  <a:pt x="132121" y="193351"/>
                  <a:pt x="117569" y="190705"/>
                </a:cubicBezTo>
                <a:cubicBezTo>
                  <a:pt x="103017" y="188059"/>
                  <a:pt x="112806" y="200495"/>
                  <a:pt x="93756" y="168480"/>
                </a:cubicBezTo>
                <a:cubicBezTo>
                  <a:pt x="74706" y="136465"/>
                  <a:pt x="-3081" y="-6145"/>
                  <a:pt x="94" y="20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: 図形 349">
            <a:extLst>
              <a:ext uri="{FF2B5EF4-FFF2-40B4-BE49-F238E27FC236}">
                <a16:creationId xmlns:a16="http://schemas.microsoft.com/office/drawing/2014/main" id="{26F63416-7FF5-4D4A-A61D-0C6B20446310}"/>
              </a:ext>
            </a:extLst>
          </p:cNvPr>
          <p:cNvSpPr/>
          <p:nvPr/>
        </p:nvSpPr>
        <p:spPr>
          <a:xfrm>
            <a:off x="5578282" y="1644636"/>
            <a:ext cx="117821" cy="221180"/>
          </a:xfrm>
          <a:custGeom>
            <a:avLst/>
            <a:gdLst>
              <a:gd name="connsiteX0" fmla="*/ 193 w 117821"/>
              <a:gd name="connsiteY0" fmla="*/ 14 h 221180"/>
              <a:gd name="connsiteX1" fmla="*/ 92268 w 117821"/>
              <a:gd name="connsiteY1" fmla="*/ 165114 h 221180"/>
              <a:gd name="connsiteX2" fmla="*/ 117668 w 117821"/>
              <a:gd name="connsiteY2" fmla="*/ 220677 h 221180"/>
              <a:gd name="connsiteX3" fmla="*/ 84331 w 117821"/>
              <a:gd name="connsiteY3" fmla="*/ 190514 h 221180"/>
              <a:gd name="connsiteX4" fmla="*/ 68456 w 117821"/>
              <a:gd name="connsiteY4" fmla="*/ 155589 h 221180"/>
              <a:gd name="connsiteX5" fmla="*/ 193 w 117821"/>
              <a:gd name="connsiteY5" fmla="*/ 14 h 2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21" h="221180">
                <a:moveTo>
                  <a:pt x="193" y="14"/>
                </a:moveTo>
                <a:cubicBezTo>
                  <a:pt x="4162" y="1601"/>
                  <a:pt x="72689" y="128337"/>
                  <a:pt x="92268" y="165114"/>
                </a:cubicBezTo>
                <a:cubicBezTo>
                  <a:pt x="111847" y="201891"/>
                  <a:pt x="118991" y="216444"/>
                  <a:pt x="117668" y="220677"/>
                </a:cubicBezTo>
                <a:cubicBezTo>
                  <a:pt x="116345" y="224910"/>
                  <a:pt x="92533" y="201362"/>
                  <a:pt x="84331" y="190514"/>
                </a:cubicBezTo>
                <a:cubicBezTo>
                  <a:pt x="76129" y="179666"/>
                  <a:pt x="82479" y="185751"/>
                  <a:pt x="68456" y="155589"/>
                </a:cubicBezTo>
                <a:cubicBezTo>
                  <a:pt x="54433" y="125427"/>
                  <a:pt x="-3776" y="-1573"/>
                  <a:pt x="193" y="1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: 図形 350">
            <a:extLst>
              <a:ext uri="{FF2B5EF4-FFF2-40B4-BE49-F238E27FC236}">
                <a16:creationId xmlns:a16="http://schemas.microsoft.com/office/drawing/2014/main" id="{A1AE230C-4C5D-4EDB-8561-17F968F672ED}"/>
              </a:ext>
            </a:extLst>
          </p:cNvPr>
          <p:cNvSpPr/>
          <p:nvPr/>
        </p:nvSpPr>
        <p:spPr>
          <a:xfrm>
            <a:off x="5840489" y="1912031"/>
            <a:ext cx="278552" cy="388537"/>
          </a:xfrm>
          <a:custGeom>
            <a:avLst/>
            <a:gdLst>
              <a:gd name="connsiteX0" fmla="*/ 1511 w 278552"/>
              <a:gd name="connsiteY0" fmla="*/ 907 h 388537"/>
              <a:gd name="connsiteX1" fmla="*/ 153911 w 278552"/>
              <a:gd name="connsiteY1" fmla="*/ 173944 h 388537"/>
              <a:gd name="connsiteX2" fmla="*/ 272974 w 278552"/>
              <a:gd name="connsiteY2" fmla="*/ 380319 h 388537"/>
              <a:gd name="connsiteX3" fmla="*/ 241224 w 278552"/>
              <a:gd name="connsiteY3" fmla="*/ 324757 h 388537"/>
              <a:gd name="connsiteX4" fmla="*/ 85649 w 278552"/>
              <a:gd name="connsiteY4" fmla="*/ 115207 h 388537"/>
              <a:gd name="connsiteX5" fmla="*/ 1511 w 278552"/>
              <a:gd name="connsiteY5" fmla="*/ 907 h 3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552" h="388537">
                <a:moveTo>
                  <a:pt x="1511" y="907"/>
                </a:moveTo>
                <a:cubicBezTo>
                  <a:pt x="12888" y="10696"/>
                  <a:pt x="108667" y="110709"/>
                  <a:pt x="153911" y="173944"/>
                </a:cubicBezTo>
                <a:cubicBezTo>
                  <a:pt x="199155" y="237179"/>
                  <a:pt x="258422" y="355184"/>
                  <a:pt x="272974" y="380319"/>
                </a:cubicBezTo>
                <a:cubicBezTo>
                  <a:pt x="287526" y="405454"/>
                  <a:pt x="272445" y="368942"/>
                  <a:pt x="241224" y="324757"/>
                </a:cubicBezTo>
                <a:cubicBezTo>
                  <a:pt x="210003" y="280572"/>
                  <a:pt x="125866" y="167859"/>
                  <a:pt x="85649" y="115207"/>
                </a:cubicBezTo>
                <a:cubicBezTo>
                  <a:pt x="45432" y="62555"/>
                  <a:pt x="-9866" y="-8882"/>
                  <a:pt x="1511" y="90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: 図形 351">
            <a:extLst>
              <a:ext uri="{FF2B5EF4-FFF2-40B4-BE49-F238E27FC236}">
                <a16:creationId xmlns:a16="http://schemas.microsoft.com/office/drawing/2014/main" id="{83A8FD9F-96D0-4D47-8C82-47AABB4B3035}"/>
              </a:ext>
            </a:extLst>
          </p:cNvPr>
          <p:cNvSpPr/>
          <p:nvPr/>
        </p:nvSpPr>
        <p:spPr>
          <a:xfrm>
            <a:off x="6297352" y="2206425"/>
            <a:ext cx="286671" cy="704941"/>
          </a:xfrm>
          <a:custGeom>
            <a:avLst/>
            <a:gdLst>
              <a:gd name="connsiteX0" fmla="*/ 261 w 286671"/>
              <a:gd name="connsiteY0" fmla="*/ 200 h 704941"/>
              <a:gd name="connsiteX1" fmla="*/ 139961 w 286671"/>
              <a:gd name="connsiteY1" fmla="*/ 184350 h 704941"/>
              <a:gd name="connsiteX2" fmla="*/ 211398 w 286671"/>
              <a:gd name="connsiteY2" fmla="*/ 336750 h 704941"/>
              <a:gd name="connsiteX3" fmla="*/ 268548 w 286671"/>
              <a:gd name="connsiteY3" fmla="*/ 539950 h 704941"/>
              <a:gd name="connsiteX4" fmla="*/ 286011 w 286671"/>
              <a:gd name="connsiteY4" fmla="*/ 703463 h 704941"/>
              <a:gd name="connsiteX5" fmla="*/ 282836 w 286671"/>
              <a:gd name="connsiteY5" fmla="*/ 612975 h 704941"/>
              <a:gd name="connsiteX6" fmla="*/ 281248 w 286671"/>
              <a:gd name="connsiteY6" fmla="*/ 482800 h 704941"/>
              <a:gd name="connsiteX7" fmla="*/ 262198 w 286671"/>
              <a:gd name="connsiteY7" fmla="*/ 406600 h 704941"/>
              <a:gd name="connsiteX8" fmla="*/ 178061 w 286671"/>
              <a:gd name="connsiteY8" fmla="*/ 220863 h 704941"/>
              <a:gd name="connsiteX9" fmla="*/ 261 w 286671"/>
              <a:gd name="connsiteY9" fmla="*/ 200 h 70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671" h="704941">
                <a:moveTo>
                  <a:pt x="261" y="200"/>
                </a:moveTo>
                <a:cubicBezTo>
                  <a:pt x="-6089" y="-5886"/>
                  <a:pt x="104772" y="128258"/>
                  <a:pt x="139961" y="184350"/>
                </a:cubicBezTo>
                <a:cubicBezTo>
                  <a:pt x="175150" y="240442"/>
                  <a:pt x="189967" y="277483"/>
                  <a:pt x="211398" y="336750"/>
                </a:cubicBezTo>
                <a:cubicBezTo>
                  <a:pt x="232829" y="396017"/>
                  <a:pt x="256113" y="478831"/>
                  <a:pt x="268548" y="539950"/>
                </a:cubicBezTo>
                <a:cubicBezTo>
                  <a:pt x="280984" y="601069"/>
                  <a:pt x="283630" y="691292"/>
                  <a:pt x="286011" y="703463"/>
                </a:cubicBezTo>
                <a:cubicBezTo>
                  <a:pt x="288392" y="715634"/>
                  <a:pt x="283630" y="649752"/>
                  <a:pt x="282836" y="612975"/>
                </a:cubicBezTo>
                <a:cubicBezTo>
                  <a:pt x="282042" y="576198"/>
                  <a:pt x="284688" y="517196"/>
                  <a:pt x="281248" y="482800"/>
                </a:cubicBezTo>
                <a:cubicBezTo>
                  <a:pt x="277808" y="448404"/>
                  <a:pt x="279396" y="450256"/>
                  <a:pt x="262198" y="406600"/>
                </a:cubicBezTo>
                <a:cubicBezTo>
                  <a:pt x="245000" y="362944"/>
                  <a:pt x="218278" y="288067"/>
                  <a:pt x="178061" y="220863"/>
                </a:cubicBezTo>
                <a:cubicBezTo>
                  <a:pt x="137844" y="153659"/>
                  <a:pt x="6611" y="6286"/>
                  <a:pt x="261" y="20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: 図形 352">
            <a:extLst>
              <a:ext uri="{FF2B5EF4-FFF2-40B4-BE49-F238E27FC236}">
                <a16:creationId xmlns:a16="http://schemas.microsoft.com/office/drawing/2014/main" id="{CE7F5DC1-39B5-4008-8488-73A8B9814077}"/>
              </a:ext>
            </a:extLst>
          </p:cNvPr>
          <p:cNvSpPr/>
          <p:nvPr/>
        </p:nvSpPr>
        <p:spPr>
          <a:xfrm>
            <a:off x="6604686" y="2446180"/>
            <a:ext cx="52633" cy="491342"/>
          </a:xfrm>
          <a:custGeom>
            <a:avLst/>
            <a:gdLst>
              <a:gd name="connsiteX0" fmla="*/ 43764 w 52633"/>
              <a:gd name="connsiteY0" fmla="*/ 158 h 491342"/>
              <a:gd name="connsiteX1" fmla="*/ 50114 w 52633"/>
              <a:gd name="connsiteY1" fmla="*/ 230345 h 491342"/>
              <a:gd name="connsiteX2" fmla="*/ 4077 w 52633"/>
              <a:gd name="connsiteY2" fmla="*/ 479583 h 491342"/>
              <a:gd name="connsiteX3" fmla="*/ 4077 w 52633"/>
              <a:gd name="connsiteY3" fmla="*/ 431958 h 491342"/>
              <a:gd name="connsiteX4" fmla="*/ 19952 w 52633"/>
              <a:gd name="connsiteY4" fmla="*/ 265270 h 491342"/>
              <a:gd name="connsiteX5" fmla="*/ 43764 w 52633"/>
              <a:gd name="connsiteY5" fmla="*/ 158 h 49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33" h="491342">
                <a:moveTo>
                  <a:pt x="43764" y="158"/>
                </a:moveTo>
                <a:cubicBezTo>
                  <a:pt x="48791" y="-5663"/>
                  <a:pt x="56729" y="150441"/>
                  <a:pt x="50114" y="230345"/>
                </a:cubicBezTo>
                <a:cubicBezTo>
                  <a:pt x="43499" y="310249"/>
                  <a:pt x="11750" y="445981"/>
                  <a:pt x="4077" y="479583"/>
                </a:cubicBezTo>
                <a:cubicBezTo>
                  <a:pt x="-3596" y="513185"/>
                  <a:pt x="1431" y="467677"/>
                  <a:pt x="4077" y="431958"/>
                </a:cubicBezTo>
                <a:cubicBezTo>
                  <a:pt x="6723" y="396239"/>
                  <a:pt x="13073" y="335649"/>
                  <a:pt x="19952" y="265270"/>
                </a:cubicBezTo>
                <a:cubicBezTo>
                  <a:pt x="26831" y="194891"/>
                  <a:pt x="38737" y="5979"/>
                  <a:pt x="43764" y="15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B55D46D7-0E00-4F81-BB49-58E2ABDB5C06}"/>
              </a:ext>
            </a:extLst>
          </p:cNvPr>
          <p:cNvSpPr/>
          <p:nvPr/>
        </p:nvSpPr>
        <p:spPr>
          <a:xfrm>
            <a:off x="6356114" y="2289077"/>
            <a:ext cx="183341" cy="548814"/>
          </a:xfrm>
          <a:custGeom>
            <a:avLst/>
            <a:gdLst>
              <a:gd name="connsiteX0" fmla="*/ 236 w 183341"/>
              <a:gd name="connsiteY0" fmla="*/ 98 h 548814"/>
              <a:gd name="connsiteX1" fmla="*/ 84374 w 183341"/>
              <a:gd name="connsiteY1" fmla="*/ 182661 h 548814"/>
              <a:gd name="connsiteX2" fmla="*/ 146286 w 183341"/>
              <a:gd name="connsiteY2" fmla="*/ 344586 h 548814"/>
              <a:gd name="connsiteX3" fmla="*/ 182799 w 183341"/>
              <a:gd name="connsiteY3" fmla="*/ 449361 h 548814"/>
              <a:gd name="connsiteX4" fmla="*/ 168511 w 183341"/>
              <a:gd name="connsiteY4" fmla="*/ 547786 h 548814"/>
              <a:gd name="connsiteX5" fmla="*/ 173274 w 183341"/>
              <a:gd name="connsiteY5" fmla="*/ 495398 h 548814"/>
              <a:gd name="connsiteX6" fmla="*/ 168511 w 183341"/>
              <a:gd name="connsiteY6" fmla="*/ 409673 h 548814"/>
              <a:gd name="connsiteX7" fmla="*/ 62149 w 183341"/>
              <a:gd name="connsiteY7" fmla="*/ 160436 h 548814"/>
              <a:gd name="connsiteX8" fmla="*/ 236 w 183341"/>
              <a:gd name="connsiteY8" fmla="*/ 98 h 54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341" h="548814">
                <a:moveTo>
                  <a:pt x="236" y="98"/>
                </a:moveTo>
                <a:cubicBezTo>
                  <a:pt x="3940" y="3802"/>
                  <a:pt x="60032" y="125246"/>
                  <a:pt x="84374" y="182661"/>
                </a:cubicBezTo>
                <a:cubicBezTo>
                  <a:pt x="108716" y="240076"/>
                  <a:pt x="129882" y="300136"/>
                  <a:pt x="146286" y="344586"/>
                </a:cubicBezTo>
                <a:cubicBezTo>
                  <a:pt x="162690" y="389036"/>
                  <a:pt x="179095" y="415494"/>
                  <a:pt x="182799" y="449361"/>
                </a:cubicBezTo>
                <a:cubicBezTo>
                  <a:pt x="186503" y="483228"/>
                  <a:pt x="170098" y="540113"/>
                  <a:pt x="168511" y="547786"/>
                </a:cubicBezTo>
                <a:cubicBezTo>
                  <a:pt x="166924" y="555459"/>
                  <a:pt x="173274" y="518417"/>
                  <a:pt x="173274" y="495398"/>
                </a:cubicBezTo>
                <a:cubicBezTo>
                  <a:pt x="173274" y="472379"/>
                  <a:pt x="187032" y="465500"/>
                  <a:pt x="168511" y="409673"/>
                </a:cubicBezTo>
                <a:cubicBezTo>
                  <a:pt x="149990" y="353846"/>
                  <a:pt x="87020" y="222349"/>
                  <a:pt x="62149" y="160436"/>
                </a:cubicBezTo>
                <a:cubicBezTo>
                  <a:pt x="37278" y="98523"/>
                  <a:pt x="-3468" y="-3606"/>
                  <a:pt x="236" y="9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0A5FC86C-1AE4-4C27-9969-9B319F9F4AC5}"/>
              </a:ext>
            </a:extLst>
          </p:cNvPr>
          <p:cNvSpPr/>
          <p:nvPr/>
        </p:nvSpPr>
        <p:spPr>
          <a:xfrm>
            <a:off x="6384595" y="2578034"/>
            <a:ext cx="295704" cy="452926"/>
          </a:xfrm>
          <a:custGeom>
            <a:avLst/>
            <a:gdLst>
              <a:gd name="connsiteX0" fmla="*/ 330 w 295704"/>
              <a:gd name="connsiteY0" fmla="*/ 66 h 452926"/>
              <a:gd name="connsiteX1" fmla="*/ 100343 w 295704"/>
              <a:gd name="connsiteY1" fmla="*/ 212791 h 452926"/>
              <a:gd name="connsiteX2" fmla="*/ 214643 w 295704"/>
              <a:gd name="connsiteY2" fmla="*/ 341379 h 452926"/>
              <a:gd name="connsiteX3" fmla="*/ 294018 w 295704"/>
              <a:gd name="connsiteY3" fmla="*/ 449329 h 452926"/>
              <a:gd name="connsiteX4" fmla="*/ 252743 w 295704"/>
              <a:gd name="connsiteY4" fmla="*/ 404879 h 452926"/>
              <a:gd name="connsiteX5" fmla="*/ 74943 w 295704"/>
              <a:gd name="connsiteY5" fmla="*/ 192154 h 452926"/>
              <a:gd name="connsiteX6" fmla="*/ 330 w 295704"/>
              <a:gd name="connsiteY6" fmla="*/ 66 h 45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704" h="452926">
                <a:moveTo>
                  <a:pt x="330" y="66"/>
                </a:moveTo>
                <a:cubicBezTo>
                  <a:pt x="4563" y="3505"/>
                  <a:pt x="64624" y="155906"/>
                  <a:pt x="100343" y="212791"/>
                </a:cubicBezTo>
                <a:cubicBezTo>
                  <a:pt x="136062" y="269676"/>
                  <a:pt x="182364" y="301956"/>
                  <a:pt x="214643" y="341379"/>
                </a:cubicBezTo>
                <a:cubicBezTo>
                  <a:pt x="246922" y="380802"/>
                  <a:pt x="287668" y="438746"/>
                  <a:pt x="294018" y="449329"/>
                </a:cubicBezTo>
                <a:cubicBezTo>
                  <a:pt x="300368" y="459912"/>
                  <a:pt x="289256" y="447742"/>
                  <a:pt x="252743" y="404879"/>
                </a:cubicBezTo>
                <a:cubicBezTo>
                  <a:pt x="216231" y="362017"/>
                  <a:pt x="116747" y="257506"/>
                  <a:pt x="74943" y="192154"/>
                </a:cubicBezTo>
                <a:cubicBezTo>
                  <a:pt x="33139" y="126802"/>
                  <a:pt x="-3903" y="-3373"/>
                  <a:pt x="330" y="6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: 図形 355">
            <a:extLst>
              <a:ext uri="{FF2B5EF4-FFF2-40B4-BE49-F238E27FC236}">
                <a16:creationId xmlns:a16="http://schemas.microsoft.com/office/drawing/2014/main" id="{536872BA-5BF6-4073-A08C-174FC55E8315}"/>
              </a:ext>
            </a:extLst>
          </p:cNvPr>
          <p:cNvSpPr/>
          <p:nvPr/>
        </p:nvSpPr>
        <p:spPr>
          <a:xfrm>
            <a:off x="6206715" y="2296889"/>
            <a:ext cx="265337" cy="577134"/>
          </a:xfrm>
          <a:custGeom>
            <a:avLst/>
            <a:gdLst>
              <a:gd name="connsiteX0" fmla="*/ 410 w 265337"/>
              <a:gd name="connsiteY0" fmla="*/ 224 h 577134"/>
              <a:gd name="connsiteX1" fmla="*/ 79785 w 265337"/>
              <a:gd name="connsiteY1" fmla="*/ 243111 h 577134"/>
              <a:gd name="connsiteX2" fmla="*/ 133760 w 265337"/>
              <a:gd name="connsiteY2" fmla="*/ 357411 h 577134"/>
              <a:gd name="connsiteX3" fmla="*/ 260760 w 265337"/>
              <a:gd name="connsiteY3" fmla="*/ 571724 h 577134"/>
              <a:gd name="connsiteX4" fmla="*/ 225835 w 265337"/>
              <a:gd name="connsiteY4" fmla="*/ 493936 h 577134"/>
              <a:gd name="connsiteX5" fmla="*/ 116298 w 265337"/>
              <a:gd name="connsiteY5" fmla="*/ 289149 h 577134"/>
              <a:gd name="connsiteX6" fmla="*/ 410 w 265337"/>
              <a:gd name="connsiteY6" fmla="*/ 224 h 57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37" h="577134">
                <a:moveTo>
                  <a:pt x="410" y="224"/>
                </a:moveTo>
                <a:cubicBezTo>
                  <a:pt x="-5675" y="-7449"/>
                  <a:pt x="57560" y="183580"/>
                  <a:pt x="79785" y="243111"/>
                </a:cubicBezTo>
                <a:cubicBezTo>
                  <a:pt x="102010" y="302642"/>
                  <a:pt x="103598" y="302642"/>
                  <a:pt x="133760" y="357411"/>
                </a:cubicBezTo>
                <a:cubicBezTo>
                  <a:pt x="163922" y="412180"/>
                  <a:pt x="245414" y="548970"/>
                  <a:pt x="260760" y="571724"/>
                </a:cubicBezTo>
                <a:cubicBezTo>
                  <a:pt x="276106" y="594478"/>
                  <a:pt x="249912" y="541032"/>
                  <a:pt x="225835" y="493936"/>
                </a:cubicBezTo>
                <a:cubicBezTo>
                  <a:pt x="201758" y="446840"/>
                  <a:pt x="150694" y="368789"/>
                  <a:pt x="116298" y="289149"/>
                </a:cubicBezTo>
                <a:cubicBezTo>
                  <a:pt x="81902" y="209510"/>
                  <a:pt x="6495" y="7897"/>
                  <a:pt x="410" y="22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4E82B406-771E-464E-9873-673AEC9DB135}"/>
              </a:ext>
            </a:extLst>
          </p:cNvPr>
          <p:cNvSpPr/>
          <p:nvPr/>
        </p:nvSpPr>
        <p:spPr>
          <a:xfrm>
            <a:off x="6224415" y="2516140"/>
            <a:ext cx="105230" cy="725187"/>
          </a:xfrm>
          <a:custGeom>
            <a:avLst/>
            <a:gdLst>
              <a:gd name="connsiteX0" fmla="*/ 173 w 105230"/>
              <a:gd name="connsiteY0" fmla="*/ 48 h 725187"/>
              <a:gd name="connsiteX1" fmla="*/ 39860 w 105230"/>
              <a:gd name="connsiteY1" fmla="*/ 150860 h 725187"/>
              <a:gd name="connsiteX2" fmla="*/ 74785 w 105230"/>
              <a:gd name="connsiteY2" fmla="*/ 403273 h 725187"/>
              <a:gd name="connsiteX3" fmla="*/ 82723 w 105230"/>
              <a:gd name="connsiteY3" fmla="*/ 709660 h 725187"/>
              <a:gd name="connsiteX4" fmla="*/ 82723 w 105230"/>
              <a:gd name="connsiteY4" fmla="*/ 650923 h 725187"/>
              <a:gd name="connsiteX5" fmla="*/ 103360 w 105230"/>
              <a:gd name="connsiteY5" fmla="*/ 400098 h 725187"/>
              <a:gd name="connsiteX6" fmla="*/ 28748 w 105230"/>
              <a:gd name="connsiteY6" fmla="*/ 165148 h 725187"/>
              <a:gd name="connsiteX7" fmla="*/ 173 w 105230"/>
              <a:gd name="connsiteY7" fmla="*/ 48 h 72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30" h="725187">
                <a:moveTo>
                  <a:pt x="173" y="48"/>
                </a:moveTo>
                <a:cubicBezTo>
                  <a:pt x="2025" y="-2333"/>
                  <a:pt x="27425" y="83656"/>
                  <a:pt x="39860" y="150860"/>
                </a:cubicBezTo>
                <a:cubicBezTo>
                  <a:pt x="52295" y="218064"/>
                  <a:pt x="67641" y="310140"/>
                  <a:pt x="74785" y="403273"/>
                </a:cubicBezTo>
                <a:cubicBezTo>
                  <a:pt x="81929" y="496406"/>
                  <a:pt x="81400" y="668385"/>
                  <a:pt x="82723" y="709660"/>
                </a:cubicBezTo>
                <a:cubicBezTo>
                  <a:pt x="84046" y="750935"/>
                  <a:pt x="79283" y="702517"/>
                  <a:pt x="82723" y="650923"/>
                </a:cubicBezTo>
                <a:cubicBezTo>
                  <a:pt x="86163" y="599329"/>
                  <a:pt x="112356" y="481061"/>
                  <a:pt x="103360" y="400098"/>
                </a:cubicBezTo>
                <a:cubicBezTo>
                  <a:pt x="94364" y="319136"/>
                  <a:pt x="45946" y="233146"/>
                  <a:pt x="28748" y="165148"/>
                </a:cubicBezTo>
                <a:cubicBezTo>
                  <a:pt x="11550" y="97150"/>
                  <a:pt x="-1679" y="2429"/>
                  <a:pt x="173" y="4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: 図形 357">
            <a:extLst>
              <a:ext uri="{FF2B5EF4-FFF2-40B4-BE49-F238E27FC236}">
                <a16:creationId xmlns:a16="http://schemas.microsoft.com/office/drawing/2014/main" id="{F1DCA5D4-0B04-4ABD-902F-19CC47F65B00}"/>
              </a:ext>
            </a:extLst>
          </p:cNvPr>
          <p:cNvSpPr/>
          <p:nvPr/>
        </p:nvSpPr>
        <p:spPr>
          <a:xfrm>
            <a:off x="6163177" y="2738070"/>
            <a:ext cx="111933" cy="568228"/>
          </a:xfrm>
          <a:custGeom>
            <a:avLst/>
            <a:gdLst>
              <a:gd name="connsiteX0" fmla="*/ 109036 w 111933"/>
              <a:gd name="connsiteY0" fmla="*/ 368 h 568228"/>
              <a:gd name="connsiteX1" fmla="*/ 104273 w 111933"/>
              <a:gd name="connsiteY1" fmla="*/ 200393 h 568228"/>
              <a:gd name="connsiteX2" fmla="*/ 88398 w 111933"/>
              <a:gd name="connsiteY2" fmla="*/ 360730 h 568228"/>
              <a:gd name="connsiteX3" fmla="*/ 1086 w 111933"/>
              <a:gd name="connsiteY3" fmla="*/ 562343 h 568228"/>
              <a:gd name="connsiteX4" fmla="*/ 40773 w 111933"/>
              <a:gd name="connsiteY4" fmla="*/ 490905 h 568228"/>
              <a:gd name="connsiteX5" fmla="*/ 59823 w 111933"/>
              <a:gd name="connsiteY5" fmla="*/ 252780 h 568228"/>
              <a:gd name="connsiteX6" fmla="*/ 109036 w 111933"/>
              <a:gd name="connsiteY6" fmla="*/ 368 h 5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933" h="568228">
                <a:moveTo>
                  <a:pt x="109036" y="368"/>
                </a:moveTo>
                <a:cubicBezTo>
                  <a:pt x="116444" y="-8363"/>
                  <a:pt x="107713" y="140333"/>
                  <a:pt x="104273" y="200393"/>
                </a:cubicBezTo>
                <a:cubicBezTo>
                  <a:pt x="100833" y="260453"/>
                  <a:pt x="105596" y="300405"/>
                  <a:pt x="88398" y="360730"/>
                </a:cubicBezTo>
                <a:cubicBezTo>
                  <a:pt x="71200" y="421055"/>
                  <a:pt x="9023" y="540647"/>
                  <a:pt x="1086" y="562343"/>
                </a:cubicBezTo>
                <a:cubicBezTo>
                  <a:pt x="-6851" y="584039"/>
                  <a:pt x="30983" y="542499"/>
                  <a:pt x="40773" y="490905"/>
                </a:cubicBezTo>
                <a:cubicBezTo>
                  <a:pt x="50562" y="439311"/>
                  <a:pt x="46594" y="335595"/>
                  <a:pt x="59823" y="252780"/>
                </a:cubicBezTo>
                <a:cubicBezTo>
                  <a:pt x="73052" y="169965"/>
                  <a:pt x="101628" y="9099"/>
                  <a:pt x="109036" y="36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: 図形 358">
            <a:extLst>
              <a:ext uri="{FF2B5EF4-FFF2-40B4-BE49-F238E27FC236}">
                <a16:creationId xmlns:a16="http://schemas.microsoft.com/office/drawing/2014/main" id="{B3A92708-304A-42F3-94E8-92B3A350F8AA}"/>
              </a:ext>
            </a:extLst>
          </p:cNvPr>
          <p:cNvSpPr/>
          <p:nvPr/>
        </p:nvSpPr>
        <p:spPr>
          <a:xfrm>
            <a:off x="6392521" y="2805071"/>
            <a:ext cx="45926" cy="311254"/>
          </a:xfrm>
          <a:custGeom>
            <a:avLst/>
            <a:gdLst>
              <a:gd name="connsiteX0" fmla="*/ 38442 w 45926"/>
              <a:gd name="connsiteY0" fmla="*/ 42 h 311254"/>
              <a:gd name="connsiteX1" fmla="*/ 43204 w 45926"/>
              <a:gd name="connsiteY1" fmla="*/ 123867 h 311254"/>
              <a:gd name="connsiteX2" fmla="*/ 342 w 45926"/>
              <a:gd name="connsiteY2" fmla="*/ 308017 h 311254"/>
              <a:gd name="connsiteX3" fmla="*/ 22567 w 45926"/>
              <a:gd name="connsiteY3" fmla="*/ 231817 h 311254"/>
              <a:gd name="connsiteX4" fmla="*/ 13042 w 45926"/>
              <a:gd name="connsiteY4" fmla="*/ 111167 h 311254"/>
              <a:gd name="connsiteX5" fmla="*/ 38442 w 45926"/>
              <a:gd name="connsiteY5" fmla="*/ 42 h 31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26" h="311254">
                <a:moveTo>
                  <a:pt x="38442" y="42"/>
                </a:moveTo>
                <a:cubicBezTo>
                  <a:pt x="43469" y="2159"/>
                  <a:pt x="49554" y="72538"/>
                  <a:pt x="43204" y="123867"/>
                </a:cubicBezTo>
                <a:cubicBezTo>
                  <a:pt x="36854" y="175196"/>
                  <a:pt x="3781" y="290025"/>
                  <a:pt x="342" y="308017"/>
                </a:cubicBezTo>
                <a:cubicBezTo>
                  <a:pt x="-3097" y="326009"/>
                  <a:pt x="20450" y="264625"/>
                  <a:pt x="22567" y="231817"/>
                </a:cubicBezTo>
                <a:cubicBezTo>
                  <a:pt x="24684" y="199009"/>
                  <a:pt x="11454" y="147415"/>
                  <a:pt x="13042" y="111167"/>
                </a:cubicBezTo>
                <a:cubicBezTo>
                  <a:pt x="14629" y="74919"/>
                  <a:pt x="33415" y="-2075"/>
                  <a:pt x="38442" y="4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: 図形 359">
            <a:extLst>
              <a:ext uri="{FF2B5EF4-FFF2-40B4-BE49-F238E27FC236}">
                <a16:creationId xmlns:a16="http://schemas.microsoft.com/office/drawing/2014/main" id="{2CC7D4F7-ACE9-490B-BA84-829BBE27A656}"/>
              </a:ext>
            </a:extLst>
          </p:cNvPr>
          <p:cNvSpPr/>
          <p:nvPr/>
        </p:nvSpPr>
        <p:spPr>
          <a:xfrm>
            <a:off x="6419732" y="2862191"/>
            <a:ext cx="52606" cy="339037"/>
          </a:xfrm>
          <a:custGeom>
            <a:avLst/>
            <a:gdLst>
              <a:gd name="connsiteX0" fmla="*/ 39806 w 52606"/>
              <a:gd name="connsiteY0" fmla="*/ 72 h 339037"/>
              <a:gd name="connsiteX1" fmla="*/ 52506 w 52606"/>
              <a:gd name="connsiteY1" fmla="*/ 133422 h 339037"/>
              <a:gd name="connsiteX2" fmla="*/ 42981 w 52606"/>
              <a:gd name="connsiteY2" fmla="*/ 206447 h 339037"/>
              <a:gd name="connsiteX3" fmla="*/ 118 w 52606"/>
              <a:gd name="connsiteY3" fmla="*/ 338209 h 339037"/>
              <a:gd name="connsiteX4" fmla="*/ 30281 w 52606"/>
              <a:gd name="connsiteY4" fmla="*/ 257247 h 339037"/>
              <a:gd name="connsiteX5" fmla="*/ 31868 w 52606"/>
              <a:gd name="connsiteY5" fmla="*/ 152472 h 339037"/>
              <a:gd name="connsiteX6" fmla="*/ 39806 w 52606"/>
              <a:gd name="connsiteY6" fmla="*/ 72 h 33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06" h="339037">
                <a:moveTo>
                  <a:pt x="39806" y="72"/>
                </a:moveTo>
                <a:cubicBezTo>
                  <a:pt x="43246" y="-3103"/>
                  <a:pt x="51977" y="99026"/>
                  <a:pt x="52506" y="133422"/>
                </a:cubicBezTo>
                <a:cubicBezTo>
                  <a:pt x="53035" y="167818"/>
                  <a:pt x="51712" y="172316"/>
                  <a:pt x="42981" y="206447"/>
                </a:cubicBezTo>
                <a:cubicBezTo>
                  <a:pt x="34250" y="240578"/>
                  <a:pt x="2235" y="329742"/>
                  <a:pt x="118" y="338209"/>
                </a:cubicBezTo>
                <a:cubicBezTo>
                  <a:pt x="-1999" y="346676"/>
                  <a:pt x="24989" y="288203"/>
                  <a:pt x="30281" y="257247"/>
                </a:cubicBezTo>
                <a:cubicBezTo>
                  <a:pt x="35573" y="226291"/>
                  <a:pt x="31604" y="193482"/>
                  <a:pt x="31868" y="152472"/>
                </a:cubicBezTo>
                <a:cubicBezTo>
                  <a:pt x="32132" y="111462"/>
                  <a:pt x="36366" y="3247"/>
                  <a:pt x="39806" y="7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: 図形 360">
            <a:extLst>
              <a:ext uri="{FF2B5EF4-FFF2-40B4-BE49-F238E27FC236}">
                <a16:creationId xmlns:a16="http://schemas.microsoft.com/office/drawing/2014/main" id="{479AA570-D01E-42EF-BAFC-21CA9FA4E2B3}"/>
              </a:ext>
            </a:extLst>
          </p:cNvPr>
          <p:cNvSpPr/>
          <p:nvPr/>
        </p:nvSpPr>
        <p:spPr>
          <a:xfrm>
            <a:off x="6491231" y="2901929"/>
            <a:ext cx="240144" cy="181062"/>
          </a:xfrm>
          <a:custGeom>
            <a:avLst/>
            <a:gdLst>
              <a:gd name="connsiteX0" fmla="*/ 57 w 240144"/>
              <a:gd name="connsiteY0" fmla="*/ 21 h 181062"/>
              <a:gd name="connsiteX1" fmla="*/ 114357 w 240144"/>
              <a:gd name="connsiteY1" fmla="*/ 114321 h 181062"/>
              <a:gd name="connsiteX2" fmla="*/ 161982 w 240144"/>
              <a:gd name="connsiteY2" fmla="*/ 152421 h 181062"/>
              <a:gd name="connsiteX3" fmla="*/ 239769 w 240144"/>
              <a:gd name="connsiteY3" fmla="*/ 180996 h 181062"/>
              <a:gd name="connsiteX4" fmla="*/ 188969 w 240144"/>
              <a:gd name="connsiteY4" fmla="*/ 144484 h 181062"/>
              <a:gd name="connsiteX5" fmla="*/ 130232 w 240144"/>
              <a:gd name="connsiteY5" fmla="*/ 104796 h 181062"/>
              <a:gd name="connsiteX6" fmla="*/ 57 w 240144"/>
              <a:gd name="connsiteY6" fmla="*/ 21 h 1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144" h="181062">
                <a:moveTo>
                  <a:pt x="57" y="21"/>
                </a:moveTo>
                <a:cubicBezTo>
                  <a:pt x="-2589" y="1609"/>
                  <a:pt x="87370" y="88921"/>
                  <a:pt x="114357" y="114321"/>
                </a:cubicBezTo>
                <a:cubicBezTo>
                  <a:pt x="141345" y="139721"/>
                  <a:pt x="141080" y="141309"/>
                  <a:pt x="161982" y="152421"/>
                </a:cubicBezTo>
                <a:cubicBezTo>
                  <a:pt x="182884" y="163534"/>
                  <a:pt x="235271" y="182319"/>
                  <a:pt x="239769" y="180996"/>
                </a:cubicBezTo>
                <a:cubicBezTo>
                  <a:pt x="244267" y="179673"/>
                  <a:pt x="207225" y="157184"/>
                  <a:pt x="188969" y="144484"/>
                </a:cubicBezTo>
                <a:cubicBezTo>
                  <a:pt x="170713" y="131784"/>
                  <a:pt x="159336" y="125698"/>
                  <a:pt x="130232" y="104796"/>
                </a:cubicBezTo>
                <a:cubicBezTo>
                  <a:pt x="101128" y="83894"/>
                  <a:pt x="2703" y="-1567"/>
                  <a:pt x="57" y="2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: 図形 361">
            <a:extLst>
              <a:ext uri="{FF2B5EF4-FFF2-40B4-BE49-F238E27FC236}">
                <a16:creationId xmlns:a16="http://schemas.microsoft.com/office/drawing/2014/main" id="{63591FA9-ADAA-449F-9310-704F9C6D95ED}"/>
              </a:ext>
            </a:extLst>
          </p:cNvPr>
          <p:cNvSpPr/>
          <p:nvPr/>
        </p:nvSpPr>
        <p:spPr>
          <a:xfrm>
            <a:off x="6469866" y="3016221"/>
            <a:ext cx="123094" cy="365834"/>
          </a:xfrm>
          <a:custGeom>
            <a:avLst/>
            <a:gdLst>
              <a:gd name="connsiteX0" fmla="*/ 123022 w 123094"/>
              <a:gd name="connsiteY0" fmla="*/ 29 h 365834"/>
              <a:gd name="connsiteX1" fmla="*/ 48409 w 123094"/>
              <a:gd name="connsiteY1" fmla="*/ 239742 h 365834"/>
              <a:gd name="connsiteX2" fmla="*/ 784 w 123094"/>
              <a:gd name="connsiteY2" fmla="*/ 363567 h 365834"/>
              <a:gd name="connsiteX3" fmla="*/ 19834 w 123094"/>
              <a:gd name="connsiteY3" fmla="*/ 312767 h 365834"/>
              <a:gd name="connsiteX4" fmla="*/ 34122 w 123094"/>
              <a:gd name="connsiteY4" fmla="*/ 223867 h 365834"/>
              <a:gd name="connsiteX5" fmla="*/ 123022 w 123094"/>
              <a:gd name="connsiteY5" fmla="*/ 29 h 3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094" h="365834">
                <a:moveTo>
                  <a:pt x="123022" y="29"/>
                </a:moveTo>
                <a:cubicBezTo>
                  <a:pt x="125403" y="2675"/>
                  <a:pt x="68782" y="179152"/>
                  <a:pt x="48409" y="239742"/>
                </a:cubicBezTo>
                <a:cubicBezTo>
                  <a:pt x="28036" y="300332"/>
                  <a:pt x="5546" y="351396"/>
                  <a:pt x="784" y="363567"/>
                </a:cubicBezTo>
                <a:cubicBezTo>
                  <a:pt x="-3978" y="375738"/>
                  <a:pt x="14278" y="336050"/>
                  <a:pt x="19834" y="312767"/>
                </a:cubicBezTo>
                <a:cubicBezTo>
                  <a:pt x="25390" y="289484"/>
                  <a:pt x="19570" y="274138"/>
                  <a:pt x="34122" y="223867"/>
                </a:cubicBezTo>
                <a:cubicBezTo>
                  <a:pt x="48674" y="173596"/>
                  <a:pt x="120641" y="-2617"/>
                  <a:pt x="123022" y="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: 図形 362">
            <a:extLst>
              <a:ext uri="{FF2B5EF4-FFF2-40B4-BE49-F238E27FC236}">
                <a16:creationId xmlns:a16="http://schemas.microsoft.com/office/drawing/2014/main" id="{E2C3C52E-6445-449A-85E2-230520A8C273}"/>
              </a:ext>
            </a:extLst>
          </p:cNvPr>
          <p:cNvSpPr/>
          <p:nvPr/>
        </p:nvSpPr>
        <p:spPr>
          <a:xfrm>
            <a:off x="6398849" y="2930008"/>
            <a:ext cx="106566" cy="434017"/>
          </a:xfrm>
          <a:custGeom>
            <a:avLst/>
            <a:gdLst>
              <a:gd name="connsiteX0" fmla="*/ 103551 w 106566"/>
              <a:gd name="connsiteY0" fmla="*/ 517 h 434017"/>
              <a:gd name="connsiteX1" fmla="*/ 98789 w 106566"/>
              <a:gd name="connsiteY1" fmla="*/ 135455 h 434017"/>
              <a:gd name="connsiteX2" fmla="*/ 46401 w 106566"/>
              <a:gd name="connsiteY2" fmla="*/ 311667 h 434017"/>
              <a:gd name="connsiteX3" fmla="*/ 364 w 106566"/>
              <a:gd name="connsiteY3" fmla="*/ 432317 h 434017"/>
              <a:gd name="connsiteX4" fmla="*/ 27351 w 106566"/>
              <a:gd name="connsiteY4" fmla="*/ 368817 h 434017"/>
              <a:gd name="connsiteX5" fmla="*/ 71801 w 106566"/>
              <a:gd name="connsiteY5" fmla="*/ 184667 h 434017"/>
              <a:gd name="connsiteX6" fmla="*/ 103551 w 106566"/>
              <a:gd name="connsiteY6" fmla="*/ 517 h 43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6" h="434017">
                <a:moveTo>
                  <a:pt x="103551" y="517"/>
                </a:moveTo>
                <a:cubicBezTo>
                  <a:pt x="108049" y="-7685"/>
                  <a:pt x="108314" y="83597"/>
                  <a:pt x="98789" y="135455"/>
                </a:cubicBezTo>
                <a:cubicBezTo>
                  <a:pt x="89264" y="187313"/>
                  <a:pt x="62805" y="262190"/>
                  <a:pt x="46401" y="311667"/>
                </a:cubicBezTo>
                <a:cubicBezTo>
                  <a:pt x="29997" y="361144"/>
                  <a:pt x="3539" y="422792"/>
                  <a:pt x="364" y="432317"/>
                </a:cubicBezTo>
                <a:cubicBezTo>
                  <a:pt x="-2811" y="441842"/>
                  <a:pt x="15445" y="410092"/>
                  <a:pt x="27351" y="368817"/>
                </a:cubicBezTo>
                <a:cubicBezTo>
                  <a:pt x="39257" y="327542"/>
                  <a:pt x="61218" y="245521"/>
                  <a:pt x="71801" y="184667"/>
                </a:cubicBezTo>
                <a:cubicBezTo>
                  <a:pt x="82384" y="123813"/>
                  <a:pt x="99053" y="8719"/>
                  <a:pt x="103551" y="51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: 図形 363">
            <a:extLst>
              <a:ext uri="{FF2B5EF4-FFF2-40B4-BE49-F238E27FC236}">
                <a16:creationId xmlns:a16="http://schemas.microsoft.com/office/drawing/2014/main" id="{C15B5AFB-5D5F-4020-9E59-B85EDB0910D2}"/>
              </a:ext>
            </a:extLst>
          </p:cNvPr>
          <p:cNvSpPr/>
          <p:nvPr/>
        </p:nvSpPr>
        <p:spPr>
          <a:xfrm>
            <a:off x="6393771" y="3066242"/>
            <a:ext cx="170594" cy="331667"/>
          </a:xfrm>
          <a:custGeom>
            <a:avLst/>
            <a:gdLst>
              <a:gd name="connsiteX0" fmla="*/ 170542 w 170594"/>
              <a:gd name="connsiteY0" fmla="*/ 808 h 331667"/>
              <a:gd name="connsiteX1" fmla="*/ 57829 w 170594"/>
              <a:gd name="connsiteY1" fmla="*/ 240521 h 331667"/>
              <a:gd name="connsiteX2" fmla="*/ 679 w 170594"/>
              <a:gd name="connsiteY2" fmla="*/ 331008 h 331667"/>
              <a:gd name="connsiteX3" fmla="*/ 29254 w 170594"/>
              <a:gd name="connsiteY3" fmla="*/ 275446 h 331667"/>
              <a:gd name="connsiteX4" fmla="*/ 72117 w 170594"/>
              <a:gd name="connsiteY4" fmla="*/ 165908 h 331667"/>
              <a:gd name="connsiteX5" fmla="*/ 170542 w 170594"/>
              <a:gd name="connsiteY5" fmla="*/ 808 h 33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594" h="331667">
                <a:moveTo>
                  <a:pt x="170542" y="808"/>
                </a:moveTo>
                <a:cubicBezTo>
                  <a:pt x="168161" y="13243"/>
                  <a:pt x="86139" y="185488"/>
                  <a:pt x="57829" y="240521"/>
                </a:cubicBezTo>
                <a:cubicBezTo>
                  <a:pt x="29519" y="295554"/>
                  <a:pt x="5441" y="325187"/>
                  <a:pt x="679" y="331008"/>
                </a:cubicBezTo>
                <a:cubicBezTo>
                  <a:pt x="-4083" y="336829"/>
                  <a:pt x="17348" y="302963"/>
                  <a:pt x="29254" y="275446"/>
                </a:cubicBezTo>
                <a:cubicBezTo>
                  <a:pt x="41160" y="247929"/>
                  <a:pt x="50686" y="209035"/>
                  <a:pt x="72117" y="165908"/>
                </a:cubicBezTo>
                <a:cubicBezTo>
                  <a:pt x="93548" y="122781"/>
                  <a:pt x="172923" y="-11627"/>
                  <a:pt x="170542" y="80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: 図形 364">
            <a:extLst>
              <a:ext uri="{FF2B5EF4-FFF2-40B4-BE49-F238E27FC236}">
                <a16:creationId xmlns:a16="http://schemas.microsoft.com/office/drawing/2014/main" id="{6AD6FFE9-F031-4EA9-B9A1-3C247912E1D0}"/>
              </a:ext>
            </a:extLst>
          </p:cNvPr>
          <p:cNvSpPr/>
          <p:nvPr/>
        </p:nvSpPr>
        <p:spPr>
          <a:xfrm>
            <a:off x="5848032" y="4211961"/>
            <a:ext cx="152736" cy="158191"/>
          </a:xfrm>
          <a:custGeom>
            <a:avLst/>
            <a:gdLst>
              <a:gd name="connsiteX0" fmla="*/ 152718 w 152736"/>
              <a:gd name="connsiteY0" fmla="*/ 206 h 158191"/>
              <a:gd name="connsiteX1" fmla="*/ 49001 w 152736"/>
              <a:gd name="connsiteY1" fmla="*/ 93339 h 158191"/>
              <a:gd name="connsiteX2" fmla="*/ 8785 w 152736"/>
              <a:gd name="connsiteY2" fmla="*/ 156839 h 158191"/>
              <a:gd name="connsiteX3" fmla="*/ 2435 w 152736"/>
              <a:gd name="connsiteY3" fmla="*/ 131439 h 158191"/>
              <a:gd name="connsiteX4" fmla="*/ 40535 w 152736"/>
              <a:gd name="connsiteY4" fmla="*/ 70056 h 158191"/>
              <a:gd name="connsiteX5" fmla="*/ 152718 w 152736"/>
              <a:gd name="connsiteY5" fmla="*/ 206 h 15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36" h="158191">
                <a:moveTo>
                  <a:pt x="152718" y="206"/>
                </a:moveTo>
                <a:cubicBezTo>
                  <a:pt x="154129" y="4087"/>
                  <a:pt x="72990" y="67234"/>
                  <a:pt x="49001" y="93339"/>
                </a:cubicBezTo>
                <a:cubicBezTo>
                  <a:pt x="25012" y="119444"/>
                  <a:pt x="16546" y="150489"/>
                  <a:pt x="8785" y="156839"/>
                </a:cubicBezTo>
                <a:cubicBezTo>
                  <a:pt x="1024" y="163189"/>
                  <a:pt x="-2857" y="145903"/>
                  <a:pt x="2435" y="131439"/>
                </a:cubicBezTo>
                <a:cubicBezTo>
                  <a:pt x="7727" y="116975"/>
                  <a:pt x="20074" y="91928"/>
                  <a:pt x="40535" y="70056"/>
                </a:cubicBezTo>
                <a:cubicBezTo>
                  <a:pt x="60996" y="48184"/>
                  <a:pt x="151307" y="-3675"/>
                  <a:pt x="152718" y="20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: 図形 365">
            <a:extLst>
              <a:ext uri="{FF2B5EF4-FFF2-40B4-BE49-F238E27FC236}">
                <a16:creationId xmlns:a16="http://schemas.microsoft.com/office/drawing/2014/main" id="{D078F44B-6820-402E-94BC-2577441AC952}"/>
              </a:ext>
            </a:extLst>
          </p:cNvPr>
          <p:cNvSpPr/>
          <p:nvPr/>
        </p:nvSpPr>
        <p:spPr>
          <a:xfrm>
            <a:off x="5054600" y="796393"/>
            <a:ext cx="1398125" cy="270407"/>
          </a:xfrm>
          <a:custGeom>
            <a:avLst/>
            <a:gdLst>
              <a:gd name="connsiteX0" fmla="*/ 0 w 1398125"/>
              <a:gd name="connsiteY0" fmla="*/ 270407 h 270407"/>
              <a:gd name="connsiteX1" fmla="*/ 770467 w 1398125"/>
              <a:gd name="connsiteY1" fmla="*/ 115890 h 270407"/>
              <a:gd name="connsiteX2" fmla="*/ 1384300 w 1398125"/>
              <a:gd name="connsiteY2" fmla="*/ 1590 h 270407"/>
              <a:gd name="connsiteX3" fmla="*/ 1212850 w 1398125"/>
              <a:gd name="connsiteY3" fmla="*/ 46040 h 270407"/>
              <a:gd name="connsiteX4" fmla="*/ 596900 w 1398125"/>
              <a:gd name="connsiteY4" fmla="*/ 185740 h 270407"/>
              <a:gd name="connsiteX5" fmla="*/ 0 w 1398125"/>
              <a:gd name="connsiteY5" fmla="*/ 270407 h 27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125" h="270407">
                <a:moveTo>
                  <a:pt x="0" y="270407"/>
                </a:moveTo>
                <a:lnTo>
                  <a:pt x="770467" y="115890"/>
                </a:lnTo>
                <a:lnTo>
                  <a:pt x="1384300" y="1590"/>
                </a:lnTo>
                <a:cubicBezTo>
                  <a:pt x="1458031" y="-10052"/>
                  <a:pt x="1212850" y="46040"/>
                  <a:pt x="1212850" y="46040"/>
                </a:cubicBezTo>
                <a:cubicBezTo>
                  <a:pt x="1081617" y="76732"/>
                  <a:pt x="804333" y="144465"/>
                  <a:pt x="596900" y="185740"/>
                </a:cubicBezTo>
                <a:cubicBezTo>
                  <a:pt x="389467" y="227015"/>
                  <a:pt x="178858" y="260352"/>
                  <a:pt x="0" y="27040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: 図形 366">
            <a:extLst>
              <a:ext uri="{FF2B5EF4-FFF2-40B4-BE49-F238E27FC236}">
                <a16:creationId xmlns:a16="http://schemas.microsoft.com/office/drawing/2014/main" id="{06D150D4-2803-4E1D-ADA0-3FEB4679699D}"/>
              </a:ext>
            </a:extLst>
          </p:cNvPr>
          <p:cNvSpPr/>
          <p:nvPr/>
        </p:nvSpPr>
        <p:spPr>
          <a:xfrm>
            <a:off x="5572599" y="977244"/>
            <a:ext cx="1571255" cy="532672"/>
          </a:xfrm>
          <a:custGeom>
            <a:avLst/>
            <a:gdLst>
              <a:gd name="connsiteX0" fmla="*/ 38684 w 1571255"/>
              <a:gd name="connsiteY0" fmla="*/ 656 h 532672"/>
              <a:gd name="connsiteX1" fmla="*/ 584 w 1571255"/>
              <a:gd name="connsiteY1" fmla="*/ 78973 h 532672"/>
              <a:gd name="connsiteX2" fmla="*/ 70434 w 1571255"/>
              <a:gd name="connsiteY2" fmla="*/ 138239 h 532672"/>
              <a:gd name="connsiteX3" fmla="*/ 358301 w 1571255"/>
              <a:gd name="connsiteY3" fmla="*/ 288523 h 532672"/>
              <a:gd name="connsiteX4" fmla="*/ 879001 w 1571255"/>
              <a:gd name="connsiteY4" fmla="*/ 432456 h 532672"/>
              <a:gd name="connsiteX5" fmla="*/ 1543634 w 1571255"/>
              <a:gd name="connsiteY5" fmla="*/ 529823 h 532672"/>
              <a:gd name="connsiteX6" fmla="*/ 1454734 w 1571255"/>
              <a:gd name="connsiteY6" fmla="*/ 508656 h 532672"/>
              <a:gd name="connsiteX7" fmla="*/ 978484 w 1571255"/>
              <a:gd name="connsiteY7" fmla="*/ 409173 h 532672"/>
              <a:gd name="connsiteX8" fmla="*/ 292684 w 1571255"/>
              <a:gd name="connsiteY8" fmla="*/ 220789 h 532672"/>
              <a:gd name="connsiteX9" fmla="*/ 68318 w 1571255"/>
              <a:gd name="connsiteY9" fmla="*/ 125539 h 532672"/>
              <a:gd name="connsiteX10" fmla="*/ 38684 w 1571255"/>
              <a:gd name="connsiteY10" fmla="*/ 656 h 53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1255" h="532672">
                <a:moveTo>
                  <a:pt x="38684" y="656"/>
                </a:moveTo>
                <a:cubicBezTo>
                  <a:pt x="27395" y="-7105"/>
                  <a:pt x="-4708" y="56043"/>
                  <a:pt x="584" y="78973"/>
                </a:cubicBezTo>
                <a:cubicBezTo>
                  <a:pt x="5876" y="101903"/>
                  <a:pt x="10815" y="103314"/>
                  <a:pt x="70434" y="138239"/>
                </a:cubicBezTo>
                <a:cubicBezTo>
                  <a:pt x="130053" y="173164"/>
                  <a:pt x="223540" y="239487"/>
                  <a:pt x="358301" y="288523"/>
                </a:cubicBezTo>
                <a:cubicBezTo>
                  <a:pt x="493062" y="337559"/>
                  <a:pt x="681446" y="392239"/>
                  <a:pt x="879001" y="432456"/>
                </a:cubicBezTo>
                <a:cubicBezTo>
                  <a:pt x="1076557" y="472673"/>
                  <a:pt x="1447678" y="517123"/>
                  <a:pt x="1543634" y="529823"/>
                </a:cubicBezTo>
                <a:cubicBezTo>
                  <a:pt x="1639590" y="542523"/>
                  <a:pt x="1454734" y="508656"/>
                  <a:pt x="1454734" y="508656"/>
                </a:cubicBezTo>
                <a:cubicBezTo>
                  <a:pt x="1360542" y="488548"/>
                  <a:pt x="1172159" y="457151"/>
                  <a:pt x="978484" y="409173"/>
                </a:cubicBezTo>
                <a:cubicBezTo>
                  <a:pt x="784809" y="361195"/>
                  <a:pt x="444378" y="268061"/>
                  <a:pt x="292684" y="220789"/>
                </a:cubicBezTo>
                <a:cubicBezTo>
                  <a:pt x="140990" y="173517"/>
                  <a:pt x="109240" y="159406"/>
                  <a:pt x="68318" y="125539"/>
                </a:cubicBezTo>
                <a:cubicBezTo>
                  <a:pt x="27396" y="91672"/>
                  <a:pt x="49973" y="8417"/>
                  <a:pt x="38684" y="65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: 図形 367">
            <a:extLst>
              <a:ext uri="{FF2B5EF4-FFF2-40B4-BE49-F238E27FC236}">
                <a16:creationId xmlns:a16="http://schemas.microsoft.com/office/drawing/2014/main" id="{C0C3EE70-8B26-44D8-BB47-6E044107EFE4}"/>
              </a:ext>
            </a:extLst>
          </p:cNvPr>
          <p:cNvSpPr/>
          <p:nvPr/>
        </p:nvSpPr>
        <p:spPr>
          <a:xfrm>
            <a:off x="6153150" y="1456238"/>
            <a:ext cx="1115643" cy="67854"/>
          </a:xfrm>
          <a:custGeom>
            <a:avLst/>
            <a:gdLst>
              <a:gd name="connsiteX0" fmla="*/ 0 w 1115643"/>
              <a:gd name="connsiteY0" fmla="*/ 23312 h 67854"/>
              <a:gd name="connsiteX1" fmla="*/ 446617 w 1115643"/>
              <a:gd name="connsiteY1" fmla="*/ 29 h 67854"/>
              <a:gd name="connsiteX2" fmla="*/ 880533 w 1115643"/>
              <a:gd name="connsiteY2" fmla="*/ 27545 h 67854"/>
              <a:gd name="connsiteX3" fmla="*/ 1113367 w 1115643"/>
              <a:gd name="connsiteY3" fmla="*/ 65645 h 67854"/>
              <a:gd name="connsiteX4" fmla="*/ 1005417 w 1115643"/>
              <a:gd name="connsiteY4" fmla="*/ 63529 h 67854"/>
              <a:gd name="connsiteX5" fmla="*/ 554567 w 1115643"/>
              <a:gd name="connsiteY5" fmla="*/ 46595 h 67854"/>
              <a:gd name="connsiteX6" fmla="*/ 0 w 1115643"/>
              <a:gd name="connsiteY6" fmla="*/ 23312 h 6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5643" h="67854">
                <a:moveTo>
                  <a:pt x="0" y="23312"/>
                </a:moveTo>
                <a:cubicBezTo>
                  <a:pt x="149931" y="11318"/>
                  <a:pt x="299862" y="-676"/>
                  <a:pt x="446617" y="29"/>
                </a:cubicBezTo>
                <a:cubicBezTo>
                  <a:pt x="593372" y="734"/>
                  <a:pt x="769408" y="16609"/>
                  <a:pt x="880533" y="27545"/>
                </a:cubicBezTo>
                <a:cubicBezTo>
                  <a:pt x="991658" y="38481"/>
                  <a:pt x="1092553" y="59648"/>
                  <a:pt x="1113367" y="65645"/>
                </a:cubicBezTo>
                <a:cubicBezTo>
                  <a:pt x="1134181" y="71642"/>
                  <a:pt x="1005417" y="63529"/>
                  <a:pt x="1005417" y="63529"/>
                </a:cubicBezTo>
                <a:lnTo>
                  <a:pt x="554567" y="46595"/>
                </a:lnTo>
                <a:lnTo>
                  <a:pt x="0" y="23312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: 図形 368">
            <a:extLst>
              <a:ext uri="{FF2B5EF4-FFF2-40B4-BE49-F238E27FC236}">
                <a16:creationId xmlns:a16="http://schemas.microsoft.com/office/drawing/2014/main" id="{D49B962A-DA41-4F45-BDD2-818D628B1D9C}"/>
              </a:ext>
            </a:extLst>
          </p:cNvPr>
          <p:cNvSpPr/>
          <p:nvPr/>
        </p:nvSpPr>
        <p:spPr>
          <a:xfrm>
            <a:off x="6220883" y="653809"/>
            <a:ext cx="1387417" cy="180158"/>
          </a:xfrm>
          <a:custGeom>
            <a:avLst/>
            <a:gdLst>
              <a:gd name="connsiteX0" fmla="*/ 0 w 1387417"/>
              <a:gd name="connsiteY0" fmla="*/ 180158 h 180158"/>
              <a:gd name="connsiteX1" fmla="*/ 937684 w 1387417"/>
              <a:gd name="connsiteY1" fmla="*/ 29874 h 180158"/>
              <a:gd name="connsiteX2" fmla="*/ 1375834 w 1387417"/>
              <a:gd name="connsiteY2" fmla="*/ 241 h 180158"/>
              <a:gd name="connsiteX3" fmla="*/ 1270000 w 1387417"/>
              <a:gd name="connsiteY3" fmla="*/ 15058 h 180158"/>
              <a:gd name="connsiteX4" fmla="*/ 982134 w 1387417"/>
              <a:gd name="connsiteY4" fmla="*/ 65858 h 180158"/>
              <a:gd name="connsiteX5" fmla="*/ 338667 w 1387417"/>
              <a:gd name="connsiteY5" fmla="*/ 150524 h 180158"/>
              <a:gd name="connsiteX6" fmla="*/ 0 w 1387417"/>
              <a:gd name="connsiteY6" fmla="*/ 180158 h 18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7417" h="180158">
                <a:moveTo>
                  <a:pt x="0" y="180158"/>
                </a:moveTo>
                <a:lnTo>
                  <a:pt x="937684" y="29874"/>
                </a:lnTo>
                <a:cubicBezTo>
                  <a:pt x="1166990" y="-112"/>
                  <a:pt x="1320448" y="2710"/>
                  <a:pt x="1375834" y="241"/>
                </a:cubicBezTo>
                <a:cubicBezTo>
                  <a:pt x="1431220" y="-2228"/>
                  <a:pt x="1270000" y="15058"/>
                  <a:pt x="1270000" y="15058"/>
                </a:cubicBezTo>
                <a:cubicBezTo>
                  <a:pt x="1204383" y="25994"/>
                  <a:pt x="1137356" y="43280"/>
                  <a:pt x="982134" y="65858"/>
                </a:cubicBezTo>
                <a:cubicBezTo>
                  <a:pt x="826912" y="88436"/>
                  <a:pt x="338667" y="150524"/>
                  <a:pt x="338667" y="150524"/>
                </a:cubicBezTo>
                <a:lnTo>
                  <a:pt x="0" y="180158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: 図形 369">
            <a:extLst>
              <a:ext uri="{FF2B5EF4-FFF2-40B4-BE49-F238E27FC236}">
                <a16:creationId xmlns:a16="http://schemas.microsoft.com/office/drawing/2014/main" id="{6F8BA0DF-38F2-4593-B66F-AF8E4698C928}"/>
              </a:ext>
            </a:extLst>
          </p:cNvPr>
          <p:cNvSpPr/>
          <p:nvPr/>
        </p:nvSpPr>
        <p:spPr>
          <a:xfrm>
            <a:off x="7573929" y="594264"/>
            <a:ext cx="839500" cy="366278"/>
          </a:xfrm>
          <a:custGeom>
            <a:avLst/>
            <a:gdLst>
              <a:gd name="connsiteX0" fmla="*/ 1621 w 839500"/>
              <a:gd name="connsiteY0" fmla="*/ 61903 h 366278"/>
              <a:gd name="connsiteX1" fmla="*/ 465171 w 839500"/>
              <a:gd name="connsiteY1" fmla="*/ 19569 h 366278"/>
              <a:gd name="connsiteX2" fmla="*/ 651438 w 839500"/>
              <a:gd name="connsiteY2" fmla="*/ 519 h 366278"/>
              <a:gd name="connsiteX3" fmla="*/ 733988 w 839500"/>
              <a:gd name="connsiteY3" fmla="*/ 38619 h 366278"/>
              <a:gd name="connsiteX4" fmla="*/ 801721 w 839500"/>
              <a:gd name="connsiteY4" fmla="*/ 129636 h 366278"/>
              <a:gd name="connsiteX5" fmla="*/ 825004 w 839500"/>
              <a:gd name="connsiteY5" fmla="*/ 167736 h 366278"/>
              <a:gd name="connsiteX6" fmla="*/ 835588 w 839500"/>
              <a:gd name="connsiteY6" fmla="*/ 360353 h 366278"/>
              <a:gd name="connsiteX7" fmla="*/ 833471 w 839500"/>
              <a:gd name="connsiteY7" fmla="*/ 303203 h 366278"/>
              <a:gd name="connsiteX8" fmla="*/ 767854 w 839500"/>
              <a:gd name="connsiteY8" fmla="*/ 163503 h 366278"/>
              <a:gd name="connsiteX9" fmla="*/ 666254 w 839500"/>
              <a:gd name="connsiteY9" fmla="*/ 61903 h 366278"/>
              <a:gd name="connsiteX10" fmla="*/ 1621 w 839500"/>
              <a:gd name="connsiteY10" fmla="*/ 61903 h 36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9500" h="366278">
                <a:moveTo>
                  <a:pt x="1621" y="61903"/>
                </a:moveTo>
                <a:cubicBezTo>
                  <a:pt x="-31893" y="54847"/>
                  <a:pt x="465171" y="19569"/>
                  <a:pt x="465171" y="19569"/>
                </a:cubicBezTo>
                <a:cubicBezTo>
                  <a:pt x="573474" y="9338"/>
                  <a:pt x="606635" y="-2656"/>
                  <a:pt x="651438" y="519"/>
                </a:cubicBezTo>
                <a:cubicBezTo>
                  <a:pt x="696241" y="3694"/>
                  <a:pt x="708941" y="17100"/>
                  <a:pt x="733988" y="38619"/>
                </a:cubicBezTo>
                <a:cubicBezTo>
                  <a:pt x="759035" y="60138"/>
                  <a:pt x="786552" y="108117"/>
                  <a:pt x="801721" y="129636"/>
                </a:cubicBezTo>
                <a:cubicBezTo>
                  <a:pt x="816890" y="151155"/>
                  <a:pt x="819360" y="129283"/>
                  <a:pt x="825004" y="167736"/>
                </a:cubicBezTo>
                <a:cubicBezTo>
                  <a:pt x="830648" y="206189"/>
                  <a:pt x="834177" y="337775"/>
                  <a:pt x="835588" y="360353"/>
                </a:cubicBezTo>
                <a:cubicBezTo>
                  <a:pt x="836999" y="382931"/>
                  <a:pt x="844760" y="336011"/>
                  <a:pt x="833471" y="303203"/>
                </a:cubicBezTo>
                <a:cubicBezTo>
                  <a:pt x="822182" y="270395"/>
                  <a:pt x="795723" y="203720"/>
                  <a:pt x="767854" y="163503"/>
                </a:cubicBezTo>
                <a:cubicBezTo>
                  <a:pt x="739985" y="123286"/>
                  <a:pt x="800309" y="78131"/>
                  <a:pt x="666254" y="61903"/>
                </a:cubicBezTo>
                <a:cubicBezTo>
                  <a:pt x="532199" y="45675"/>
                  <a:pt x="35135" y="68959"/>
                  <a:pt x="1621" y="6190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: 図形 370">
            <a:extLst>
              <a:ext uri="{FF2B5EF4-FFF2-40B4-BE49-F238E27FC236}">
                <a16:creationId xmlns:a16="http://schemas.microsoft.com/office/drawing/2014/main" id="{DF6986DA-8615-41DC-B28E-FFC0DDF6FB55}"/>
              </a:ext>
            </a:extLst>
          </p:cNvPr>
          <p:cNvSpPr/>
          <p:nvPr/>
        </p:nvSpPr>
        <p:spPr>
          <a:xfrm>
            <a:off x="8356681" y="734913"/>
            <a:ext cx="54047" cy="1022162"/>
          </a:xfrm>
          <a:custGeom>
            <a:avLst/>
            <a:gdLst>
              <a:gd name="connsiteX0" fmla="*/ 52836 w 54047"/>
              <a:gd name="connsiteY0" fmla="*/ 77887 h 1022162"/>
              <a:gd name="connsiteX1" fmla="*/ 46486 w 54047"/>
              <a:gd name="connsiteY1" fmla="*/ 321304 h 1022162"/>
              <a:gd name="connsiteX2" fmla="*/ 29552 w 54047"/>
              <a:gd name="connsiteY2" fmla="*/ 687487 h 1022162"/>
              <a:gd name="connsiteX3" fmla="*/ 18969 w 54047"/>
              <a:gd name="connsiteY3" fmla="*/ 1000754 h 1022162"/>
              <a:gd name="connsiteX4" fmla="*/ 12619 w 54047"/>
              <a:gd name="connsiteY4" fmla="*/ 964770 h 1022162"/>
              <a:gd name="connsiteX5" fmla="*/ 2036 w 54047"/>
              <a:gd name="connsiteY5" fmla="*/ 725587 h 1022162"/>
              <a:gd name="connsiteX6" fmla="*/ 2036 w 54047"/>
              <a:gd name="connsiteY6" fmla="*/ 348820 h 1022162"/>
              <a:gd name="connsiteX7" fmla="*/ 23202 w 54047"/>
              <a:gd name="connsiteY7" fmla="*/ 14387 h 1022162"/>
              <a:gd name="connsiteX8" fmla="*/ 52836 w 54047"/>
              <a:gd name="connsiteY8" fmla="*/ 77887 h 102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47" h="1022162">
                <a:moveTo>
                  <a:pt x="52836" y="77887"/>
                </a:moveTo>
                <a:cubicBezTo>
                  <a:pt x="56717" y="129040"/>
                  <a:pt x="50367" y="219704"/>
                  <a:pt x="46486" y="321304"/>
                </a:cubicBezTo>
                <a:cubicBezTo>
                  <a:pt x="42605" y="422904"/>
                  <a:pt x="34138" y="574246"/>
                  <a:pt x="29552" y="687487"/>
                </a:cubicBezTo>
                <a:cubicBezTo>
                  <a:pt x="24966" y="800728"/>
                  <a:pt x="21791" y="954540"/>
                  <a:pt x="18969" y="1000754"/>
                </a:cubicBezTo>
                <a:cubicBezTo>
                  <a:pt x="16147" y="1046968"/>
                  <a:pt x="15441" y="1010631"/>
                  <a:pt x="12619" y="964770"/>
                </a:cubicBezTo>
                <a:cubicBezTo>
                  <a:pt x="9797" y="918909"/>
                  <a:pt x="3800" y="828245"/>
                  <a:pt x="2036" y="725587"/>
                </a:cubicBezTo>
                <a:cubicBezTo>
                  <a:pt x="272" y="622929"/>
                  <a:pt x="-1492" y="467353"/>
                  <a:pt x="2036" y="348820"/>
                </a:cubicBezTo>
                <a:cubicBezTo>
                  <a:pt x="5564" y="230287"/>
                  <a:pt x="16852" y="54956"/>
                  <a:pt x="23202" y="14387"/>
                </a:cubicBezTo>
                <a:cubicBezTo>
                  <a:pt x="29552" y="-26182"/>
                  <a:pt x="48955" y="26734"/>
                  <a:pt x="52836" y="7788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: 図形 371">
            <a:extLst>
              <a:ext uri="{FF2B5EF4-FFF2-40B4-BE49-F238E27FC236}">
                <a16:creationId xmlns:a16="http://schemas.microsoft.com/office/drawing/2014/main" id="{6362968A-1A71-4B3A-8EE3-0BD9B1CAAF97}"/>
              </a:ext>
            </a:extLst>
          </p:cNvPr>
          <p:cNvSpPr/>
          <p:nvPr/>
        </p:nvSpPr>
        <p:spPr>
          <a:xfrm>
            <a:off x="7192879" y="695059"/>
            <a:ext cx="721367" cy="395276"/>
          </a:xfrm>
          <a:custGeom>
            <a:avLst/>
            <a:gdLst>
              <a:gd name="connsiteX0" fmla="*/ 1671 w 721367"/>
              <a:gd name="connsiteY0" fmla="*/ 3441 h 395276"/>
              <a:gd name="connsiteX1" fmla="*/ 384788 w 721367"/>
              <a:gd name="connsiteY1" fmla="*/ 109274 h 395276"/>
              <a:gd name="connsiteX2" fmla="*/ 549888 w 721367"/>
              <a:gd name="connsiteY2" fmla="*/ 153724 h 395276"/>
              <a:gd name="connsiteX3" fmla="*/ 585871 w 721367"/>
              <a:gd name="connsiteY3" fmla="*/ 193941 h 395276"/>
              <a:gd name="connsiteX4" fmla="*/ 719221 w 721367"/>
              <a:gd name="connsiteY4" fmla="*/ 392908 h 395276"/>
              <a:gd name="connsiteX5" fmla="*/ 659954 w 721367"/>
              <a:gd name="connsiteY5" fmla="*/ 293424 h 395276"/>
              <a:gd name="connsiteX6" fmla="*/ 552004 w 721367"/>
              <a:gd name="connsiteY6" fmla="*/ 143141 h 395276"/>
              <a:gd name="connsiteX7" fmla="*/ 469454 w 721367"/>
              <a:gd name="connsiteY7" fmla="*/ 124091 h 395276"/>
              <a:gd name="connsiteX8" fmla="*/ 253554 w 721367"/>
              <a:gd name="connsiteY8" fmla="*/ 35191 h 395276"/>
              <a:gd name="connsiteX9" fmla="*/ 1671 w 721367"/>
              <a:gd name="connsiteY9" fmla="*/ 3441 h 39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367" h="395276">
                <a:moveTo>
                  <a:pt x="1671" y="3441"/>
                </a:moveTo>
                <a:cubicBezTo>
                  <a:pt x="23543" y="15788"/>
                  <a:pt x="293419" y="84227"/>
                  <a:pt x="384788" y="109274"/>
                </a:cubicBezTo>
                <a:cubicBezTo>
                  <a:pt x="476158" y="134321"/>
                  <a:pt x="516374" y="139613"/>
                  <a:pt x="549888" y="153724"/>
                </a:cubicBezTo>
                <a:cubicBezTo>
                  <a:pt x="583402" y="167835"/>
                  <a:pt x="557649" y="154077"/>
                  <a:pt x="585871" y="193941"/>
                </a:cubicBezTo>
                <a:cubicBezTo>
                  <a:pt x="614093" y="233805"/>
                  <a:pt x="706874" y="376328"/>
                  <a:pt x="719221" y="392908"/>
                </a:cubicBezTo>
                <a:cubicBezTo>
                  <a:pt x="731568" y="409489"/>
                  <a:pt x="687823" y="335052"/>
                  <a:pt x="659954" y="293424"/>
                </a:cubicBezTo>
                <a:cubicBezTo>
                  <a:pt x="632085" y="251796"/>
                  <a:pt x="583754" y="171363"/>
                  <a:pt x="552004" y="143141"/>
                </a:cubicBezTo>
                <a:cubicBezTo>
                  <a:pt x="520254" y="114919"/>
                  <a:pt x="519196" y="142083"/>
                  <a:pt x="469454" y="124091"/>
                </a:cubicBezTo>
                <a:cubicBezTo>
                  <a:pt x="419712" y="106099"/>
                  <a:pt x="328696" y="56005"/>
                  <a:pt x="253554" y="35191"/>
                </a:cubicBezTo>
                <a:cubicBezTo>
                  <a:pt x="178412" y="14377"/>
                  <a:pt x="-20201" y="-8906"/>
                  <a:pt x="1671" y="344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: 図形 372">
            <a:extLst>
              <a:ext uri="{FF2B5EF4-FFF2-40B4-BE49-F238E27FC236}">
                <a16:creationId xmlns:a16="http://schemas.microsoft.com/office/drawing/2014/main" id="{2AD73435-4ABF-4E45-A8F1-935332E5A7CF}"/>
              </a:ext>
            </a:extLst>
          </p:cNvPr>
          <p:cNvSpPr/>
          <p:nvPr/>
        </p:nvSpPr>
        <p:spPr>
          <a:xfrm>
            <a:off x="7903624" y="1067919"/>
            <a:ext cx="464141" cy="652284"/>
          </a:xfrm>
          <a:custGeom>
            <a:avLst/>
            <a:gdLst>
              <a:gd name="connsiteX0" fmla="*/ 9 w 464141"/>
              <a:gd name="connsiteY0" fmla="*/ 998 h 652284"/>
              <a:gd name="connsiteX1" fmla="*/ 201093 w 464141"/>
              <a:gd name="connsiteY1" fmla="*/ 89898 h 652284"/>
              <a:gd name="connsiteX2" fmla="*/ 241309 w 464141"/>
              <a:gd name="connsiteY2" fmla="*/ 138581 h 652284"/>
              <a:gd name="connsiteX3" fmla="*/ 328093 w 464141"/>
              <a:gd name="connsiteY3" fmla="*/ 265581 h 652284"/>
              <a:gd name="connsiteX4" fmla="*/ 374659 w 464141"/>
              <a:gd name="connsiteY4" fmla="*/ 379881 h 652284"/>
              <a:gd name="connsiteX5" fmla="*/ 416993 w 464141"/>
              <a:gd name="connsiteY5" fmla="*/ 525931 h 652284"/>
              <a:gd name="connsiteX6" fmla="*/ 463559 w 464141"/>
              <a:gd name="connsiteY6" fmla="*/ 648698 h 652284"/>
              <a:gd name="connsiteX7" fmla="*/ 433926 w 464141"/>
              <a:gd name="connsiteY7" fmla="*/ 591548 h 652284"/>
              <a:gd name="connsiteX8" fmla="*/ 311159 w 464141"/>
              <a:gd name="connsiteY8" fmla="*/ 316381 h 652284"/>
              <a:gd name="connsiteX9" fmla="*/ 270943 w 464141"/>
              <a:gd name="connsiteY9" fmla="*/ 212664 h 652284"/>
              <a:gd name="connsiteX10" fmla="*/ 209559 w 464141"/>
              <a:gd name="connsiteY10" fmla="*/ 153398 h 652284"/>
              <a:gd name="connsiteX11" fmla="*/ 9 w 464141"/>
              <a:gd name="connsiteY11" fmla="*/ 998 h 65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141" h="652284">
                <a:moveTo>
                  <a:pt x="9" y="998"/>
                </a:moveTo>
                <a:cubicBezTo>
                  <a:pt x="-1402" y="-9585"/>
                  <a:pt x="160876" y="66968"/>
                  <a:pt x="201093" y="89898"/>
                </a:cubicBezTo>
                <a:cubicBezTo>
                  <a:pt x="241310" y="112828"/>
                  <a:pt x="220142" y="109301"/>
                  <a:pt x="241309" y="138581"/>
                </a:cubicBezTo>
                <a:cubicBezTo>
                  <a:pt x="262476" y="167861"/>
                  <a:pt x="305868" y="225364"/>
                  <a:pt x="328093" y="265581"/>
                </a:cubicBezTo>
                <a:cubicBezTo>
                  <a:pt x="350318" y="305798"/>
                  <a:pt x="359842" y="336489"/>
                  <a:pt x="374659" y="379881"/>
                </a:cubicBezTo>
                <a:cubicBezTo>
                  <a:pt x="389476" y="423273"/>
                  <a:pt x="402176" y="481128"/>
                  <a:pt x="416993" y="525931"/>
                </a:cubicBezTo>
                <a:cubicBezTo>
                  <a:pt x="431810" y="570734"/>
                  <a:pt x="460737" y="637762"/>
                  <a:pt x="463559" y="648698"/>
                </a:cubicBezTo>
                <a:cubicBezTo>
                  <a:pt x="466381" y="659634"/>
                  <a:pt x="459326" y="646934"/>
                  <a:pt x="433926" y="591548"/>
                </a:cubicBezTo>
                <a:cubicBezTo>
                  <a:pt x="408526" y="536162"/>
                  <a:pt x="338323" y="379528"/>
                  <a:pt x="311159" y="316381"/>
                </a:cubicBezTo>
                <a:cubicBezTo>
                  <a:pt x="283995" y="253234"/>
                  <a:pt x="287876" y="239828"/>
                  <a:pt x="270943" y="212664"/>
                </a:cubicBezTo>
                <a:cubicBezTo>
                  <a:pt x="254010" y="185500"/>
                  <a:pt x="256831" y="184795"/>
                  <a:pt x="209559" y="153398"/>
                </a:cubicBezTo>
                <a:cubicBezTo>
                  <a:pt x="162287" y="122001"/>
                  <a:pt x="1420" y="11581"/>
                  <a:pt x="9" y="99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: 図形 373">
            <a:extLst>
              <a:ext uri="{FF2B5EF4-FFF2-40B4-BE49-F238E27FC236}">
                <a16:creationId xmlns:a16="http://schemas.microsoft.com/office/drawing/2014/main" id="{92C87F63-32DB-40F1-A78B-F641115FDB75}"/>
              </a:ext>
            </a:extLst>
          </p:cNvPr>
          <p:cNvSpPr/>
          <p:nvPr/>
        </p:nvSpPr>
        <p:spPr>
          <a:xfrm>
            <a:off x="7162734" y="1454725"/>
            <a:ext cx="635739" cy="62925"/>
          </a:xfrm>
          <a:custGeom>
            <a:avLst/>
            <a:gdLst>
              <a:gd name="connsiteX0" fmla="*/ 66 w 635739"/>
              <a:gd name="connsiteY0" fmla="*/ 39642 h 62925"/>
              <a:gd name="connsiteX1" fmla="*/ 300633 w 635739"/>
              <a:gd name="connsiteY1" fmla="*/ 45992 h 62925"/>
              <a:gd name="connsiteX2" fmla="*/ 438216 w 635739"/>
              <a:gd name="connsiteY2" fmla="*/ 12125 h 62925"/>
              <a:gd name="connsiteX3" fmla="*/ 630833 w 635739"/>
              <a:gd name="connsiteY3" fmla="*/ 7892 h 62925"/>
              <a:gd name="connsiteX4" fmla="*/ 569449 w 635739"/>
              <a:gd name="connsiteY4" fmla="*/ 1542 h 62925"/>
              <a:gd name="connsiteX5" fmla="*/ 472083 w 635739"/>
              <a:gd name="connsiteY5" fmla="*/ 39642 h 62925"/>
              <a:gd name="connsiteX6" fmla="*/ 328149 w 635739"/>
              <a:gd name="connsiteY6" fmla="*/ 62925 h 62925"/>
              <a:gd name="connsiteX7" fmla="*/ 66 w 635739"/>
              <a:gd name="connsiteY7" fmla="*/ 39642 h 6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739" h="62925">
                <a:moveTo>
                  <a:pt x="66" y="39642"/>
                </a:moveTo>
                <a:cubicBezTo>
                  <a:pt x="-4520" y="36820"/>
                  <a:pt x="227608" y="50578"/>
                  <a:pt x="300633" y="45992"/>
                </a:cubicBezTo>
                <a:cubicBezTo>
                  <a:pt x="373658" y="41406"/>
                  <a:pt x="383183" y="18475"/>
                  <a:pt x="438216" y="12125"/>
                </a:cubicBezTo>
                <a:cubicBezTo>
                  <a:pt x="493249" y="5775"/>
                  <a:pt x="608961" y="9656"/>
                  <a:pt x="630833" y="7892"/>
                </a:cubicBezTo>
                <a:cubicBezTo>
                  <a:pt x="652705" y="6128"/>
                  <a:pt x="595907" y="-3750"/>
                  <a:pt x="569449" y="1542"/>
                </a:cubicBezTo>
                <a:cubicBezTo>
                  <a:pt x="542991" y="6834"/>
                  <a:pt x="512300" y="29411"/>
                  <a:pt x="472083" y="39642"/>
                </a:cubicBezTo>
                <a:cubicBezTo>
                  <a:pt x="431866" y="49873"/>
                  <a:pt x="406466" y="57986"/>
                  <a:pt x="328149" y="62925"/>
                </a:cubicBezTo>
                <a:lnTo>
                  <a:pt x="66" y="39642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: 図形 374">
            <a:extLst>
              <a:ext uri="{FF2B5EF4-FFF2-40B4-BE49-F238E27FC236}">
                <a16:creationId xmlns:a16="http://schemas.microsoft.com/office/drawing/2014/main" id="{863D3128-9C18-47A4-AEB1-87745EDE889F}"/>
              </a:ext>
            </a:extLst>
          </p:cNvPr>
          <p:cNvSpPr/>
          <p:nvPr/>
        </p:nvSpPr>
        <p:spPr>
          <a:xfrm>
            <a:off x="7532120" y="1498306"/>
            <a:ext cx="80796" cy="700601"/>
          </a:xfrm>
          <a:custGeom>
            <a:avLst/>
            <a:gdLst>
              <a:gd name="connsiteX0" fmla="*/ 79413 w 80796"/>
              <a:gd name="connsiteY0" fmla="*/ 8761 h 700601"/>
              <a:gd name="connsiteX1" fmla="*/ 54013 w 80796"/>
              <a:gd name="connsiteY1" fmla="*/ 137877 h 700601"/>
              <a:gd name="connsiteX2" fmla="*/ 43430 w 80796"/>
              <a:gd name="connsiteY2" fmla="*/ 353777 h 700601"/>
              <a:gd name="connsiteX3" fmla="*/ 15913 w 80796"/>
              <a:gd name="connsiteY3" fmla="*/ 482894 h 700601"/>
              <a:gd name="connsiteX4" fmla="*/ 1097 w 80796"/>
              <a:gd name="connsiteY4" fmla="*/ 696677 h 700601"/>
              <a:gd name="connsiteX5" fmla="*/ 1097 w 80796"/>
              <a:gd name="connsiteY5" fmla="*/ 626827 h 700601"/>
              <a:gd name="connsiteX6" fmla="*/ 7447 w 80796"/>
              <a:gd name="connsiteY6" fmla="*/ 383411 h 700601"/>
              <a:gd name="connsiteX7" fmla="*/ 79413 w 80796"/>
              <a:gd name="connsiteY7" fmla="*/ 8761 h 70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96" h="700601">
                <a:moveTo>
                  <a:pt x="79413" y="8761"/>
                </a:moveTo>
                <a:cubicBezTo>
                  <a:pt x="87174" y="-32161"/>
                  <a:pt x="60010" y="80374"/>
                  <a:pt x="54013" y="137877"/>
                </a:cubicBezTo>
                <a:cubicBezTo>
                  <a:pt x="48016" y="195380"/>
                  <a:pt x="49780" y="296274"/>
                  <a:pt x="43430" y="353777"/>
                </a:cubicBezTo>
                <a:cubicBezTo>
                  <a:pt x="37080" y="411280"/>
                  <a:pt x="22968" y="425744"/>
                  <a:pt x="15913" y="482894"/>
                </a:cubicBezTo>
                <a:cubicBezTo>
                  <a:pt x="8858" y="540044"/>
                  <a:pt x="3566" y="672688"/>
                  <a:pt x="1097" y="696677"/>
                </a:cubicBezTo>
                <a:cubicBezTo>
                  <a:pt x="-1372" y="720666"/>
                  <a:pt x="1097" y="626827"/>
                  <a:pt x="1097" y="626827"/>
                </a:cubicBezTo>
                <a:cubicBezTo>
                  <a:pt x="2155" y="574616"/>
                  <a:pt x="-1020" y="485364"/>
                  <a:pt x="7447" y="383411"/>
                </a:cubicBezTo>
                <a:cubicBezTo>
                  <a:pt x="15914" y="281458"/>
                  <a:pt x="71652" y="49683"/>
                  <a:pt x="79413" y="876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: 図形 375">
            <a:extLst>
              <a:ext uri="{FF2B5EF4-FFF2-40B4-BE49-F238E27FC236}">
                <a16:creationId xmlns:a16="http://schemas.microsoft.com/office/drawing/2014/main" id="{D07ACD16-630E-4FA4-96AC-8145A70D1879}"/>
              </a:ext>
            </a:extLst>
          </p:cNvPr>
          <p:cNvSpPr/>
          <p:nvPr/>
        </p:nvSpPr>
        <p:spPr>
          <a:xfrm>
            <a:off x="8358614" y="1692230"/>
            <a:ext cx="48819" cy="853434"/>
          </a:xfrm>
          <a:custGeom>
            <a:avLst/>
            <a:gdLst>
              <a:gd name="connsiteX0" fmla="*/ 19153 w 48819"/>
              <a:gd name="connsiteY0" fmla="*/ 1103 h 853434"/>
              <a:gd name="connsiteX1" fmla="*/ 42436 w 48819"/>
              <a:gd name="connsiteY1" fmla="*/ 322837 h 853434"/>
              <a:gd name="connsiteX2" fmla="*/ 48786 w 48819"/>
              <a:gd name="connsiteY2" fmla="*/ 598003 h 853434"/>
              <a:gd name="connsiteX3" fmla="*/ 44553 w 48819"/>
              <a:gd name="connsiteY3" fmla="*/ 849887 h 853434"/>
              <a:gd name="connsiteX4" fmla="*/ 36086 w 48819"/>
              <a:gd name="connsiteY4" fmla="*/ 725003 h 853434"/>
              <a:gd name="connsiteX5" fmla="*/ 103 w 48819"/>
              <a:gd name="connsiteY5" fmla="*/ 439253 h 853434"/>
              <a:gd name="connsiteX6" fmla="*/ 19153 w 48819"/>
              <a:gd name="connsiteY6" fmla="*/ 1103 h 85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19" h="853434">
                <a:moveTo>
                  <a:pt x="19153" y="1103"/>
                </a:moveTo>
                <a:cubicBezTo>
                  <a:pt x="26208" y="-18300"/>
                  <a:pt x="37497" y="223354"/>
                  <a:pt x="42436" y="322837"/>
                </a:cubicBezTo>
                <a:cubicBezTo>
                  <a:pt x="47375" y="422320"/>
                  <a:pt x="48433" y="510161"/>
                  <a:pt x="48786" y="598003"/>
                </a:cubicBezTo>
                <a:cubicBezTo>
                  <a:pt x="49139" y="685845"/>
                  <a:pt x="46670" y="828720"/>
                  <a:pt x="44553" y="849887"/>
                </a:cubicBezTo>
                <a:cubicBezTo>
                  <a:pt x="42436" y="871054"/>
                  <a:pt x="43494" y="793442"/>
                  <a:pt x="36086" y="725003"/>
                </a:cubicBezTo>
                <a:cubicBezTo>
                  <a:pt x="28678" y="656564"/>
                  <a:pt x="1514" y="558492"/>
                  <a:pt x="103" y="439253"/>
                </a:cubicBezTo>
                <a:cubicBezTo>
                  <a:pt x="-1308" y="320014"/>
                  <a:pt x="12098" y="20506"/>
                  <a:pt x="19153" y="110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: 図形 376">
            <a:extLst>
              <a:ext uri="{FF2B5EF4-FFF2-40B4-BE49-F238E27FC236}">
                <a16:creationId xmlns:a16="http://schemas.microsoft.com/office/drawing/2014/main" id="{37B3A64A-295D-4842-ADF3-51ED970D120C}"/>
              </a:ext>
            </a:extLst>
          </p:cNvPr>
          <p:cNvSpPr/>
          <p:nvPr/>
        </p:nvSpPr>
        <p:spPr>
          <a:xfrm>
            <a:off x="8323884" y="2398055"/>
            <a:ext cx="76071" cy="702089"/>
          </a:xfrm>
          <a:custGeom>
            <a:avLst/>
            <a:gdLst>
              <a:gd name="connsiteX0" fmla="*/ 75049 w 76071"/>
              <a:gd name="connsiteY0" fmla="*/ 128 h 702089"/>
              <a:gd name="connsiteX1" fmla="*/ 49649 w 76071"/>
              <a:gd name="connsiteY1" fmla="*/ 362078 h 702089"/>
              <a:gd name="connsiteX2" fmla="*/ 34833 w 76071"/>
              <a:gd name="connsiteY2" fmla="*/ 499662 h 702089"/>
              <a:gd name="connsiteX3" fmla="*/ 966 w 76071"/>
              <a:gd name="connsiteY3" fmla="*/ 698628 h 702089"/>
              <a:gd name="connsiteX4" fmla="*/ 9433 w 76071"/>
              <a:gd name="connsiteY4" fmla="*/ 609728 h 702089"/>
              <a:gd name="connsiteX5" fmla="*/ 11549 w 76071"/>
              <a:gd name="connsiteY5" fmla="*/ 404412 h 702089"/>
              <a:gd name="connsiteX6" fmla="*/ 75049 w 76071"/>
              <a:gd name="connsiteY6" fmla="*/ 128 h 70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71" h="702089">
                <a:moveTo>
                  <a:pt x="75049" y="128"/>
                </a:moveTo>
                <a:cubicBezTo>
                  <a:pt x="81399" y="-6928"/>
                  <a:pt x="56352" y="278822"/>
                  <a:pt x="49649" y="362078"/>
                </a:cubicBezTo>
                <a:cubicBezTo>
                  <a:pt x="42946" y="445334"/>
                  <a:pt x="42947" y="443571"/>
                  <a:pt x="34833" y="499662"/>
                </a:cubicBezTo>
                <a:cubicBezTo>
                  <a:pt x="26719" y="555753"/>
                  <a:pt x="5199" y="680284"/>
                  <a:pt x="966" y="698628"/>
                </a:cubicBezTo>
                <a:cubicBezTo>
                  <a:pt x="-3267" y="716972"/>
                  <a:pt x="7669" y="658764"/>
                  <a:pt x="9433" y="609728"/>
                </a:cubicBezTo>
                <a:cubicBezTo>
                  <a:pt x="11197" y="560692"/>
                  <a:pt x="966" y="508834"/>
                  <a:pt x="11549" y="404412"/>
                </a:cubicBezTo>
                <a:cubicBezTo>
                  <a:pt x="22132" y="299990"/>
                  <a:pt x="68699" y="7184"/>
                  <a:pt x="75049" y="12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: 図形 377">
            <a:extLst>
              <a:ext uri="{FF2B5EF4-FFF2-40B4-BE49-F238E27FC236}">
                <a16:creationId xmlns:a16="http://schemas.microsoft.com/office/drawing/2014/main" id="{34B1DAC6-A4E8-4FA6-91F4-74ADCCE18A17}"/>
              </a:ext>
            </a:extLst>
          </p:cNvPr>
          <p:cNvSpPr/>
          <p:nvPr/>
        </p:nvSpPr>
        <p:spPr>
          <a:xfrm>
            <a:off x="7480300" y="2012937"/>
            <a:ext cx="49447" cy="606841"/>
          </a:xfrm>
          <a:custGeom>
            <a:avLst/>
            <a:gdLst>
              <a:gd name="connsiteX0" fmla="*/ 46567 w 49447"/>
              <a:gd name="connsiteY0" fmla="*/ 13 h 606841"/>
              <a:gd name="connsiteX1" fmla="*/ 12700 w 49447"/>
              <a:gd name="connsiteY1" fmla="*/ 268830 h 606841"/>
              <a:gd name="connsiteX2" fmla="*/ 0 w 49447"/>
              <a:gd name="connsiteY2" fmla="*/ 599030 h 606841"/>
              <a:gd name="connsiteX3" fmla="*/ 12700 w 49447"/>
              <a:gd name="connsiteY3" fmla="*/ 484730 h 606841"/>
              <a:gd name="connsiteX4" fmla="*/ 42333 w 49447"/>
              <a:gd name="connsiteY4" fmla="*/ 279413 h 606841"/>
              <a:gd name="connsiteX5" fmla="*/ 46567 w 49447"/>
              <a:gd name="connsiteY5" fmla="*/ 13 h 60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47" h="606841">
                <a:moveTo>
                  <a:pt x="46567" y="13"/>
                </a:moveTo>
                <a:cubicBezTo>
                  <a:pt x="41628" y="-1751"/>
                  <a:pt x="20461" y="168994"/>
                  <a:pt x="12700" y="268830"/>
                </a:cubicBezTo>
                <a:cubicBezTo>
                  <a:pt x="4939" y="368666"/>
                  <a:pt x="0" y="563047"/>
                  <a:pt x="0" y="599030"/>
                </a:cubicBezTo>
                <a:cubicBezTo>
                  <a:pt x="0" y="635013"/>
                  <a:pt x="5645" y="537999"/>
                  <a:pt x="12700" y="484730"/>
                </a:cubicBezTo>
                <a:cubicBezTo>
                  <a:pt x="19755" y="431461"/>
                  <a:pt x="34572" y="355613"/>
                  <a:pt x="42333" y="279413"/>
                </a:cubicBezTo>
                <a:cubicBezTo>
                  <a:pt x="50094" y="203213"/>
                  <a:pt x="51506" y="1777"/>
                  <a:pt x="46567" y="1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: 図形 378">
            <a:extLst>
              <a:ext uri="{FF2B5EF4-FFF2-40B4-BE49-F238E27FC236}">
                <a16:creationId xmlns:a16="http://schemas.microsoft.com/office/drawing/2014/main" id="{20D26C97-DF86-47B0-BEF1-E3F857637187}"/>
              </a:ext>
            </a:extLst>
          </p:cNvPr>
          <p:cNvSpPr/>
          <p:nvPr/>
        </p:nvSpPr>
        <p:spPr>
          <a:xfrm>
            <a:off x="7531440" y="2336798"/>
            <a:ext cx="58078" cy="599035"/>
          </a:xfrm>
          <a:custGeom>
            <a:avLst/>
            <a:gdLst>
              <a:gd name="connsiteX0" fmla="*/ 1777 w 58078"/>
              <a:gd name="connsiteY0" fmla="*/ 2 h 599035"/>
              <a:gd name="connsiteX1" fmla="*/ 10243 w 58078"/>
              <a:gd name="connsiteY1" fmla="*/ 266702 h 599035"/>
              <a:gd name="connsiteX2" fmla="*/ 56810 w 58078"/>
              <a:gd name="connsiteY2" fmla="*/ 590552 h 599035"/>
              <a:gd name="connsiteX3" fmla="*/ 44110 w 58078"/>
              <a:gd name="connsiteY3" fmla="*/ 484719 h 599035"/>
              <a:gd name="connsiteX4" fmla="*/ 35643 w 58078"/>
              <a:gd name="connsiteY4" fmla="*/ 270935 h 599035"/>
              <a:gd name="connsiteX5" fmla="*/ 1777 w 58078"/>
              <a:gd name="connsiteY5" fmla="*/ 2 h 59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78" h="599035">
                <a:moveTo>
                  <a:pt x="1777" y="2"/>
                </a:moveTo>
                <a:cubicBezTo>
                  <a:pt x="-2456" y="-704"/>
                  <a:pt x="1071" y="168277"/>
                  <a:pt x="10243" y="266702"/>
                </a:cubicBezTo>
                <a:cubicBezTo>
                  <a:pt x="19415" y="365127"/>
                  <a:pt x="51166" y="554216"/>
                  <a:pt x="56810" y="590552"/>
                </a:cubicBezTo>
                <a:cubicBezTo>
                  <a:pt x="62454" y="626888"/>
                  <a:pt x="47638" y="537988"/>
                  <a:pt x="44110" y="484719"/>
                </a:cubicBezTo>
                <a:cubicBezTo>
                  <a:pt x="40582" y="431450"/>
                  <a:pt x="42346" y="352779"/>
                  <a:pt x="35643" y="270935"/>
                </a:cubicBezTo>
                <a:cubicBezTo>
                  <a:pt x="28940" y="189091"/>
                  <a:pt x="6010" y="708"/>
                  <a:pt x="1777" y="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: 図形 379">
            <a:extLst>
              <a:ext uri="{FF2B5EF4-FFF2-40B4-BE49-F238E27FC236}">
                <a16:creationId xmlns:a16="http://schemas.microsoft.com/office/drawing/2014/main" id="{DEA5FE4A-2F6D-4949-A12B-94EAD43064BC}"/>
              </a:ext>
            </a:extLst>
          </p:cNvPr>
          <p:cNvSpPr/>
          <p:nvPr/>
        </p:nvSpPr>
        <p:spPr>
          <a:xfrm>
            <a:off x="8223148" y="3029241"/>
            <a:ext cx="129225" cy="776872"/>
          </a:xfrm>
          <a:custGeom>
            <a:avLst/>
            <a:gdLst>
              <a:gd name="connsiteX0" fmla="*/ 129219 w 129225"/>
              <a:gd name="connsiteY0" fmla="*/ 6059 h 776872"/>
              <a:gd name="connsiteX1" fmla="*/ 46669 w 129225"/>
              <a:gd name="connsiteY1" fmla="*/ 492892 h 776872"/>
              <a:gd name="connsiteX2" fmla="*/ 2219 w 129225"/>
              <a:gd name="connsiteY2" fmla="*/ 765942 h 776872"/>
              <a:gd name="connsiteX3" fmla="*/ 6452 w 129225"/>
              <a:gd name="connsiteY3" fmla="*/ 708792 h 776872"/>
              <a:gd name="connsiteX4" fmla="*/ 4335 w 129225"/>
              <a:gd name="connsiteY4" fmla="*/ 577559 h 776872"/>
              <a:gd name="connsiteX5" fmla="*/ 50902 w 129225"/>
              <a:gd name="connsiteY5" fmla="*/ 243126 h 776872"/>
              <a:gd name="connsiteX6" fmla="*/ 129219 w 129225"/>
              <a:gd name="connsiteY6" fmla="*/ 6059 h 77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225" h="776872">
                <a:moveTo>
                  <a:pt x="129219" y="6059"/>
                </a:moveTo>
                <a:cubicBezTo>
                  <a:pt x="128513" y="47687"/>
                  <a:pt x="67836" y="366245"/>
                  <a:pt x="46669" y="492892"/>
                </a:cubicBezTo>
                <a:cubicBezTo>
                  <a:pt x="25502" y="619539"/>
                  <a:pt x="8922" y="729959"/>
                  <a:pt x="2219" y="765942"/>
                </a:cubicBezTo>
                <a:cubicBezTo>
                  <a:pt x="-4484" y="801925"/>
                  <a:pt x="6099" y="740189"/>
                  <a:pt x="6452" y="708792"/>
                </a:cubicBezTo>
                <a:cubicBezTo>
                  <a:pt x="6805" y="677395"/>
                  <a:pt x="-3073" y="655170"/>
                  <a:pt x="4335" y="577559"/>
                </a:cubicBezTo>
                <a:cubicBezTo>
                  <a:pt x="11743" y="499948"/>
                  <a:pt x="32910" y="338729"/>
                  <a:pt x="50902" y="243126"/>
                </a:cubicBezTo>
                <a:cubicBezTo>
                  <a:pt x="68894" y="147523"/>
                  <a:pt x="129925" y="-35569"/>
                  <a:pt x="129219" y="605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: 図形 380">
            <a:extLst>
              <a:ext uri="{FF2B5EF4-FFF2-40B4-BE49-F238E27FC236}">
                <a16:creationId xmlns:a16="http://schemas.microsoft.com/office/drawing/2014/main" id="{8191D04B-626E-4C27-8861-A69A35CB72CB}"/>
              </a:ext>
            </a:extLst>
          </p:cNvPr>
          <p:cNvSpPr/>
          <p:nvPr/>
        </p:nvSpPr>
        <p:spPr>
          <a:xfrm>
            <a:off x="7549702" y="2658371"/>
            <a:ext cx="158438" cy="1061690"/>
          </a:xfrm>
          <a:custGeom>
            <a:avLst/>
            <a:gdLst>
              <a:gd name="connsiteX0" fmla="*/ 448 w 158438"/>
              <a:gd name="connsiteY0" fmla="*/ 162 h 1061690"/>
              <a:gd name="connsiteX1" fmla="*/ 61831 w 158438"/>
              <a:gd name="connsiteY1" fmla="*/ 374812 h 1061690"/>
              <a:gd name="connsiteX2" fmla="*/ 110515 w 158438"/>
              <a:gd name="connsiteY2" fmla="*/ 804496 h 1061690"/>
              <a:gd name="connsiteX3" fmla="*/ 157081 w 158438"/>
              <a:gd name="connsiteY3" fmla="*/ 1050029 h 1061690"/>
              <a:gd name="connsiteX4" fmla="*/ 142265 w 158438"/>
              <a:gd name="connsiteY4" fmla="*/ 1005579 h 1061690"/>
              <a:gd name="connsiteX5" fmla="*/ 104165 w 158438"/>
              <a:gd name="connsiteY5" fmla="*/ 859529 h 1061690"/>
              <a:gd name="connsiteX6" fmla="*/ 36431 w 158438"/>
              <a:gd name="connsiteY6" fmla="*/ 419262 h 1061690"/>
              <a:gd name="connsiteX7" fmla="*/ 448 w 158438"/>
              <a:gd name="connsiteY7" fmla="*/ 162 h 106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438" h="1061690">
                <a:moveTo>
                  <a:pt x="448" y="162"/>
                </a:moveTo>
                <a:cubicBezTo>
                  <a:pt x="4681" y="-7246"/>
                  <a:pt x="43487" y="240756"/>
                  <a:pt x="61831" y="374812"/>
                </a:cubicBezTo>
                <a:cubicBezTo>
                  <a:pt x="80175" y="508868"/>
                  <a:pt x="94640" y="691960"/>
                  <a:pt x="110515" y="804496"/>
                </a:cubicBezTo>
                <a:cubicBezTo>
                  <a:pt x="126390" y="917032"/>
                  <a:pt x="151789" y="1016515"/>
                  <a:pt x="157081" y="1050029"/>
                </a:cubicBezTo>
                <a:cubicBezTo>
                  <a:pt x="162373" y="1083543"/>
                  <a:pt x="151084" y="1037329"/>
                  <a:pt x="142265" y="1005579"/>
                </a:cubicBezTo>
                <a:cubicBezTo>
                  <a:pt x="133446" y="973829"/>
                  <a:pt x="121804" y="957249"/>
                  <a:pt x="104165" y="859529"/>
                </a:cubicBezTo>
                <a:cubicBezTo>
                  <a:pt x="86526" y="761809"/>
                  <a:pt x="49837" y="561079"/>
                  <a:pt x="36431" y="419262"/>
                </a:cubicBezTo>
                <a:cubicBezTo>
                  <a:pt x="23025" y="277445"/>
                  <a:pt x="-3785" y="7570"/>
                  <a:pt x="448" y="16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: 図形 381">
            <a:extLst>
              <a:ext uri="{FF2B5EF4-FFF2-40B4-BE49-F238E27FC236}">
                <a16:creationId xmlns:a16="http://schemas.microsoft.com/office/drawing/2014/main" id="{EA704CE8-0554-45A9-825A-827C364E8F8C}"/>
              </a:ext>
            </a:extLst>
          </p:cNvPr>
          <p:cNvSpPr/>
          <p:nvPr/>
        </p:nvSpPr>
        <p:spPr>
          <a:xfrm>
            <a:off x="7492920" y="2614460"/>
            <a:ext cx="36396" cy="922862"/>
          </a:xfrm>
          <a:custGeom>
            <a:avLst/>
            <a:gdLst>
              <a:gd name="connsiteX0" fmla="*/ 17013 w 36396"/>
              <a:gd name="connsiteY0" fmla="*/ 1740 h 922862"/>
              <a:gd name="connsiteX1" fmla="*/ 4313 w 36396"/>
              <a:gd name="connsiteY1" fmla="*/ 166840 h 922862"/>
              <a:gd name="connsiteX2" fmla="*/ 27597 w 36396"/>
              <a:gd name="connsiteY2" fmla="*/ 539373 h 922862"/>
              <a:gd name="connsiteX3" fmla="*/ 33947 w 36396"/>
              <a:gd name="connsiteY3" fmla="*/ 698123 h 922862"/>
              <a:gd name="connsiteX4" fmla="*/ 33947 w 36396"/>
              <a:gd name="connsiteY4" fmla="*/ 856873 h 922862"/>
              <a:gd name="connsiteX5" fmla="*/ 4313 w 36396"/>
              <a:gd name="connsiteY5" fmla="*/ 922490 h 922862"/>
              <a:gd name="connsiteX6" fmla="*/ 12780 w 36396"/>
              <a:gd name="connsiteY6" fmla="*/ 831473 h 922862"/>
              <a:gd name="connsiteX7" fmla="*/ 12780 w 36396"/>
              <a:gd name="connsiteY7" fmla="*/ 693890 h 922862"/>
              <a:gd name="connsiteX8" fmla="*/ 12780 w 36396"/>
              <a:gd name="connsiteY8" fmla="*/ 444123 h 922862"/>
              <a:gd name="connsiteX9" fmla="*/ 80 w 36396"/>
              <a:gd name="connsiteY9" fmla="*/ 259973 h 922862"/>
              <a:gd name="connsiteX10" fmla="*/ 17013 w 36396"/>
              <a:gd name="connsiteY10" fmla="*/ 1740 h 92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96" h="922862">
                <a:moveTo>
                  <a:pt x="17013" y="1740"/>
                </a:moveTo>
                <a:cubicBezTo>
                  <a:pt x="17718" y="-13782"/>
                  <a:pt x="2549" y="77235"/>
                  <a:pt x="4313" y="166840"/>
                </a:cubicBezTo>
                <a:cubicBezTo>
                  <a:pt x="6077" y="256445"/>
                  <a:pt x="22658" y="450826"/>
                  <a:pt x="27597" y="539373"/>
                </a:cubicBezTo>
                <a:cubicBezTo>
                  <a:pt x="32536" y="627920"/>
                  <a:pt x="32889" y="645206"/>
                  <a:pt x="33947" y="698123"/>
                </a:cubicBezTo>
                <a:cubicBezTo>
                  <a:pt x="35005" y="751040"/>
                  <a:pt x="38886" y="819479"/>
                  <a:pt x="33947" y="856873"/>
                </a:cubicBezTo>
                <a:cubicBezTo>
                  <a:pt x="29008" y="894267"/>
                  <a:pt x="7841" y="926723"/>
                  <a:pt x="4313" y="922490"/>
                </a:cubicBezTo>
                <a:cubicBezTo>
                  <a:pt x="785" y="918257"/>
                  <a:pt x="11369" y="869573"/>
                  <a:pt x="12780" y="831473"/>
                </a:cubicBezTo>
                <a:cubicBezTo>
                  <a:pt x="14191" y="793373"/>
                  <a:pt x="12780" y="693890"/>
                  <a:pt x="12780" y="693890"/>
                </a:cubicBezTo>
                <a:cubicBezTo>
                  <a:pt x="12780" y="629332"/>
                  <a:pt x="14897" y="516443"/>
                  <a:pt x="12780" y="444123"/>
                </a:cubicBezTo>
                <a:cubicBezTo>
                  <a:pt x="10663" y="371804"/>
                  <a:pt x="1491" y="334056"/>
                  <a:pt x="80" y="259973"/>
                </a:cubicBezTo>
                <a:cubicBezTo>
                  <a:pt x="-1331" y="185890"/>
                  <a:pt x="16308" y="17262"/>
                  <a:pt x="17013" y="174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: 図形 382">
            <a:extLst>
              <a:ext uri="{FF2B5EF4-FFF2-40B4-BE49-F238E27FC236}">
                <a16:creationId xmlns:a16="http://schemas.microsoft.com/office/drawing/2014/main" id="{930B791F-75CB-4F74-A247-1555F12EEE85}"/>
              </a:ext>
            </a:extLst>
          </p:cNvPr>
          <p:cNvSpPr/>
          <p:nvPr/>
        </p:nvSpPr>
        <p:spPr>
          <a:xfrm>
            <a:off x="8045454" y="3688760"/>
            <a:ext cx="203297" cy="839116"/>
          </a:xfrm>
          <a:custGeom>
            <a:avLst/>
            <a:gdLst>
              <a:gd name="connsiteX0" fmla="*/ 203196 w 203297"/>
              <a:gd name="connsiteY0" fmla="*/ 4823 h 839116"/>
              <a:gd name="connsiteX1" fmla="*/ 107946 w 203297"/>
              <a:gd name="connsiteY1" fmla="*/ 436623 h 839116"/>
              <a:gd name="connsiteX2" fmla="*/ 4229 w 203297"/>
              <a:gd name="connsiteY2" fmla="*/ 821857 h 839116"/>
              <a:gd name="connsiteX3" fmla="*/ 23279 w 203297"/>
              <a:gd name="connsiteY3" fmla="*/ 747773 h 839116"/>
              <a:gd name="connsiteX4" fmla="*/ 52913 w 203297"/>
              <a:gd name="connsiteY4" fmla="*/ 527640 h 839116"/>
              <a:gd name="connsiteX5" fmla="*/ 124879 w 203297"/>
              <a:gd name="connsiteY5" fmla="*/ 224957 h 839116"/>
              <a:gd name="connsiteX6" fmla="*/ 203196 w 203297"/>
              <a:gd name="connsiteY6" fmla="*/ 4823 h 83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97" h="839116">
                <a:moveTo>
                  <a:pt x="203196" y="4823"/>
                </a:moveTo>
                <a:cubicBezTo>
                  <a:pt x="200374" y="40101"/>
                  <a:pt x="141107" y="300451"/>
                  <a:pt x="107946" y="436623"/>
                </a:cubicBezTo>
                <a:cubicBezTo>
                  <a:pt x="74785" y="572795"/>
                  <a:pt x="18340" y="769999"/>
                  <a:pt x="4229" y="821857"/>
                </a:cubicBezTo>
                <a:cubicBezTo>
                  <a:pt x="-9882" y="873715"/>
                  <a:pt x="15165" y="796809"/>
                  <a:pt x="23279" y="747773"/>
                </a:cubicBezTo>
                <a:cubicBezTo>
                  <a:pt x="31393" y="698737"/>
                  <a:pt x="35980" y="614776"/>
                  <a:pt x="52913" y="527640"/>
                </a:cubicBezTo>
                <a:cubicBezTo>
                  <a:pt x="69846" y="440504"/>
                  <a:pt x="100537" y="313504"/>
                  <a:pt x="124879" y="224957"/>
                </a:cubicBezTo>
                <a:cubicBezTo>
                  <a:pt x="149221" y="136410"/>
                  <a:pt x="206018" y="-30455"/>
                  <a:pt x="203196" y="482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: 図形 383">
            <a:extLst>
              <a:ext uri="{FF2B5EF4-FFF2-40B4-BE49-F238E27FC236}">
                <a16:creationId xmlns:a16="http://schemas.microsoft.com/office/drawing/2014/main" id="{A1933DB0-060D-46BA-B890-2CE35601CD19}"/>
              </a:ext>
            </a:extLst>
          </p:cNvPr>
          <p:cNvSpPr/>
          <p:nvPr/>
        </p:nvSpPr>
        <p:spPr>
          <a:xfrm>
            <a:off x="7332123" y="3508872"/>
            <a:ext cx="398009" cy="528109"/>
          </a:xfrm>
          <a:custGeom>
            <a:avLst/>
            <a:gdLst>
              <a:gd name="connsiteX0" fmla="*/ 345027 w 398009"/>
              <a:gd name="connsiteY0" fmla="*/ 561 h 528109"/>
              <a:gd name="connsiteX1" fmla="*/ 397944 w 398009"/>
              <a:gd name="connsiteY1" fmla="*/ 337111 h 528109"/>
              <a:gd name="connsiteX2" fmla="*/ 332327 w 398009"/>
              <a:gd name="connsiteY2" fmla="*/ 364628 h 528109"/>
              <a:gd name="connsiteX3" fmla="*/ 215910 w 398009"/>
              <a:gd name="connsiteY3" fmla="*/ 428128 h 528109"/>
              <a:gd name="connsiteX4" fmla="*/ 71977 w 398009"/>
              <a:gd name="connsiteY4" fmla="*/ 491628 h 528109"/>
              <a:gd name="connsiteX5" fmla="*/ 10 w 398009"/>
              <a:gd name="connsiteY5" fmla="*/ 527611 h 528109"/>
              <a:gd name="connsiteX6" fmla="*/ 76210 w 398009"/>
              <a:gd name="connsiteY6" fmla="*/ 466228 h 528109"/>
              <a:gd name="connsiteX7" fmla="*/ 266710 w 398009"/>
              <a:gd name="connsiteY7" fmla="*/ 368861 h 528109"/>
              <a:gd name="connsiteX8" fmla="*/ 357727 w 398009"/>
              <a:gd name="connsiteY8" fmla="*/ 320178 h 528109"/>
              <a:gd name="connsiteX9" fmla="*/ 368310 w 398009"/>
              <a:gd name="connsiteY9" fmla="*/ 258795 h 528109"/>
              <a:gd name="connsiteX10" fmla="*/ 345027 w 398009"/>
              <a:gd name="connsiteY10" fmla="*/ 561 h 52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009" h="528109">
                <a:moveTo>
                  <a:pt x="345027" y="561"/>
                </a:moveTo>
                <a:cubicBezTo>
                  <a:pt x="349966" y="13614"/>
                  <a:pt x="400061" y="276433"/>
                  <a:pt x="397944" y="337111"/>
                </a:cubicBezTo>
                <a:cubicBezTo>
                  <a:pt x="395827" y="397789"/>
                  <a:pt x="362666" y="349459"/>
                  <a:pt x="332327" y="364628"/>
                </a:cubicBezTo>
                <a:cubicBezTo>
                  <a:pt x="301988" y="379798"/>
                  <a:pt x="259302" y="406961"/>
                  <a:pt x="215910" y="428128"/>
                </a:cubicBezTo>
                <a:cubicBezTo>
                  <a:pt x="172518" y="449295"/>
                  <a:pt x="107960" y="475047"/>
                  <a:pt x="71977" y="491628"/>
                </a:cubicBezTo>
                <a:cubicBezTo>
                  <a:pt x="35994" y="508209"/>
                  <a:pt x="-696" y="531844"/>
                  <a:pt x="10" y="527611"/>
                </a:cubicBezTo>
                <a:cubicBezTo>
                  <a:pt x="715" y="523378"/>
                  <a:pt x="31760" y="492686"/>
                  <a:pt x="76210" y="466228"/>
                </a:cubicBezTo>
                <a:cubicBezTo>
                  <a:pt x="120660" y="439770"/>
                  <a:pt x="219791" y="393203"/>
                  <a:pt x="266710" y="368861"/>
                </a:cubicBezTo>
                <a:cubicBezTo>
                  <a:pt x="313629" y="344519"/>
                  <a:pt x="340794" y="338522"/>
                  <a:pt x="357727" y="320178"/>
                </a:cubicBezTo>
                <a:cubicBezTo>
                  <a:pt x="374660" y="301834"/>
                  <a:pt x="368663" y="311712"/>
                  <a:pt x="368310" y="258795"/>
                </a:cubicBezTo>
                <a:cubicBezTo>
                  <a:pt x="367957" y="205878"/>
                  <a:pt x="340088" y="-12492"/>
                  <a:pt x="345027" y="56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: 図形 384">
            <a:extLst>
              <a:ext uri="{FF2B5EF4-FFF2-40B4-BE49-F238E27FC236}">
                <a16:creationId xmlns:a16="http://schemas.microsoft.com/office/drawing/2014/main" id="{454530F9-E260-40AF-8883-F67F7E16F4C6}"/>
              </a:ext>
            </a:extLst>
          </p:cNvPr>
          <p:cNvSpPr/>
          <p:nvPr/>
        </p:nvSpPr>
        <p:spPr>
          <a:xfrm>
            <a:off x="7082367" y="3430900"/>
            <a:ext cx="430301" cy="686336"/>
          </a:xfrm>
          <a:custGeom>
            <a:avLst/>
            <a:gdLst>
              <a:gd name="connsiteX0" fmla="*/ 429683 w 430301"/>
              <a:gd name="connsiteY0" fmla="*/ 217 h 686336"/>
              <a:gd name="connsiteX1" fmla="*/ 355600 w 430301"/>
              <a:gd name="connsiteY1" fmla="*/ 150500 h 686336"/>
              <a:gd name="connsiteX2" fmla="*/ 262466 w 430301"/>
              <a:gd name="connsiteY2" fmla="*/ 300783 h 686336"/>
              <a:gd name="connsiteX3" fmla="*/ 84666 w 430301"/>
              <a:gd name="connsiteY3" fmla="*/ 559017 h 686336"/>
              <a:gd name="connsiteX4" fmla="*/ 0 w 430301"/>
              <a:gd name="connsiteY4" fmla="*/ 686017 h 686336"/>
              <a:gd name="connsiteX5" fmla="*/ 84666 w 430301"/>
              <a:gd name="connsiteY5" fmla="*/ 588650 h 686336"/>
              <a:gd name="connsiteX6" fmla="*/ 234950 w 430301"/>
              <a:gd name="connsiteY6" fmla="*/ 391800 h 686336"/>
              <a:gd name="connsiteX7" fmla="*/ 381000 w 430301"/>
              <a:gd name="connsiteY7" fmla="*/ 184367 h 686336"/>
              <a:gd name="connsiteX8" fmla="*/ 429683 w 430301"/>
              <a:gd name="connsiteY8" fmla="*/ 217 h 68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301" h="686336">
                <a:moveTo>
                  <a:pt x="429683" y="217"/>
                </a:moveTo>
                <a:cubicBezTo>
                  <a:pt x="425450" y="-5427"/>
                  <a:pt x="383469" y="100406"/>
                  <a:pt x="355600" y="150500"/>
                </a:cubicBezTo>
                <a:cubicBezTo>
                  <a:pt x="327731" y="200594"/>
                  <a:pt x="307622" y="232697"/>
                  <a:pt x="262466" y="300783"/>
                </a:cubicBezTo>
                <a:cubicBezTo>
                  <a:pt x="217310" y="368869"/>
                  <a:pt x="128410" y="494811"/>
                  <a:pt x="84666" y="559017"/>
                </a:cubicBezTo>
                <a:cubicBezTo>
                  <a:pt x="40922" y="623223"/>
                  <a:pt x="0" y="681078"/>
                  <a:pt x="0" y="686017"/>
                </a:cubicBezTo>
                <a:cubicBezTo>
                  <a:pt x="0" y="690956"/>
                  <a:pt x="45508" y="637686"/>
                  <a:pt x="84666" y="588650"/>
                </a:cubicBezTo>
                <a:cubicBezTo>
                  <a:pt x="123824" y="539614"/>
                  <a:pt x="185561" y="459181"/>
                  <a:pt x="234950" y="391800"/>
                </a:cubicBezTo>
                <a:cubicBezTo>
                  <a:pt x="284339" y="324420"/>
                  <a:pt x="345722" y="243986"/>
                  <a:pt x="381000" y="184367"/>
                </a:cubicBezTo>
                <a:cubicBezTo>
                  <a:pt x="416278" y="124748"/>
                  <a:pt x="433916" y="5861"/>
                  <a:pt x="429683" y="21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: 図形 385">
            <a:extLst>
              <a:ext uri="{FF2B5EF4-FFF2-40B4-BE49-F238E27FC236}">
                <a16:creationId xmlns:a16="http://schemas.microsoft.com/office/drawing/2014/main" id="{75A0980E-F3EE-4416-9AB9-3CDF50BD3D81}"/>
              </a:ext>
            </a:extLst>
          </p:cNvPr>
          <p:cNvSpPr/>
          <p:nvPr/>
        </p:nvSpPr>
        <p:spPr>
          <a:xfrm>
            <a:off x="7422340" y="3507083"/>
            <a:ext cx="92349" cy="299916"/>
          </a:xfrm>
          <a:custGeom>
            <a:avLst/>
            <a:gdLst>
              <a:gd name="connsiteX0" fmla="*/ 91827 w 92349"/>
              <a:gd name="connsiteY0" fmla="*/ 234 h 299916"/>
              <a:gd name="connsiteX1" fmla="*/ 41027 w 92349"/>
              <a:gd name="connsiteY1" fmla="*/ 154750 h 299916"/>
              <a:gd name="connsiteX2" fmla="*/ 2927 w 92349"/>
              <a:gd name="connsiteY2" fmla="*/ 298684 h 299916"/>
              <a:gd name="connsiteX3" fmla="*/ 5043 w 92349"/>
              <a:gd name="connsiteY3" fmla="*/ 222484 h 299916"/>
              <a:gd name="connsiteX4" fmla="*/ 7160 w 92349"/>
              <a:gd name="connsiteY4" fmla="*/ 190734 h 299916"/>
              <a:gd name="connsiteX5" fmla="*/ 91827 w 92349"/>
              <a:gd name="connsiteY5" fmla="*/ 234 h 29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49" h="299916">
                <a:moveTo>
                  <a:pt x="91827" y="234"/>
                </a:moveTo>
                <a:cubicBezTo>
                  <a:pt x="97471" y="-5763"/>
                  <a:pt x="55844" y="105008"/>
                  <a:pt x="41027" y="154750"/>
                </a:cubicBezTo>
                <a:cubicBezTo>
                  <a:pt x="26210" y="204492"/>
                  <a:pt x="8924" y="287395"/>
                  <a:pt x="2927" y="298684"/>
                </a:cubicBezTo>
                <a:cubicBezTo>
                  <a:pt x="-3070" y="309973"/>
                  <a:pt x="4338" y="240476"/>
                  <a:pt x="5043" y="222484"/>
                </a:cubicBezTo>
                <a:cubicBezTo>
                  <a:pt x="5748" y="204492"/>
                  <a:pt x="-8009" y="222131"/>
                  <a:pt x="7160" y="190734"/>
                </a:cubicBezTo>
                <a:cubicBezTo>
                  <a:pt x="22329" y="159337"/>
                  <a:pt x="86183" y="6231"/>
                  <a:pt x="91827" y="23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: 図形 386">
            <a:extLst>
              <a:ext uri="{FF2B5EF4-FFF2-40B4-BE49-F238E27FC236}">
                <a16:creationId xmlns:a16="http://schemas.microsoft.com/office/drawing/2014/main" id="{3E231B41-E0C8-4732-A1E7-B3168F6D2341}"/>
              </a:ext>
            </a:extLst>
          </p:cNvPr>
          <p:cNvSpPr/>
          <p:nvPr/>
        </p:nvSpPr>
        <p:spPr>
          <a:xfrm>
            <a:off x="7777635" y="4397688"/>
            <a:ext cx="310290" cy="1044177"/>
          </a:xfrm>
          <a:custGeom>
            <a:avLst/>
            <a:gdLst>
              <a:gd name="connsiteX0" fmla="*/ 310148 w 310290"/>
              <a:gd name="connsiteY0" fmla="*/ 2862 h 1044177"/>
              <a:gd name="connsiteX1" fmla="*/ 191615 w 310290"/>
              <a:gd name="connsiteY1" fmla="*/ 392329 h 1044177"/>
              <a:gd name="connsiteX2" fmla="*/ 104832 w 310290"/>
              <a:gd name="connsiteY2" fmla="*/ 692895 h 1044177"/>
              <a:gd name="connsiteX3" fmla="*/ 5348 w 310290"/>
              <a:gd name="connsiteY3" fmla="*/ 1027329 h 1044177"/>
              <a:gd name="connsiteX4" fmla="*/ 20165 w 310290"/>
              <a:gd name="connsiteY4" fmla="*/ 963829 h 1044177"/>
              <a:gd name="connsiteX5" fmla="*/ 77315 w 310290"/>
              <a:gd name="connsiteY5" fmla="*/ 699245 h 1044177"/>
              <a:gd name="connsiteX6" fmla="*/ 212782 w 310290"/>
              <a:gd name="connsiteY6" fmla="*/ 242045 h 1044177"/>
              <a:gd name="connsiteX7" fmla="*/ 310148 w 310290"/>
              <a:gd name="connsiteY7" fmla="*/ 2862 h 104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290" h="1044177">
                <a:moveTo>
                  <a:pt x="310148" y="2862"/>
                </a:moveTo>
                <a:cubicBezTo>
                  <a:pt x="306620" y="27909"/>
                  <a:pt x="225834" y="277324"/>
                  <a:pt x="191615" y="392329"/>
                </a:cubicBezTo>
                <a:cubicBezTo>
                  <a:pt x="157396" y="507334"/>
                  <a:pt x="135876" y="587062"/>
                  <a:pt x="104832" y="692895"/>
                </a:cubicBezTo>
                <a:cubicBezTo>
                  <a:pt x="73788" y="798728"/>
                  <a:pt x="19459" y="982173"/>
                  <a:pt x="5348" y="1027329"/>
                </a:cubicBezTo>
                <a:cubicBezTo>
                  <a:pt x="-8763" y="1072485"/>
                  <a:pt x="8171" y="1018510"/>
                  <a:pt x="20165" y="963829"/>
                </a:cubicBezTo>
                <a:cubicBezTo>
                  <a:pt x="32159" y="909148"/>
                  <a:pt x="45212" y="819542"/>
                  <a:pt x="77315" y="699245"/>
                </a:cubicBezTo>
                <a:cubicBezTo>
                  <a:pt x="109418" y="578948"/>
                  <a:pt x="174682" y="361989"/>
                  <a:pt x="212782" y="242045"/>
                </a:cubicBezTo>
                <a:cubicBezTo>
                  <a:pt x="250882" y="122101"/>
                  <a:pt x="313676" y="-22185"/>
                  <a:pt x="310148" y="286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: 図形 387">
            <a:extLst>
              <a:ext uri="{FF2B5EF4-FFF2-40B4-BE49-F238E27FC236}">
                <a16:creationId xmlns:a16="http://schemas.microsoft.com/office/drawing/2014/main" id="{ADD0118B-61B6-4E17-A995-925955BAF33C}"/>
              </a:ext>
            </a:extLst>
          </p:cNvPr>
          <p:cNvSpPr/>
          <p:nvPr/>
        </p:nvSpPr>
        <p:spPr>
          <a:xfrm>
            <a:off x="7601252" y="5287893"/>
            <a:ext cx="232152" cy="962716"/>
          </a:xfrm>
          <a:custGeom>
            <a:avLst/>
            <a:gdLst>
              <a:gd name="connsiteX0" fmla="*/ 230415 w 232152"/>
              <a:gd name="connsiteY0" fmla="*/ 3774 h 962716"/>
              <a:gd name="connsiteX1" fmla="*/ 160565 w 232152"/>
              <a:gd name="connsiteY1" fmla="*/ 238724 h 962716"/>
              <a:gd name="connsiteX2" fmla="*/ 97065 w 232152"/>
              <a:gd name="connsiteY2" fmla="*/ 496957 h 962716"/>
              <a:gd name="connsiteX3" fmla="*/ 52615 w 232152"/>
              <a:gd name="connsiteY3" fmla="*/ 746724 h 962716"/>
              <a:gd name="connsiteX4" fmla="*/ 31448 w 232152"/>
              <a:gd name="connsiteY4" fmla="*/ 867374 h 962716"/>
              <a:gd name="connsiteX5" fmla="*/ 8165 w 232152"/>
              <a:gd name="connsiteY5" fmla="*/ 962624 h 962716"/>
              <a:gd name="connsiteX6" fmla="*/ 6048 w 232152"/>
              <a:gd name="connsiteY6" fmla="*/ 850440 h 962716"/>
              <a:gd name="connsiteX7" fmla="*/ 84365 w 232152"/>
              <a:gd name="connsiteY7" fmla="*/ 433457 h 962716"/>
              <a:gd name="connsiteX8" fmla="*/ 230415 w 232152"/>
              <a:gd name="connsiteY8" fmla="*/ 3774 h 96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52" h="962716">
                <a:moveTo>
                  <a:pt x="230415" y="3774"/>
                </a:moveTo>
                <a:cubicBezTo>
                  <a:pt x="243115" y="-28682"/>
                  <a:pt x="182790" y="156527"/>
                  <a:pt x="160565" y="238724"/>
                </a:cubicBezTo>
                <a:cubicBezTo>
                  <a:pt x="138340" y="320921"/>
                  <a:pt x="115057" y="412290"/>
                  <a:pt x="97065" y="496957"/>
                </a:cubicBezTo>
                <a:cubicBezTo>
                  <a:pt x="79073" y="581624"/>
                  <a:pt x="63551" y="684988"/>
                  <a:pt x="52615" y="746724"/>
                </a:cubicBezTo>
                <a:cubicBezTo>
                  <a:pt x="41679" y="808460"/>
                  <a:pt x="38856" y="831391"/>
                  <a:pt x="31448" y="867374"/>
                </a:cubicBezTo>
                <a:cubicBezTo>
                  <a:pt x="24040" y="903357"/>
                  <a:pt x="12398" y="965446"/>
                  <a:pt x="8165" y="962624"/>
                </a:cubicBezTo>
                <a:cubicBezTo>
                  <a:pt x="3932" y="959802"/>
                  <a:pt x="-6652" y="938635"/>
                  <a:pt x="6048" y="850440"/>
                </a:cubicBezTo>
                <a:cubicBezTo>
                  <a:pt x="18748" y="762246"/>
                  <a:pt x="48734" y="578449"/>
                  <a:pt x="84365" y="433457"/>
                </a:cubicBezTo>
                <a:cubicBezTo>
                  <a:pt x="119995" y="288465"/>
                  <a:pt x="217715" y="36230"/>
                  <a:pt x="230415" y="377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: 図形 388">
            <a:extLst>
              <a:ext uri="{FF2B5EF4-FFF2-40B4-BE49-F238E27FC236}">
                <a16:creationId xmlns:a16="http://schemas.microsoft.com/office/drawing/2014/main" id="{93EE8F6B-64E0-4958-A81A-9DD4D39F99D8}"/>
              </a:ext>
            </a:extLst>
          </p:cNvPr>
          <p:cNvSpPr/>
          <p:nvPr/>
        </p:nvSpPr>
        <p:spPr>
          <a:xfrm>
            <a:off x="7682889" y="5308425"/>
            <a:ext cx="64981" cy="429233"/>
          </a:xfrm>
          <a:custGeom>
            <a:avLst/>
            <a:gdLst>
              <a:gd name="connsiteX0" fmla="*/ 64111 w 64981"/>
              <a:gd name="connsiteY0" fmla="*/ 175 h 429233"/>
              <a:gd name="connsiteX1" fmla="*/ 36594 w 64981"/>
              <a:gd name="connsiteY1" fmla="*/ 152575 h 429233"/>
              <a:gd name="connsiteX2" fmla="*/ 4844 w 64981"/>
              <a:gd name="connsiteY2" fmla="*/ 425625 h 429233"/>
              <a:gd name="connsiteX3" fmla="*/ 4844 w 64981"/>
              <a:gd name="connsiteY3" fmla="*/ 300742 h 429233"/>
              <a:gd name="connsiteX4" fmla="*/ 2728 w 64981"/>
              <a:gd name="connsiteY4" fmla="*/ 180092 h 429233"/>
              <a:gd name="connsiteX5" fmla="*/ 64111 w 64981"/>
              <a:gd name="connsiteY5" fmla="*/ 175 h 42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1" h="429233">
                <a:moveTo>
                  <a:pt x="64111" y="175"/>
                </a:moveTo>
                <a:cubicBezTo>
                  <a:pt x="69755" y="-4411"/>
                  <a:pt x="46472" y="81667"/>
                  <a:pt x="36594" y="152575"/>
                </a:cubicBezTo>
                <a:cubicBezTo>
                  <a:pt x="26716" y="223483"/>
                  <a:pt x="10136" y="400931"/>
                  <a:pt x="4844" y="425625"/>
                </a:cubicBezTo>
                <a:cubicBezTo>
                  <a:pt x="-448" y="450319"/>
                  <a:pt x="5197" y="341664"/>
                  <a:pt x="4844" y="300742"/>
                </a:cubicBezTo>
                <a:cubicBezTo>
                  <a:pt x="4491" y="259820"/>
                  <a:pt x="-4328" y="226659"/>
                  <a:pt x="2728" y="180092"/>
                </a:cubicBezTo>
                <a:cubicBezTo>
                  <a:pt x="9784" y="133525"/>
                  <a:pt x="58467" y="4761"/>
                  <a:pt x="64111" y="17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: 図形 389">
            <a:extLst>
              <a:ext uri="{FF2B5EF4-FFF2-40B4-BE49-F238E27FC236}">
                <a16:creationId xmlns:a16="http://schemas.microsoft.com/office/drawing/2014/main" id="{9E09DEDF-D45D-4397-84B7-CEA2125AAEF9}"/>
              </a:ext>
            </a:extLst>
          </p:cNvPr>
          <p:cNvSpPr/>
          <p:nvPr/>
        </p:nvSpPr>
        <p:spPr>
          <a:xfrm>
            <a:off x="6948237" y="4086366"/>
            <a:ext cx="175076" cy="595514"/>
          </a:xfrm>
          <a:custGeom>
            <a:avLst/>
            <a:gdLst>
              <a:gd name="connsiteX0" fmla="*/ 174346 w 175076"/>
              <a:gd name="connsiteY0" fmla="*/ 3034 h 595514"/>
              <a:gd name="connsiteX1" fmla="*/ 68513 w 175076"/>
              <a:gd name="connsiteY1" fmla="*/ 195651 h 595514"/>
              <a:gd name="connsiteX2" fmla="*/ 38880 w 175076"/>
              <a:gd name="connsiteY2" fmla="*/ 345934 h 595514"/>
              <a:gd name="connsiteX3" fmla="*/ 34646 w 175076"/>
              <a:gd name="connsiteY3" fmla="*/ 589351 h 595514"/>
              <a:gd name="connsiteX4" fmla="*/ 17713 w 175076"/>
              <a:gd name="connsiteY4" fmla="*/ 508917 h 595514"/>
              <a:gd name="connsiteX5" fmla="*/ 9246 w 175076"/>
              <a:gd name="connsiteY5" fmla="*/ 358634 h 595514"/>
              <a:gd name="connsiteX6" fmla="*/ 174346 w 175076"/>
              <a:gd name="connsiteY6" fmla="*/ 3034 h 59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76" h="595514">
                <a:moveTo>
                  <a:pt x="174346" y="3034"/>
                </a:moveTo>
                <a:cubicBezTo>
                  <a:pt x="184224" y="-24130"/>
                  <a:pt x="91091" y="138501"/>
                  <a:pt x="68513" y="195651"/>
                </a:cubicBezTo>
                <a:cubicBezTo>
                  <a:pt x="45935" y="252801"/>
                  <a:pt x="44524" y="280317"/>
                  <a:pt x="38880" y="345934"/>
                </a:cubicBezTo>
                <a:cubicBezTo>
                  <a:pt x="33236" y="411551"/>
                  <a:pt x="38174" y="562187"/>
                  <a:pt x="34646" y="589351"/>
                </a:cubicBezTo>
                <a:cubicBezTo>
                  <a:pt x="31118" y="616515"/>
                  <a:pt x="21946" y="547370"/>
                  <a:pt x="17713" y="508917"/>
                </a:cubicBezTo>
                <a:cubicBezTo>
                  <a:pt x="13480" y="470464"/>
                  <a:pt x="-14037" y="440478"/>
                  <a:pt x="9246" y="358634"/>
                </a:cubicBezTo>
                <a:cubicBezTo>
                  <a:pt x="32529" y="276790"/>
                  <a:pt x="164468" y="30198"/>
                  <a:pt x="174346" y="303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: 図形 390">
            <a:extLst>
              <a:ext uri="{FF2B5EF4-FFF2-40B4-BE49-F238E27FC236}">
                <a16:creationId xmlns:a16="http://schemas.microsoft.com/office/drawing/2014/main" id="{2740F82F-7B96-4D27-BAAD-1AA0DD550F60}"/>
              </a:ext>
            </a:extLst>
          </p:cNvPr>
          <p:cNvSpPr/>
          <p:nvPr/>
        </p:nvSpPr>
        <p:spPr>
          <a:xfrm>
            <a:off x="7136230" y="4023723"/>
            <a:ext cx="208580" cy="703079"/>
          </a:xfrm>
          <a:custGeom>
            <a:avLst/>
            <a:gdLst>
              <a:gd name="connsiteX0" fmla="*/ 206487 w 208580"/>
              <a:gd name="connsiteY0" fmla="*/ 4294 h 703079"/>
              <a:gd name="connsiteX1" fmla="*/ 126053 w 208580"/>
              <a:gd name="connsiteY1" fmla="*/ 190560 h 703079"/>
              <a:gd name="connsiteX2" fmla="*/ 41387 w 208580"/>
              <a:gd name="connsiteY2" fmla="*/ 438210 h 703079"/>
              <a:gd name="connsiteX3" fmla="*/ 11753 w 208580"/>
              <a:gd name="connsiteY3" fmla="*/ 696444 h 703079"/>
              <a:gd name="connsiteX4" fmla="*/ 1170 w 208580"/>
              <a:gd name="connsiteY4" fmla="*/ 605427 h 703079"/>
              <a:gd name="connsiteX5" fmla="*/ 37153 w 208580"/>
              <a:gd name="connsiteY5" fmla="*/ 376827 h 703079"/>
              <a:gd name="connsiteX6" fmla="*/ 206487 w 208580"/>
              <a:gd name="connsiteY6" fmla="*/ 4294 h 703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580" h="703079">
                <a:moveTo>
                  <a:pt x="206487" y="4294"/>
                </a:moveTo>
                <a:cubicBezTo>
                  <a:pt x="221304" y="-26750"/>
                  <a:pt x="153570" y="118241"/>
                  <a:pt x="126053" y="190560"/>
                </a:cubicBezTo>
                <a:cubicBezTo>
                  <a:pt x="98536" y="262879"/>
                  <a:pt x="60437" y="353896"/>
                  <a:pt x="41387" y="438210"/>
                </a:cubicBezTo>
                <a:cubicBezTo>
                  <a:pt x="22337" y="522524"/>
                  <a:pt x="18456" y="668575"/>
                  <a:pt x="11753" y="696444"/>
                </a:cubicBezTo>
                <a:cubicBezTo>
                  <a:pt x="5050" y="724314"/>
                  <a:pt x="-3063" y="658696"/>
                  <a:pt x="1170" y="605427"/>
                </a:cubicBezTo>
                <a:cubicBezTo>
                  <a:pt x="5403" y="552158"/>
                  <a:pt x="2228" y="476310"/>
                  <a:pt x="37153" y="376827"/>
                </a:cubicBezTo>
                <a:cubicBezTo>
                  <a:pt x="72078" y="277344"/>
                  <a:pt x="191670" y="35338"/>
                  <a:pt x="206487" y="429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: 図形 391">
            <a:extLst>
              <a:ext uri="{FF2B5EF4-FFF2-40B4-BE49-F238E27FC236}">
                <a16:creationId xmlns:a16="http://schemas.microsoft.com/office/drawing/2014/main" id="{C9907E62-0AF4-4E9B-90A4-226E137AB0A5}"/>
              </a:ext>
            </a:extLst>
          </p:cNvPr>
          <p:cNvSpPr/>
          <p:nvPr/>
        </p:nvSpPr>
        <p:spPr>
          <a:xfrm>
            <a:off x="7132347" y="4641630"/>
            <a:ext cx="62566" cy="706448"/>
          </a:xfrm>
          <a:custGeom>
            <a:avLst/>
            <a:gdLst>
              <a:gd name="connsiteX0" fmla="*/ 17753 w 62566"/>
              <a:gd name="connsiteY0" fmla="*/ 84887 h 706448"/>
              <a:gd name="connsiteX1" fmla="*/ 34686 w 62566"/>
              <a:gd name="connsiteY1" fmla="*/ 385453 h 706448"/>
              <a:gd name="connsiteX2" fmla="*/ 62203 w 62566"/>
              <a:gd name="connsiteY2" fmla="*/ 698720 h 706448"/>
              <a:gd name="connsiteX3" fmla="*/ 47386 w 62566"/>
              <a:gd name="connsiteY3" fmla="*/ 586537 h 706448"/>
              <a:gd name="connsiteX4" fmla="*/ 5053 w 62566"/>
              <a:gd name="connsiteY4" fmla="*/ 319837 h 706448"/>
              <a:gd name="connsiteX5" fmla="*/ 820 w 62566"/>
              <a:gd name="connsiteY5" fmla="*/ 15037 h 706448"/>
              <a:gd name="connsiteX6" fmla="*/ 17753 w 62566"/>
              <a:gd name="connsiteY6" fmla="*/ 84887 h 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66" h="706448">
                <a:moveTo>
                  <a:pt x="17753" y="84887"/>
                </a:moveTo>
                <a:cubicBezTo>
                  <a:pt x="23397" y="146623"/>
                  <a:pt x="27278" y="283148"/>
                  <a:pt x="34686" y="385453"/>
                </a:cubicBezTo>
                <a:cubicBezTo>
                  <a:pt x="42094" y="487758"/>
                  <a:pt x="60086" y="665206"/>
                  <a:pt x="62203" y="698720"/>
                </a:cubicBezTo>
                <a:cubicBezTo>
                  <a:pt x="64320" y="732234"/>
                  <a:pt x="56911" y="649684"/>
                  <a:pt x="47386" y="586537"/>
                </a:cubicBezTo>
                <a:cubicBezTo>
                  <a:pt x="37861" y="523390"/>
                  <a:pt x="12814" y="415087"/>
                  <a:pt x="5053" y="319837"/>
                </a:cubicBezTo>
                <a:cubicBezTo>
                  <a:pt x="-2708" y="224587"/>
                  <a:pt x="5406" y="55959"/>
                  <a:pt x="820" y="15037"/>
                </a:cubicBezTo>
                <a:cubicBezTo>
                  <a:pt x="-3766" y="-25885"/>
                  <a:pt x="12109" y="23151"/>
                  <a:pt x="17753" y="8488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: 図形 392">
            <a:extLst>
              <a:ext uri="{FF2B5EF4-FFF2-40B4-BE49-F238E27FC236}">
                <a16:creationId xmlns:a16="http://schemas.microsoft.com/office/drawing/2014/main" id="{1A2C2981-5F2E-4E4F-959A-A65C38F9FA44}"/>
              </a:ext>
            </a:extLst>
          </p:cNvPr>
          <p:cNvSpPr/>
          <p:nvPr/>
        </p:nvSpPr>
        <p:spPr>
          <a:xfrm>
            <a:off x="6970007" y="4679414"/>
            <a:ext cx="204324" cy="648094"/>
          </a:xfrm>
          <a:custGeom>
            <a:avLst/>
            <a:gdLst>
              <a:gd name="connsiteX0" fmla="*/ 176 w 204324"/>
              <a:gd name="connsiteY0" fmla="*/ 536 h 648094"/>
              <a:gd name="connsiteX1" fmla="*/ 36160 w 204324"/>
              <a:gd name="connsiteY1" fmla="*/ 197386 h 648094"/>
              <a:gd name="connsiteX2" fmla="*/ 86960 w 204324"/>
              <a:gd name="connsiteY2" fmla="*/ 290519 h 648094"/>
              <a:gd name="connsiteX3" fmla="*/ 199143 w 204324"/>
              <a:gd name="connsiteY3" fmla="*/ 641886 h 648094"/>
              <a:gd name="connsiteX4" fmla="*/ 177976 w 204324"/>
              <a:gd name="connsiteY4" fmla="*/ 504303 h 648094"/>
              <a:gd name="connsiteX5" fmla="*/ 110243 w 204324"/>
              <a:gd name="connsiteY5" fmla="*/ 366719 h 648094"/>
              <a:gd name="connsiteX6" fmla="*/ 50976 w 204324"/>
              <a:gd name="connsiteY6" fmla="*/ 263003 h 648094"/>
              <a:gd name="connsiteX7" fmla="*/ 176 w 204324"/>
              <a:gd name="connsiteY7" fmla="*/ 536 h 64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324" h="648094">
                <a:moveTo>
                  <a:pt x="176" y="536"/>
                </a:moveTo>
                <a:cubicBezTo>
                  <a:pt x="-2293" y="-10400"/>
                  <a:pt x="21696" y="149056"/>
                  <a:pt x="36160" y="197386"/>
                </a:cubicBezTo>
                <a:cubicBezTo>
                  <a:pt x="50624" y="245716"/>
                  <a:pt x="59796" y="216436"/>
                  <a:pt x="86960" y="290519"/>
                </a:cubicBezTo>
                <a:cubicBezTo>
                  <a:pt x="114124" y="364602"/>
                  <a:pt x="183974" y="606255"/>
                  <a:pt x="199143" y="641886"/>
                </a:cubicBezTo>
                <a:cubicBezTo>
                  <a:pt x="214312" y="677517"/>
                  <a:pt x="192793" y="550164"/>
                  <a:pt x="177976" y="504303"/>
                </a:cubicBezTo>
                <a:cubicBezTo>
                  <a:pt x="163159" y="458442"/>
                  <a:pt x="131410" y="406936"/>
                  <a:pt x="110243" y="366719"/>
                </a:cubicBezTo>
                <a:cubicBezTo>
                  <a:pt x="89076" y="326502"/>
                  <a:pt x="65793" y="327561"/>
                  <a:pt x="50976" y="263003"/>
                </a:cubicBezTo>
                <a:cubicBezTo>
                  <a:pt x="36159" y="198445"/>
                  <a:pt x="2645" y="11472"/>
                  <a:pt x="176" y="53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: 図形 393">
            <a:extLst>
              <a:ext uri="{FF2B5EF4-FFF2-40B4-BE49-F238E27FC236}">
                <a16:creationId xmlns:a16="http://schemas.microsoft.com/office/drawing/2014/main" id="{DB459CEF-E015-48D9-89B6-2DFA667F1CDB}"/>
              </a:ext>
            </a:extLst>
          </p:cNvPr>
          <p:cNvSpPr/>
          <p:nvPr/>
        </p:nvSpPr>
        <p:spPr>
          <a:xfrm>
            <a:off x="7296219" y="4266973"/>
            <a:ext cx="44961" cy="769749"/>
          </a:xfrm>
          <a:custGeom>
            <a:avLst/>
            <a:gdLst>
              <a:gd name="connsiteX0" fmla="*/ 44381 w 44961"/>
              <a:gd name="connsiteY0" fmla="*/ 227 h 769749"/>
              <a:gd name="connsiteX1" fmla="*/ 27448 w 44961"/>
              <a:gd name="connsiteY1" fmla="*/ 423560 h 769749"/>
              <a:gd name="connsiteX2" fmla="*/ 2048 w 44961"/>
              <a:gd name="connsiteY2" fmla="*/ 762227 h 769749"/>
              <a:gd name="connsiteX3" fmla="*/ 2048 w 44961"/>
              <a:gd name="connsiteY3" fmla="*/ 635227 h 769749"/>
              <a:gd name="connsiteX4" fmla="*/ 6281 w 44961"/>
              <a:gd name="connsiteY4" fmla="*/ 368527 h 769749"/>
              <a:gd name="connsiteX5" fmla="*/ 44381 w 44961"/>
              <a:gd name="connsiteY5" fmla="*/ 227 h 76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61" h="769749">
                <a:moveTo>
                  <a:pt x="44381" y="227"/>
                </a:moveTo>
                <a:cubicBezTo>
                  <a:pt x="47909" y="9399"/>
                  <a:pt x="34503" y="296560"/>
                  <a:pt x="27448" y="423560"/>
                </a:cubicBezTo>
                <a:cubicBezTo>
                  <a:pt x="20392" y="550560"/>
                  <a:pt x="6281" y="726949"/>
                  <a:pt x="2048" y="762227"/>
                </a:cubicBezTo>
                <a:cubicBezTo>
                  <a:pt x="-2185" y="797505"/>
                  <a:pt x="1342" y="700844"/>
                  <a:pt x="2048" y="635227"/>
                </a:cubicBezTo>
                <a:cubicBezTo>
                  <a:pt x="2753" y="569610"/>
                  <a:pt x="-4302" y="475771"/>
                  <a:pt x="6281" y="368527"/>
                </a:cubicBezTo>
                <a:cubicBezTo>
                  <a:pt x="16864" y="261283"/>
                  <a:pt x="40853" y="-8945"/>
                  <a:pt x="44381" y="22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: 図形 394">
            <a:extLst>
              <a:ext uri="{FF2B5EF4-FFF2-40B4-BE49-F238E27FC236}">
                <a16:creationId xmlns:a16="http://schemas.microsoft.com/office/drawing/2014/main" id="{CF7024F7-320B-434C-91F8-8044D6DCF9C3}"/>
              </a:ext>
            </a:extLst>
          </p:cNvPr>
          <p:cNvSpPr/>
          <p:nvPr/>
        </p:nvSpPr>
        <p:spPr>
          <a:xfrm>
            <a:off x="6541716" y="3727044"/>
            <a:ext cx="78999" cy="320238"/>
          </a:xfrm>
          <a:custGeom>
            <a:avLst/>
            <a:gdLst>
              <a:gd name="connsiteX0" fmla="*/ 24184 w 78999"/>
              <a:gd name="connsiteY0" fmla="*/ 406 h 320238"/>
              <a:gd name="connsiteX1" fmla="*/ 22067 w 78999"/>
              <a:gd name="connsiteY1" fmla="*/ 131639 h 320238"/>
              <a:gd name="connsiteX2" fmla="*/ 77101 w 78999"/>
              <a:gd name="connsiteY2" fmla="*/ 311556 h 320238"/>
              <a:gd name="connsiteX3" fmla="*/ 60167 w 78999"/>
              <a:gd name="connsiteY3" fmla="*/ 279806 h 320238"/>
              <a:gd name="connsiteX4" fmla="*/ 901 w 78999"/>
              <a:gd name="connsiteY4" fmla="*/ 173973 h 320238"/>
              <a:gd name="connsiteX5" fmla="*/ 24184 w 78999"/>
              <a:gd name="connsiteY5" fmla="*/ 406 h 32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99" h="320238">
                <a:moveTo>
                  <a:pt x="24184" y="406"/>
                </a:moveTo>
                <a:cubicBezTo>
                  <a:pt x="27712" y="-6649"/>
                  <a:pt x="13247" y="79781"/>
                  <a:pt x="22067" y="131639"/>
                </a:cubicBezTo>
                <a:cubicBezTo>
                  <a:pt x="30887" y="183497"/>
                  <a:pt x="70751" y="286861"/>
                  <a:pt x="77101" y="311556"/>
                </a:cubicBezTo>
                <a:cubicBezTo>
                  <a:pt x="83451" y="336251"/>
                  <a:pt x="72867" y="302736"/>
                  <a:pt x="60167" y="279806"/>
                </a:cubicBezTo>
                <a:cubicBezTo>
                  <a:pt x="47467" y="256876"/>
                  <a:pt x="6898" y="216306"/>
                  <a:pt x="901" y="173973"/>
                </a:cubicBezTo>
                <a:cubicBezTo>
                  <a:pt x="-5096" y="131640"/>
                  <a:pt x="20656" y="7461"/>
                  <a:pt x="24184" y="40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: 図形 395">
            <a:extLst>
              <a:ext uri="{FF2B5EF4-FFF2-40B4-BE49-F238E27FC236}">
                <a16:creationId xmlns:a16="http://schemas.microsoft.com/office/drawing/2014/main" id="{2B7030C4-BC87-4399-983F-70A080996BA9}"/>
              </a:ext>
            </a:extLst>
          </p:cNvPr>
          <p:cNvSpPr/>
          <p:nvPr/>
        </p:nvSpPr>
        <p:spPr>
          <a:xfrm>
            <a:off x="6610350" y="3970413"/>
            <a:ext cx="167549" cy="282322"/>
          </a:xfrm>
          <a:custGeom>
            <a:avLst/>
            <a:gdLst>
              <a:gd name="connsiteX0" fmla="*/ 0 w 167549"/>
              <a:gd name="connsiteY0" fmla="*/ 454 h 282322"/>
              <a:gd name="connsiteX1" fmla="*/ 139700 w 167549"/>
              <a:gd name="connsiteY1" fmla="*/ 38554 h 282322"/>
              <a:gd name="connsiteX2" fmla="*/ 167217 w 167549"/>
              <a:gd name="connsiteY2" fmla="*/ 68187 h 282322"/>
              <a:gd name="connsiteX3" fmla="*/ 154517 w 167549"/>
              <a:gd name="connsiteY3" fmla="*/ 114754 h 282322"/>
              <a:gd name="connsiteX4" fmla="*/ 148167 w 167549"/>
              <a:gd name="connsiteY4" fmla="*/ 146504 h 282322"/>
              <a:gd name="connsiteX5" fmla="*/ 148167 w 167549"/>
              <a:gd name="connsiteY5" fmla="*/ 281970 h 282322"/>
              <a:gd name="connsiteX6" fmla="*/ 127000 w 167549"/>
              <a:gd name="connsiteY6" fmla="*/ 182487 h 282322"/>
              <a:gd name="connsiteX7" fmla="*/ 148167 w 167549"/>
              <a:gd name="connsiteY7" fmla="*/ 80887 h 282322"/>
              <a:gd name="connsiteX8" fmla="*/ 137583 w 167549"/>
              <a:gd name="connsiteY8" fmla="*/ 66070 h 282322"/>
              <a:gd name="connsiteX9" fmla="*/ 0 w 167549"/>
              <a:gd name="connsiteY9" fmla="*/ 454 h 28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549" h="282322">
                <a:moveTo>
                  <a:pt x="0" y="454"/>
                </a:moveTo>
                <a:cubicBezTo>
                  <a:pt x="353" y="-4132"/>
                  <a:pt x="111831" y="27265"/>
                  <a:pt x="139700" y="38554"/>
                </a:cubicBezTo>
                <a:cubicBezTo>
                  <a:pt x="167570" y="49843"/>
                  <a:pt x="164747" y="55487"/>
                  <a:pt x="167217" y="68187"/>
                </a:cubicBezTo>
                <a:cubicBezTo>
                  <a:pt x="169687" y="80887"/>
                  <a:pt x="157692" y="101701"/>
                  <a:pt x="154517" y="114754"/>
                </a:cubicBezTo>
                <a:cubicBezTo>
                  <a:pt x="151342" y="127807"/>
                  <a:pt x="149225" y="118635"/>
                  <a:pt x="148167" y="146504"/>
                </a:cubicBezTo>
                <a:cubicBezTo>
                  <a:pt x="147109" y="174373"/>
                  <a:pt x="151695" y="275973"/>
                  <a:pt x="148167" y="281970"/>
                </a:cubicBezTo>
                <a:cubicBezTo>
                  <a:pt x="144639" y="287967"/>
                  <a:pt x="127000" y="216001"/>
                  <a:pt x="127000" y="182487"/>
                </a:cubicBezTo>
                <a:cubicBezTo>
                  <a:pt x="127000" y="148973"/>
                  <a:pt x="146403" y="100290"/>
                  <a:pt x="148167" y="80887"/>
                </a:cubicBezTo>
                <a:cubicBezTo>
                  <a:pt x="149931" y="61484"/>
                  <a:pt x="162277" y="77006"/>
                  <a:pt x="137583" y="66070"/>
                </a:cubicBezTo>
                <a:cubicBezTo>
                  <a:pt x="112889" y="55134"/>
                  <a:pt x="-353" y="5040"/>
                  <a:pt x="0" y="45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: 図形 396">
            <a:extLst>
              <a:ext uri="{FF2B5EF4-FFF2-40B4-BE49-F238E27FC236}">
                <a16:creationId xmlns:a16="http://schemas.microsoft.com/office/drawing/2014/main" id="{F62B07D1-17A9-45A6-BAD2-115439251291}"/>
              </a:ext>
            </a:extLst>
          </p:cNvPr>
          <p:cNvSpPr/>
          <p:nvPr/>
        </p:nvSpPr>
        <p:spPr>
          <a:xfrm>
            <a:off x="5890090" y="3998383"/>
            <a:ext cx="746631" cy="635470"/>
          </a:xfrm>
          <a:custGeom>
            <a:avLst/>
            <a:gdLst>
              <a:gd name="connsiteX0" fmla="*/ 730843 w 746631"/>
              <a:gd name="connsiteY0" fmla="*/ 0 h 635470"/>
              <a:gd name="connsiteX1" fmla="*/ 737193 w 746631"/>
              <a:gd name="connsiteY1" fmla="*/ 110067 h 635470"/>
              <a:gd name="connsiteX2" fmla="*/ 707560 w 746631"/>
              <a:gd name="connsiteY2" fmla="*/ 154517 h 635470"/>
              <a:gd name="connsiteX3" fmla="*/ 648293 w 746631"/>
              <a:gd name="connsiteY3" fmla="*/ 218017 h 635470"/>
              <a:gd name="connsiteX4" fmla="*/ 423927 w 746631"/>
              <a:gd name="connsiteY4" fmla="*/ 410634 h 635470"/>
              <a:gd name="connsiteX5" fmla="*/ 254593 w 746631"/>
              <a:gd name="connsiteY5" fmla="*/ 518584 h 635470"/>
              <a:gd name="connsiteX6" fmla="*/ 6943 w 746631"/>
              <a:gd name="connsiteY6" fmla="*/ 632884 h 635470"/>
              <a:gd name="connsiteX7" fmla="*/ 78910 w 746631"/>
              <a:gd name="connsiteY7" fmla="*/ 592667 h 635470"/>
              <a:gd name="connsiteX8" fmla="*/ 188977 w 746631"/>
              <a:gd name="connsiteY8" fmla="*/ 527050 h 635470"/>
              <a:gd name="connsiteX9" fmla="*/ 466260 w 746631"/>
              <a:gd name="connsiteY9" fmla="*/ 353484 h 635470"/>
              <a:gd name="connsiteX10" fmla="*/ 726610 w 746631"/>
              <a:gd name="connsiteY10" fmla="*/ 110067 h 635470"/>
              <a:gd name="connsiteX11" fmla="*/ 730843 w 746631"/>
              <a:gd name="connsiteY11" fmla="*/ 0 h 63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6631" h="635470">
                <a:moveTo>
                  <a:pt x="730843" y="0"/>
                </a:moveTo>
                <a:cubicBezTo>
                  <a:pt x="732607" y="0"/>
                  <a:pt x="741074" y="84314"/>
                  <a:pt x="737193" y="110067"/>
                </a:cubicBezTo>
                <a:cubicBezTo>
                  <a:pt x="733313" y="135820"/>
                  <a:pt x="722377" y="136525"/>
                  <a:pt x="707560" y="154517"/>
                </a:cubicBezTo>
                <a:cubicBezTo>
                  <a:pt x="692743" y="172509"/>
                  <a:pt x="695565" y="175331"/>
                  <a:pt x="648293" y="218017"/>
                </a:cubicBezTo>
                <a:cubicBezTo>
                  <a:pt x="601021" y="260703"/>
                  <a:pt x="489544" y="360540"/>
                  <a:pt x="423927" y="410634"/>
                </a:cubicBezTo>
                <a:cubicBezTo>
                  <a:pt x="358310" y="460729"/>
                  <a:pt x="324090" y="481542"/>
                  <a:pt x="254593" y="518584"/>
                </a:cubicBezTo>
                <a:cubicBezTo>
                  <a:pt x="185096" y="555626"/>
                  <a:pt x="36223" y="620537"/>
                  <a:pt x="6943" y="632884"/>
                </a:cubicBezTo>
                <a:cubicBezTo>
                  <a:pt x="-22337" y="645231"/>
                  <a:pt x="48571" y="610306"/>
                  <a:pt x="78910" y="592667"/>
                </a:cubicBezTo>
                <a:cubicBezTo>
                  <a:pt x="109249" y="575028"/>
                  <a:pt x="188977" y="527050"/>
                  <a:pt x="188977" y="527050"/>
                </a:cubicBezTo>
                <a:cubicBezTo>
                  <a:pt x="253535" y="487186"/>
                  <a:pt x="376654" y="422981"/>
                  <a:pt x="466260" y="353484"/>
                </a:cubicBezTo>
                <a:cubicBezTo>
                  <a:pt x="555865" y="283987"/>
                  <a:pt x="683218" y="165453"/>
                  <a:pt x="726610" y="110067"/>
                </a:cubicBezTo>
                <a:cubicBezTo>
                  <a:pt x="770002" y="54681"/>
                  <a:pt x="729079" y="0"/>
                  <a:pt x="730843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: 図形 397">
            <a:extLst>
              <a:ext uri="{FF2B5EF4-FFF2-40B4-BE49-F238E27FC236}">
                <a16:creationId xmlns:a16="http://schemas.microsoft.com/office/drawing/2014/main" id="{AB8894FC-71F8-491D-B4ED-5E6CDBAB9D40}"/>
              </a:ext>
            </a:extLst>
          </p:cNvPr>
          <p:cNvSpPr/>
          <p:nvPr/>
        </p:nvSpPr>
        <p:spPr>
          <a:xfrm>
            <a:off x="5775620" y="4454833"/>
            <a:ext cx="120211" cy="167186"/>
          </a:xfrm>
          <a:custGeom>
            <a:avLst/>
            <a:gdLst>
              <a:gd name="connsiteX0" fmla="*/ 2880 w 120211"/>
              <a:gd name="connsiteY0" fmla="*/ 750 h 167186"/>
              <a:gd name="connsiteX1" fmla="*/ 36747 w 120211"/>
              <a:gd name="connsiteY1" fmla="*/ 74834 h 167186"/>
              <a:gd name="connsiteX2" fmla="*/ 108713 w 120211"/>
              <a:gd name="connsiteY2" fmla="*/ 165850 h 167186"/>
              <a:gd name="connsiteX3" fmla="*/ 108713 w 120211"/>
              <a:gd name="connsiteY3" fmla="*/ 121400 h 167186"/>
              <a:gd name="connsiteX4" fmla="*/ 2880 w 120211"/>
              <a:gd name="connsiteY4" fmla="*/ 750 h 16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11" h="167186">
                <a:moveTo>
                  <a:pt x="2880" y="750"/>
                </a:moveTo>
                <a:cubicBezTo>
                  <a:pt x="-9114" y="-7011"/>
                  <a:pt x="19108" y="47317"/>
                  <a:pt x="36747" y="74834"/>
                </a:cubicBezTo>
                <a:cubicBezTo>
                  <a:pt x="54386" y="102351"/>
                  <a:pt x="96719" y="158089"/>
                  <a:pt x="108713" y="165850"/>
                </a:cubicBezTo>
                <a:cubicBezTo>
                  <a:pt x="120707" y="173611"/>
                  <a:pt x="127057" y="146094"/>
                  <a:pt x="108713" y="121400"/>
                </a:cubicBezTo>
                <a:cubicBezTo>
                  <a:pt x="90369" y="96706"/>
                  <a:pt x="14874" y="8511"/>
                  <a:pt x="2880" y="75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12383305-B511-4FEC-BD2A-EDD71C6134E5}"/>
              </a:ext>
            </a:extLst>
          </p:cNvPr>
          <p:cNvSpPr/>
          <p:nvPr/>
        </p:nvSpPr>
        <p:spPr>
          <a:xfrm>
            <a:off x="6066364" y="4250178"/>
            <a:ext cx="706762" cy="769499"/>
          </a:xfrm>
          <a:custGeom>
            <a:avLst/>
            <a:gdLst>
              <a:gd name="connsiteX0" fmla="*/ 696386 w 706762"/>
              <a:gd name="connsiteY0" fmla="*/ 8555 h 769499"/>
              <a:gd name="connsiteX1" fmla="*/ 516469 w 706762"/>
              <a:gd name="connsiteY1" fmla="*/ 158839 h 769499"/>
              <a:gd name="connsiteX2" fmla="*/ 251886 w 706762"/>
              <a:gd name="connsiteY2" fmla="*/ 347222 h 769499"/>
              <a:gd name="connsiteX3" fmla="*/ 131236 w 706762"/>
              <a:gd name="connsiteY3" fmla="*/ 429772 h 769499"/>
              <a:gd name="connsiteX4" fmla="*/ 86786 w 706762"/>
              <a:gd name="connsiteY4" fmla="*/ 501739 h 769499"/>
              <a:gd name="connsiteX5" fmla="*/ 50803 w 706762"/>
              <a:gd name="connsiteY5" fmla="*/ 594872 h 769499"/>
              <a:gd name="connsiteX6" fmla="*/ 3 w 706762"/>
              <a:gd name="connsiteY6" fmla="*/ 768439 h 769499"/>
              <a:gd name="connsiteX7" fmla="*/ 48686 w 706762"/>
              <a:gd name="connsiteY7" fmla="*/ 658372 h 769499"/>
              <a:gd name="connsiteX8" fmla="*/ 131236 w 706762"/>
              <a:gd name="connsiteY8" fmla="*/ 469989 h 769499"/>
              <a:gd name="connsiteX9" fmla="*/ 203203 w 706762"/>
              <a:gd name="connsiteY9" fmla="*/ 423422 h 769499"/>
              <a:gd name="connsiteX10" fmla="*/ 696386 w 706762"/>
              <a:gd name="connsiteY10" fmla="*/ 8555 h 7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762" h="769499">
                <a:moveTo>
                  <a:pt x="696386" y="8555"/>
                </a:moveTo>
                <a:cubicBezTo>
                  <a:pt x="748597" y="-35542"/>
                  <a:pt x="590552" y="102395"/>
                  <a:pt x="516469" y="158839"/>
                </a:cubicBezTo>
                <a:cubicBezTo>
                  <a:pt x="442386" y="215283"/>
                  <a:pt x="316091" y="302067"/>
                  <a:pt x="251886" y="347222"/>
                </a:cubicBezTo>
                <a:cubicBezTo>
                  <a:pt x="187681" y="392377"/>
                  <a:pt x="158753" y="404019"/>
                  <a:pt x="131236" y="429772"/>
                </a:cubicBezTo>
                <a:cubicBezTo>
                  <a:pt x="103719" y="455525"/>
                  <a:pt x="100191" y="474222"/>
                  <a:pt x="86786" y="501739"/>
                </a:cubicBezTo>
                <a:cubicBezTo>
                  <a:pt x="73380" y="529256"/>
                  <a:pt x="65267" y="550422"/>
                  <a:pt x="50803" y="594872"/>
                </a:cubicBezTo>
                <a:cubicBezTo>
                  <a:pt x="36339" y="639322"/>
                  <a:pt x="356" y="757856"/>
                  <a:pt x="3" y="768439"/>
                </a:cubicBezTo>
                <a:cubicBezTo>
                  <a:pt x="-350" y="779022"/>
                  <a:pt x="26814" y="708114"/>
                  <a:pt x="48686" y="658372"/>
                </a:cubicBezTo>
                <a:cubicBezTo>
                  <a:pt x="70558" y="608630"/>
                  <a:pt x="105483" y="509147"/>
                  <a:pt x="131236" y="469989"/>
                </a:cubicBezTo>
                <a:cubicBezTo>
                  <a:pt x="156989" y="430831"/>
                  <a:pt x="110775" y="502091"/>
                  <a:pt x="203203" y="423422"/>
                </a:cubicBezTo>
                <a:lnTo>
                  <a:pt x="696386" y="8555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: 図形 399">
            <a:extLst>
              <a:ext uri="{FF2B5EF4-FFF2-40B4-BE49-F238E27FC236}">
                <a16:creationId xmlns:a16="http://schemas.microsoft.com/office/drawing/2014/main" id="{44E8C796-FFF1-4762-A09F-9BA3ECB98C45}"/>
              </a:ext>
            </a:extLst>
          </p:cNvPr>
          <p:cNvSpPr/>
          <p:nvPr/>
        </p:nvSpPr>
        <p:spPr>
          <a:xfrm>
            <a:off x="5822779" y="4740176"/>
            <a:ext cx="225043" cy="279564"/>
          </a:xfrm>
          <a:custGeom>
            <a:avLst/>
            <a:gdLst>
              <a:gd name="connsiteX0" fmla="*/ 171 w 225043"/>
              <a:gd name="connsiteY0" fmla="*/ 99 h 279564"/>
              <a:gd name="connsiteX1" fmla="*/ 100184 w 225043"/>
              <a:gd name="connsiteY1" fmla="*/ 54074 h 279564"/>
              <a:gd name="connsiteX2" fmla="*/ 114471 w 225043"/>
              <a:gd name="connsiteY2" fmla="*/ 92174 h 279564"/>
              <a:gd name="connsiteX3" fmla="*/ 154159 w 225043"/>
              <a:gd name="connsiteY3" fmla="*/ 182662 h 279564"/>
              <a:gd name="connsiteX4" fmla="*/ 222421 w 225043"/>
              <a:gd name="connsiteY4" fmla="*/ 276324 h 279564"/>
              <a:gd name="connsiteX5" fmla="*/ 206546 w 225043"/>
              <a:gd name="connsiteY5" fmla="*/ 252512 h 279564"/>
              <a:gd name="connsiteX6" fmla="*/ 165271 w 225043"/>
              <a:gd name="connsiteY6" fmla="*/ 198537 h 279564"/>
              <a:gd name="connsiteX7" fmla="*/ 127171 w 225043"/>
              <a:gd name="connsiteY7" fmla="*/ 68362 h 279564"/>
              <a:gd name="connsiteX8" fmla="*/ 171 w 225043"/>
              <a:gd name="connsiteY8" fmla="*/ 99 h 27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043" h="279564">
                <a:moveTo>
                  <a:pt x="171" y="99"/>
                </a:moveTo>
                <a:cubicBezTo>
                  <a:pt x="-4327" y="-2282"/>
                  <a:pt x="81134" y="38728"/>
                  <a:pt x="100184" y="54074"/>
                </a:cubicBezTo>
                <a:cubicBezTo>
                  <a:pt x="119234" y="69420"/>
                  <a:pt x="105475" y="70743"/>
                  <a:pt x="114471" y="92174"/>
                </a:cubicBezTo>
                <a:cubicBezTo>
                  <a:pt x="123467" y="113605"/>
                  <a:pt x="136167" y="151970"/>
                  <a:pt x="154159" y="182662"/>
                </a:cubicBezTo>
                <a:cubicBezTo>
                  <a:pt x="172151" y="213354"/>
                  <a:pt x="213690" y="264683"/>
                  <a:pt x="222421" y="276324"/>
                </a:cubicBezTo>
                <a:cubicBezTo>
                  <a:pt x="231152" y="287965"/>
                  <a:pt x="216071" y="265476"/>
                  <a:pt x="206546" y="252512"/>
                </a:cubicBezTo>
                <a:cubicBezTo>
                  <a:pt x="197021" y="239548"/>
                  <a:pt x="178500" y="229229"/>
                  <a:pt x="165271" y="198537"/>
                </a:cubicBezTo>
                <a:cubicBezTo>
                  <a:pt x="152042" y="167845"/>
                  <a:pt x="153629" y="101435"/>
                  <a:pt x="127171" y="68362"/>
                </a:cubicBezTo>
                <a:cubicBezTo>
                  <a:pt x="100713" y="35289"/>
                  <a:pt x="4669" y="2480"/>
                  <a:pt x="171" y="9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: 図形 400">
            <a:extLst>
              <a:ext uri="{FF2B5EF4-FFF2-40B4-BE49-F238E27FC236}">
                <a16:creationId xmlns:a16="http://schemas.microsoft.com/office/drawing/2014/main" id="{90FAE389-2019-4FB1-9FB5-A74B150EB8C9}"/>
              </a:ext>
            </a:extLst>
          </p:cNvPr>
          <p:cNvSpPr/>
          <p:nvPr/>
        </p:nvSpPr>
        <p:spPr>
          <a:xfrm>
            <a:off x="5846656" y="4786252"/>
            <a:ext cx="176671" cy="248286"/>
          </a:xfrm>
          <a:custGeom>
            <a:avLst/>
            <a:gdLst>
              <a:gd name="connsiteX0" fmla="*/ 107 w 176671"/>
              <a:gd name="connsiteY0" fmla="*/ 61 h 248286"/>
              <a:gd name="connsiteX1" fmla="*/ 79482 w 176671"/>
              <a:gd name="connsiteY1" fmla="*/ 47686 h 248286"/>
              <a:gd name="connsiteX2" fmla="*/ 95357 w 176671"/>
              <a:gd name="connsiteY2" fmla="*/ 119123 h 248286"/>
              <a:gd name="connsiteX3" fmla="*/ 176319 w 176671"/>
              <a:gd name="connsiteY3" fmla="*/ 247711 h 248286"/>
              <a:gd name="connsiteX4" fmla="*/ 122344 w 176671"/>
              <a:gd name="connsiteY4" fmla="*/ 161986 h 248286"/>
              <a:gd name="connsiteX5" fmla="*/ 63607 w 176671"/>
              <a:gd name="connsiteY5" fmla="*/ 57211 h 248286"/>
              <a:gd name="connsiteX6" fmla="*/ 107 w 176671"/>
              <a:gd name="connsiteY6" fmla="*/ 61 h 24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71" h="248286">
                <a:moveTo>
                  <a:pt x="107" y="61"/>
                </a:moveTo>
                <a:cubicBezTo>
                  <a:pt x="2753" y="-1527"/>
                  <a:pt x="63607" y="27842"/>
                  <a:pt x="79482" y="47686"/>
                </a:cubicBezTo>
                <a:cubicBezTo>
                  <a:pt x="95357" y="67530"/>
                  <a:pt x="79217" y="85785"/>
                  <a:pt x="95357" y="119123"/>
                </a:cubicBezTo>
                <a:cubicBezTo>
                  <a:pt x="111497" y="152461"/>
                  <a:pt x="171821" y="240567"/>
                  <a:pt x="176319" y="247711"/>
                </a:cubicBezTo>
                <a:cubicBezTo>
                  <a:pt x="180817" y="254855"/>
                  <a:pt x="141129" y="193736"/>
                  <a:pt x="122344" y="161986"/>
                </a:cubicBezTo>
                <a:cubicBezTo>
                  <a:pt x="103559" y="130236"/>
                  <a:pt x="82921" y="83669"/>
                  <a:pt x="63607" y="57211"/>
                </a:cubicBezTo>
                <a:cubicBezTo>
                  <a:pt x="44293" y="30753"/>
                  <a:pt x="-2539" y="1649"/>
                  <a:pt x="107" y="6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: 図形 401">
            <a:extLst>
              <a:ext uri="{FF2B5EF4-FFF2-40B4-BE49-F238E27FC236}">
                <a16:creationId xmlns:a16="http://schemas.microsoft.com/office/drawing/2014/main" id="{F9DD1974-828E-49CA-A709-4747763A2C4E}"/>
              </a:ext>
            </a:extLst>
          </p:cNvPr>
          <p:cNvSpPr/>
          <p:nvPr/>
        </p:nvSpPr>
        <p:spPr>
          <a:xfrm>
            <a:off x="5813074" y="4766906"/>
            <a:ext cx="43272" cy="434010"/>
          </a:xfrm>
          <a:custGeom>
            <a:avLst/>
            <a:gdLst>
              <a:gd name="connsiteX0" fmla="*/ 351 w 43272"/>
              <a:gd name="connsiteY0" fmla="*/ 1944 h 434010"/>
              <a:gd name="connsiteX1" fmla="*/ 38451 w 43272"/>
              <a:gd name="connsiteY1" fmla="*/ 98782 h 434010"/>
              <a:gd name="connsiteX2" fmla="*/ 40039 w 43272"/>
              <a:gd name="connsiteY2" fmla="*/ 214669 h 434010"/>
              <a:gd name="connsiteX3" fmla="*/ 41626 w 43272"/>
              <a:gd name="connsiteY3" fmla="*/ 332144 h 434010"/>
              <a:gd name="connsiteX4" fmla="*/ 41626 w 43272"/>
              <a:gd name="connsiteY4" fmla="*/ 433744 h 434010"/>
              <a:gd name="connsiteX5" fmla="*/ 41626 w 43272"/>
              <a:gd name="connsiteY5" fmla="*/ 355957 h 434010"/>
              <a:gd name="connsiteX6" fmla="*/ 19401 w 43272"/>
              <a:gd name="connsiteY6" fmla="*/ 189269 h 434010"/>
              <a:gd name="connsiteX7" fmla="*/ 351 w 43272"/>
              <a:gd name="connsiteY7" fmla="*/ 1944 h 43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72" h="434010">
                <a:moveTo>
                  <a:pt x="351" y="1944"/>
                </a:moveTo>
                <a:cubicBezTo>
                  <a:pt x="3526" y="-13137"/>
                  <a:pt x="31836" y="63328"/>
                  <a:pt x="38451" y="98782"/>
                </a:cubicBezTo>
                <a:cubicBezTo>
                  <a:pt x="45066" y="134236"/>
                  <a:pt x="39510" y="175775"/>
                  <a:pt x="40039" y="214669"/>
                </a:cubicBezTo>
                <a:cubicBezTo>
                  <a:pt x="40568" y="253563"/>
                  <a:pt x="41362" y="295632"/>
                  <a:pt x="41626" y="332144"/>
                </a:cubicBezTo>
                <a:cubicBezTo>
                  <a:pt x="41890" y="368656"/>
                  <a:pt x="41626" y="433744"/>
                  <a:pt x="41626" y="433744"/>
                </a:cubicBezTo>
                <a:cubicBezTo>
                  <a:pt x="41626" y="437713"/>
                  <a:pt x="45330" y="396703"/>
                  <a:pt x="41626" y="355957"/>
                </a:cubicBezTo>
                <a:cubicBezTo>
                  <a:pt x="37922" y="315211"/>
                  <a:pt x="22311" y="245890"/>
                  <a:pt x="19401" y="189269"/>
                </a:cubicBezTo>
                <a:cubicBezTo>
                  <a:pt x="16491" y="132648"/>
                  <a:pt x="-2824" y="17025"/>
                  <a:pt x="351" y="194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: 図形 402">
            <a:extLst>
              <a:ext uri="{FF2B5EF4-FFF2-40B4-BE49-F238E27FC236}">
                <a16:creationId xmlns:a16="http://schemas.microsoft.com/office/drawing/2014/main" id="{CED638FB-7D06-4A9D-A24C-CF4447301E75}"/>
              </a:ext>
            </a:extLst>
          </p:cNvPr>
          <p:cNvSpPr/>
          <p:nvPr/>
        </p:nvSpPr>
        <p:spPr>
          <a:xfrm>
            <a:off x="6229049" y="4478137"/>
            <a:ext cx="358500" cy="320307"/>
          </a:xfrm>
          <a:custGeom>
            <a:avLst/>
            <a:gdLst>
              <a:gd name="connsiteX0" fmla="*/ 301 w 358500"/>
              <a:gd name="connsiteY0" fmla="*/ 319288 h 320307"/>
              <a:gd name="connsiteX1" fmla="*/ 173339 w 358500"/>
              <a:gd name="connsiteY1" fmla="*/ 179588 h 320307"/>
              <a:gd name="connsiteX2" fmla="*/ 352726 w 358500"/>
              <a:gd name="connsiteY2" fmla="*/ 6551 h 320307"/>
              <a:gd name="connsiteX3" fmla="*/ 317801 w 358500"/>
              <a:gd name="connsiteY3" fmla="*/ 33538 h 320307"/>
              <a:gd name="connsiteX4" fmla="*/ 216201 w 358500"/>
              <a:gd name="connsiteY4" fmla="*/ 106563 h 320307"/>
              <a:gd name="connsiteX5" fmla="*/ 301 w 358500"/>
              <a:gd name="connsiteY5" fmla="*/ 319288 h 32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500" h="320307">
                <a:moveTo>
                  <a:pt x="301" y="319288"/>
                </a:moveTo>
                <a:cubicBezTo>
                  <a:pt x="-6843" y="331459"/>
                  <a:pt x="114602" y="231711"/>
                  <a:pt x="173339" y="179588"/>
                </a:cubicBezTo>
                <a:cubicBezTo>
                  <a:pt x="232077" y="127465"/>
                  <a:pt x="328649" y="30893"/>
                  <a:pt x="352726" y="6551"/>
                </a:cubicBezTo>
                <a:cubicBezTo>
                  <a:pt x="376803" y="-17791"/>
                  <a:pt x="317801" y="33538"/>
                  <a:pt x="317801" y="33538"/>
                </a:cubicBezTo>
                <a:cubicBezTo>
                  <a:pt x="295047" y="50207"/>
                  <a:pt x="264884" y="59732"/>
                  <a:pt x="216201" y="106563"/>
                </a:cubicBezTo>
                <a:cubicBezTo>
                  <a:pt x="167518" y="153394"/>
                  <a:pt x="7445" y="307117"/>
                  <a:pt x="301" y="31928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: 図形 403">
            <a:extLst>
              <a:ext uri="{FF2B5EF4-FFF2-40B4-BE49-F238E27FC236}">
                <a16:creationId xmlns:a16="http://schemas.microsoft.com/office/drawing/2014/main" id="{F5E6E056-09D8-4176-8872-CC300F4C2A70}"/>
              </a:ext>
            </a:extLst>
          </p:cNvPr>
          <p:cNvSpPr/>
          <p:nvPr/>
        </p:nvSpPr>
        <p:spPr>
          <a:xfrm>
            <a:off x="6237818" y="4636495"/>
            <a:ext cx="259355" cy="706960"/>
          </a:xfrm>
          <a:custGeom>
            <a:avLst/>
            <a:gdLst>
              <a:gd name="connsiteX0" fmla="*/ 1057 w 259355"/>
              <a:gd name="connsiteY0" fmla="*/ 176805 h 706960"/>
              <a:gd name="connsiteX1" fmla="*/ 140757 w 259355"/>
              <a:gd name="connsiteY1" fmla="*/ 94255 h 706960"/>
              <a:gd name="connsiteX2" fmla="*/ 231245 w 259355"/>
              <a:gd name="connsiteY2" fmla="*/ 54568 h 706960"/>
              <a:gd name="connsiteX3" fmla="*/ 223307 w 259355"/>
              <a:gd name="connsiteY3" fmla="*/ 97430 h 706960"/>
              <a:gd name="connsiteX4" fmla="*/ 175682 w 259355"/>
              <a:gd name="connsiteY4" fmla="*/ 391118 h 706960"/>
              <a:gd name="connsiteX5" fmla="*/ 139170 w 259355"/>
              <a:gd name="connsiteY5" fmla="*/ 511768 h 706960"/>
              <a:gd name="connsiteX6" fmla="*/ 74082 w 259355"/>
              <a:gd name="connsiteY6" fmla="*/ 705443 h 706960"/>
              <a:gd name="connsiteX7" fmla="*/ 134407 w 259355"/>
              <a:gd name="connsiteY7" fmla="*/ 589555 h 706960"/>
              <a:gd name="connsiteX8" fmla="*/ 202670 w 259355"/>
              <a:gd name="connsiteY8" fmla="*/ 368893 h 706960"/>
              <a:gd name="connsiteX9" fmla="*/ 258232 w 259355"/>
              <a:gd name="connsiteY9" fmla="*/ 32343 h 706960"/>
              <a:gd name="connsiteX10" fmla="*/ 220132 w 259355"/>
              <a:gd name="connsiteY10" fmla="*/ 27580 h 706960"/>
              <a:gd name="connsiteX11" fmla="*/ 1057 w 259355"/>
              <a:gd name="connsiteY11" fmla="*/ 176805 h 70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355" h="706960">
                <a:moveTo>
                  <a:pt x="1057" y="176805"/>
                </a:moveTo>
                <a:cubicBezTo>
                  <a:pt x="-12172" y="187917"/>
                  <a:pt x="102392" y="114628"/>
                  <a:pt x="140757" y="94255"/>
                </a:cubicBezTo>
                <a:cubicBezTo>
                  <a:pt x="179122" y="73882"/>
                  <a:pt x="217487" y="54039"/>
                  <a:pt x="231245" y="54568"/>
                </a:cubicBezTo>
                <a:cubicBezTo>
                  <a:pt x="245003" y="55097"/>
                  <a:pt x="232568" y="41338"/>
                  <a:pt x="223307" y="97430"/>
                </a:cubicBezTo>
                <a:cubicBezTo>
                  <a:pt x="214046" y="153522"/>
                  <a:pt x="189705" y="322062"/>
                  <a:pt x="175682" y="391118"/>
                </a:cubicBezTo>
                <a:cubicBezTo>
                  <a:pt x="161659" y="460174"/>
                  <a:pt x="156103" y="459381"/>
                  <a:pt x="139170" y="511768"/>
                </a:cubicBezTo>
                <a:cubicBezTo>
                  <a:pt x="122237" y="564155"/>
                  <a:pt x="74876" y="692479"/>
                  <a:pt x="74082" y="705443"/>
                </a:cubicBezTo>
                <a:cubicBezTo>
                  <a:pt x="73288" y="718407"/>
                  <a:pt x="112976" y="645647"/>
                  <a:pt x="134407" y="589555"/>
                </a:cubicBezTo>
                <a:cubicBezTo>
                  <a:pt x="155838" y="533463"/>
                  <a:pt x="182032" y="461762"/>
                  <a:pt x="202670" y="368893"/>
                </a:cubicBezTo>
                <a:cubicBezTo>
                  <a:pt x="223308" y="276024"/>
                  <a:pt x="255322" y="89228"/>
                  <a:pt x="258232" y="32343"/>
                </a:cubicBezTo>
                <a:cubicBezTo>
                  <a:pt x="261142" y="-24543"/>
                  <a:pt x="261407" y="6678"/>
                  <a:pt x="220132" y="27580"/>
                </a:cubicBezTo>
                <a:cubicBezTo>
                  <a:pt x="178857" y="48482"/>
                  <a:pt x="14286" y="165693"/>
                  <a:pt x="1057" y="17680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: 図形 404">
            <a:extLst>
              <a:ext uri="{FF2B5EF4-FFF2-40B4-BE49-F238E27FC236}">
                <a16:creationId xmlns:a16="http://schemas.microsoft.com/office/drawing/2014/main" id="{1AACB217-4C6C-4BAD-AF87-D5F9F6CEDB6C}"/>
              </a:ext>
            </a:extLst>
          </p:cNvPr>
          <p:cNvSpPr/>
          <p:nvPr/>
        </p:nvSpPr>
        <p:spPr>
          <a:xfrm>
            <a:off x="6382164" y="4495699"/>
            <a:ext cx="214007" cy="673576"/>
          </a:xfrm>
          <a:custGeom>
            <a:avLst/>
            <a:gdLst>
              <a:gd name="connsiteX0" fmla="*/ 213899 w 214007"/>
              <a:gd name="connsiteY0" fmla="*/ 101 h 673576"/>
              <a:gd name="connsiteX1" fmla="*/ 186911 w 214007"/>
              <a:gd name="connsiteY1" fmla="*/ 177901 h 673576"/>
              <a:gd name="connsiteX2" fmla="*/ 139286 w 214007"/>
              <a:gd name="connsiteY2" fmla="*/ 387451 h 673576"/>
              <a:gd name="connsiteX3" fmla="*/ 83724 w 214007"/>
              <a:gd name="connsiteY3" fmla="*/ 504926 h 673576"/>
              <a:gd name="connsiteX4" fmla="*/ 2761 w 214007"/>
              <a:gd name="connsiteY4" fmla="*/ 670026 h 673576"/>
              <a:gd name="connsiteX5" fmla="*/ 29749 w 214007"/>
              <a:gd name="connsiteY5" fmla="*/ 597001 h 673576"/>
              <a:gd name="connsiteX6" fmla="*/ 134524 w 214007"/>
              <a:gd name="connsiteY6" fmla="*/ 357289 h 673576"/>
              <a:gd name="connsiteX7" fmla="*/ 177386 w 214007"/>
              <a:gd name="connsiteY7" fmla="*/ 155676 h 673576"/>
              <a:gd name="connsiteX8" fmla="*/ 213899 w 214007"/>
              <a:gd name="connsiteY8" fmla="*/ 101 h 67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07" h="673576">
                <a:moveTo>
                  <a:pt x="213899" y="101"/>
                </a:moveTo>
                <a:cubicBezTo>
                  <a:pt x="215486" y="3805"/>
                  <a:pt x="199346" y="113343"/>
                  <a:pt x="186911" y="177901"/>
                </a:cubicBezTo>
                <a:cubicBezTo>
                  <a:pt x="174476" y="242459"/>
                  <a:pt x="156484" y="332947"/>
                  <a:pt x="139286" y="387451"/>
                </a:cubicBezTo>
                <a:cubicBezTo>
                  <a:pt x="122088" y="441955"/>
                  <a:pt x="106478" y="457830"/>
                  <a:pt x="83724" y="504926"/>
                </a:cubicBezTo>
                <a:cubicBezTo>
                  <a:pt x="60970" y="552022"/>
                  <a:pt x="11757" y="654680"/>
                  <a:pt x="2761" y="670026"/>
                </a:cubicBezTo>
                <a:cubicBezTo>
                  <a:pt x="-6235" y="685372"/>
                  <a:pt x="7789" y="649124"/>
                  <a:pt x="29749" y="597001"/>
                </a:cubicBezTo>
                <a:cubicBezTo>
                  <a:pt x="51709" y="544878"/>
                  <a:pt x="109918" y="430843"/>
                  <a:pt x="134524" y="357289"/>
                </a:cubicBezTo>
                <a:cubicBezTo>
                  <a:pt x="159130" y="283735"/>
                  <a:pt x="163628" y="216530"/>
                  <a:pt x="177386" y="155676"/>
                </a:cubicBezTo>
                <a:cubicBezTo>
                  <a:pt x="191144" y="94822"/>
                  <a:pt x="212312" y="-3603"/>
                  <a:pt x="213899" y="10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: 図形 405">
            <a:extLst>
              <a:ext uri="{FF2B5EF4-FFF2-40B4-BE49-F238E27FC236}">
                <a16:creationId xmlns:a16="http://schemas.microsoft.com/office/drawing/2014/main" id="{60933020-5210-47DD-979C-2D245CE13B73}"/>
              </a:ext>
            </a:extLst>
          </p:cNvPr>
          <p:cNvSpPr/>
          <p:nvPr/>
        </p:nvSpPr>
        <p:spPr>
          <a:xfrm>
            <a:off x="6081744" y="4187540"/>
            <a:ext cx="624467" cy="500966"/>
          </a:xfrm>
          <a:custGeom>
            <a:avLst/>
            <a:gdLst>
              <a:gd name="connsiteX0" fmla="*/ 623856 w 624467"/>
              <a:gd name="connsiteY0" fmla="*/ 285 h 500966"/>
              <a:gd name="connsiteX1" fmla="*/ 357156 w 624467"/>
              <a:gd name="connsiteY1" fmla="*/ 216185 h 500966"/>
              <a:gd name="connsiteX2" fmla="*/ 125381 w 624467"/>
              <a:gd name="connsiteY2" fmla="*/ 384460 h 500966"/>
              <a:gd name="connsiteX3" fmla="*/ 3144 w 624467"/>
              <a:gd name="connsiteY3" fmla="*/ 498760 h 500966"/>
              <a:gd name="connsiteX4" fmla="*/ 41244 w 624467"/>
              <a:gd name="connsiteY4" fmla="*/ 454310 h 500966"/>
              <a:gd name="connsiteX5" fmla="*/ 96806 w 624467"/>
              <a:gd name="connsiteY5" fmla="*/ 386048 h 500966"/>
              <a:gd name="connsiteX6" fmla="*/ 279369 w 624467"/>
              <a:gd name="connsiteY6" fmla="*/ 263810 h 500966"/>
              <a:gd name="connsiteX7" fmla="*/ 623856 w 624467"/>
              <a:gd name="connsiteY7" fmla="*/ 285 h 50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467" h="500966">
                <a:moveTo>
                  <a:pt x="623856" y="285"/>
                </a:moveTo>
                <a:cubicBezTo>
                  <a:pt x="636820" y="-7652"/>
                  <a:pt x="440235" y="152156"/>
                  <a:pt x="357156" y="216185"/>
                </a:cubicBezTo>
                <a:cubicBezTo>
                  <a:pt x="274077" y="280214"/>
                  <a:pt x="184383" y="337364"/>
                  <a:pt x="125381" y="384460"/>
                </a:cubicBezTo>
                <a:cubicBezTo>
                  <a:pt x="66379" y="431556"/>
                  <a:pt x="17167" y="487118"/>
                  <a:pt x="3144" y="498760"/>
                </a:cubicBezTo>
                <a:cubicBezTo>
                  <a:pt x="-10879" y="510402"/>
                  <a:pt x="25634" y="473095"/>
                  <a:pt x="41244" y="454310"/>
                </a:cubicBezTo>
                <a:cubicBezTo>
                  <a:pt x="56854" y="435525"/>
                  <a:pt x="57118" y="417798"/>
                  <a:pt x="96806" y="386048"/>
                </a:cubicBezTo>
                <a:cubicBezTo>
                  <a:pt x="136493" y="354298"/>
                  <a:pt x="194438" y="326781"/>
                  <a:pt x="279369" y="263810"/>
                </a:cubicBezTo>
                <a:cubicBezTo>
                  <a:pt x="364300" y="200839"/>
                  <a:pt x="610892" y="8222"/>
                  <a:pt x="623856" y="28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: 図形 406">
            <a:extLst>
              <a:ext uri="{FF2B5EF4-FFF2-40B4-BE49-F238E27FC236}">
                <a16:creationId xmlns:a16="http://schemas.microsoft.com/office/drawing/2014/main" id="{66FCF5E8-B936-401A-BDB9-4D22E79AEB5D}"/>
              </a:ext>
            </a:extLst>
          </p:cNvPr>
          <p:cNvSpPr/>
          <p:nvPr/>
        </p:nvSpPr>
        <p:spPr>
          <a:xfrm>
            <a:off x="6474046" y="4249199"/>
            <a:ext cx="273052" cy="235026"/>
          </a:xfrm>
          <a:custGeom>
            <a:avLst/>
            <a:gdLst>
              <a:gd name="connsiteX0" fmla="*/ 271242 w 273052"/>
              <a:gd name="connsiteY0" fmla="*/ 539 h 235026"/>
              <a:gd name="connsiteX1" fmla="*/ 4542 w 273052"/>
              <a:gd name="connsiteY1" fmla="*/ 227551 h 235026"/>
              <a:gd name="connsiteX2" fmla="*/ 115667 w 273052"/>
              <a:gd name="connsiteY2" fmla="*/ 165639 h 235026"/>
              <a:gd name="connsiteX3" fmla="*/ 271242 w 273052"/>
              <a:gd name="connsiteY3" fmla="*/ 539 h 23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052" h="235026">
                <a:moveTo>
                  <a:pt x="271242" y="539"/>
                </a:moveTo>
                <a:cubicBezTo>
                  <a:pt x="252721" y="10858"/>
                  <a:pt x="30471" y="200034"/>
                  <a:pt x="4542" y="227551"/>
                </a:cubicBezTo>
                <a:cubicBezTo>
                  <a:pt x="-21387" y="255068"/>
                  <a:pt x="70159" y="200299"/>
                  <a:pt x="115667" y="165639"/>
                </a:cubicBezTo>
                <a:cubicBezTo>
                  <a:pt x="161175" y="130979"/>
                  <a:pt x="289763" y="-9780"/>
                  <a:pt x="271242" y="53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: 図形 407">
            <a:extLst>
              <a:ext uri="{FF2B5EF4-FFF2-40B4-BE49-F238E27FC236}">
                <a16:creationId xmlns:a16="http://schemas.microsoft.com/office/drawing/2014/main" id="{A1F6F855-D921-40AD-8584-D105BAB9CF3B}"/>
              </a:ext>
            </a:extLst>
          </p:cNvPr>
          <p:cNvSpPr/>
          <p:nvPr/>
        </p:nvSpPr>
        <p:spPr>
          <a:xfrm>
            <a:off x="6747505" y="4241418"/>
            <a:ext cx="222627" cy="359260"/>
          </a:xfrm>
          <a:custGeom>
            <a:avLst/>
            <a:gdLst>
              <a:gd name="connsiteX0" fmla="*/ 2545 w 222627"/>
              <a:gd name="connsiteY0" fmla="*/ 382 h 359260"/>
              <a:gd name="connsiteX1" fmla="*/ 4133 w 222627"/>
              <a:gd name="connsiteY1" fmla="*/ 160720 h 359260"/>
              <a:gd name="connsiteX2" fmla="*/ 21595 w 222627"/>
              <a:gd name="connsiteY2" fmla="*/ 206757 h 359260"/>
              <a:gd name="connsiteX3" fmla="*/ 39058 w 222627"/>
              <a:gd name="connsiteY3" fmla="*/ 244857 h 359260"/>
              <a:gd name="connsiteX4" fmla="*/ 61283 w 222627"/>
              <a:gd name="connsiteY4" fmla="*/ 289307 h 359260"/>
              <a:gd name="connsiteX5" fmla="*/ 88270 w 222627"/>
              <a:gd name="connsiteY5" fmla="*/ 322645 h 359260"/>
              <a:gd name="connsiteX6" fmla="*/ 126370 w 222627"/>
              <a:gd name="connsiteY6" fmla="*/ 340107 h 359260"/>
              <a:gd name="connsiteX7" fmla="*/ 220033 w 222627"/>
              <a:gd name="connsiteY7" fmla="*/ 359157 h 359260"/>
              <a:gd name="connsiteX8" fmla="*/ 188283 w 222627"/>
              <a:gd name="connsiteY8" fmla="*/ 344870 h 359260"/>
              <a:gd name="connsiteX9" fmla="*/ 102558 w 222627"/>
              <a:gd name="connsiteY9" fmla="*/ 290895 h 359260"/>
              <a:gd name="connsiteX10" fmla="*/ 34295 w 222627"/>
              <a:gd name="connsiteY10" fmla="*/ 211520 h 359260"/>
              <a:gd name="connsiteX11" fmla="*/ 2545 w 222627"/>
              <a:gd name="connsiteY11" fmla="*/ 382 h 35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627" h="359260">
                <a:moveTo>
                  <a:pt x="2545" y="382"/>
                </a:moveTo>
                <a:cubicBezTo>
                  <a:pt x="-2482" y="-8085"/>
                  <a:pt x="958" y="126324"/>
                  <a:pt x="4133" y="160720"/>
                </a:cubicBezTo>
                <a:cubicBezTo>
                  <a:pt x="7308" y="195116"/>
                  <a:pt x="15774" y="192734"/>
                  <a:pt x="21595" y="206757"/>
                </a:cubicBezTo>
                <a:cubicBezTo>
                  <a:pt x="27416" y="220780"/>
                  <a:pt x="32443" y="231099"/>
                  <a:pt x="39058" y="244857"/>
                </a:cubicBezTo>
                <a:cubicBezTo>
                  <a:pt x="45673" y="258615"/>
                  <a:pt x="53081" y="276342"/>
                  <a:pt x="61283" y="289307"/>
                </a:cubicBezTo>
                <a:cubicBezTo>
                  <a:pt x="69485" y="302272"/>
                  <a:pt x="77422" y="314178"/>
                  <a:pt x="88270" y="322645"/>
                </a:cubicBezTo>
                <a:cubicBezTo>
                  <a:pt x="99118" y="331112"/>
                  <a:pt x="104409" y="334022"/>
                  <a:pt x="126370" y="340107"/>
                </a:cubicBezTo>
                <a:cubicBezTo>
                  <a:pt x="148331" y="346192"/>
                  <a:pt x="209714" y="358363"/>
                  <a:pt x="220033" y="359157"/>
                </a:cubicBezTo>
                <a:cubicBezTo>
                  <a:pt x="230352" y="359951"/>
                  <a:pt x="207862" y="356247"/>
                  <a:pt x="188283" y="344870"/>
                </a:cubicBezTo>
                <a:cubicBezTo>
                  <a:pt x="168704" y="333493"/>
                  <a:pt x="128223" y="313120"/>
                  <a:pt x="102558" y="290895"/>
                </a:cubicBezTo>
                <a:cubicBezTo>
                  <a:pt x="76893" y="268670"/>
                  <a:pt x="48318" y="255705"/>
                  <a:pt x="34295" y="211520"/>
                </a:cubicBezTo>
                <a:cubicBezTo>
                  <a:pt x="20272" y="167335"/>
                  <a:pt x="7572" y="8849"/>
                  <a:pt x="2545" y="38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: 図形 408">
            <a:extLst>
              <a:ext uri="{FF2B5EF4-FFF2-40B4-BE49-F238E27FC236}">
                <a16:creationId xmlns:a16="http://schemas.microsoft.com/office/drawing/2014/main" id="{7E93811A-E009-44DB-860D-AC6F51F9E6BD}"/>
              </a:ext>
            </a:extLst>
          </p:cNvPr>
          <p:cNvSpPr/>
          <p:nvPr/>
        </p:nvSpPr>
        <p:spPr>
          <a:xfrm>
            <a:off x="6707156" y="4301346"/>
            <a:ext cx="78629" cy="624898"/>
          </a:xfrm>
          <a:custGeom>
            <a:avLst/>
            <a:gdLst>
              <a:gd name="connsiteX0" fmla="*/ 32 w 78629"/>
              <a:gd name="connsiteY0" fmla="*/ 779 h 624898"/>
              <a:gd name="connsiteX1" fmla="*/ 19082 w 78629"/>
              <a:gd name="connsiteY1" fmla="*/ 280179 h 624898"/>
              <a:gd name="connsiteX2" fmla="*/ 34957 w 78629"/>
              <a:gd name="connsiteY2" fmla="*/ 442104 h 624898"/>
              <a:gd name="connsiteX3" fmla="*/ 54007 w 78629"/>
              <a:gd name="connsiteY3" fmla="*/ 572279 h 624898"/>
              <a:gd name="connsiteX4" fmla="*/ 76232 w 78629"/>
              <a:gd name="connsiteY4" fmla="*/ 624667 h 624898"/>
              <a:gd name="connsiteX5" fmla="*/ 76232 w 78629"/>
              <a:gd name="connsiteY5" fmla="*/ 554817 h 624898"/>
              <a:gd name="connsiteX6" fmla="*/ 60357 w 78629"/>
              <a:gd name="connsiteY6" fmla="*/ 442104 h 624898"/>
              <a:gd name="connsiteX7" fmla="*/ 42894 w 78629"/>
              <a:gd name="connsiteY7" fmla="*/ 111904 h 624898"/>
              <a:gd name="connsiteX8" fmla="*/ 22257 w 78629"/>
              <a:gd name="connsiteY8" fmla="*/ 111904 h 624898"/>
              <a:gd name="connsiteX9" fmla="*/ 23844 w 78629"/>
              <a:gd name="connsiteY9" fmla="*/ 192867 h 624898"/>
              <a:gd name="connsiteX10" fmla="*/ 32 w 78629"/>
              <a:gd name="connsiteY10" fmla="*/ 779 h 62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29" h="624898">
                <a:moveTo>
                  <a:pt x="32" y="779"/>
                </a:moveTo>
                <a:cubicBezTo>
                  <a:pt x="-762" y="15331"/>
                  <a:pt x="13261" y="206625"/>
                  <a:pt x="19082" y="280179"/>
                </a:cubicBezTo>
                <a:cubicBezTo>
                  <a:pt x="24903" y="353733"/>
                  <a:pt x="29136" y="393421"/>
                  <a:pt x="34957" y="442104"/>
                </a:cubicBezTo>
                <a:cubicBezTo>
                  <a:pt x="40778" y="490787"/>
                  <a:pt x="47128" y="541852"/>
                  <a:pt x="54007" y="572279"/>
                </a:cubicBezTo>
                <a:cubicBezTo>
                  <a:pt x="60886" y="602706"/>
                  <a:pt x="72528" y="627577"/>
                  <a:pt x="76232" y="624667"/>
                </a:cubicBezTo>
                <a:cubicBezTo>
                  <a:pt x="79936" y="621757"/>
                  <a:pt x="78878" y="585244"/>
                  <a:pt x="76232" y="554817"/>
                </a:cubicBezTo>
                <a:cubicBezTo>
                  <a:pt x="73586" y="524390"/>
                  <a:pt x="65913" y="515923"/>
                  <a:pt x="60357" y="442104"/>
                </a:cubicBezTo>
                <a:cubicBezTo>
                  <a:pt x="54801" y="368285"/>
                  <a:pt x="49244" y="166937"/>
                  <a:pt x="42894" y="111904"/>
                </a:cubicBezTo>
                <a:cubicBezTo>
                  <a:pt x="36544" y="56871"/>
                  <a:pt x="25432" y="98410"/>
                  <a:pt x="22257" y="111904"/>
                </a:cubicBezTo>
                <a:cubicBezTo>
                  <a:pt x="19082" y="125398"/>
                  <a:pt x="25167" y="205567"/>
                  <a:pt x="23844" y="192867"/>
                </a:cubicBezTo>
                <a:cubicBezTo>
                  <a:pt x="22521" y="180167"/>
                  <a:pt x="826" y="-13773"/>
                  <a:pt x="32" y="77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: 図形 409">
            <a:extLst>
              <a:ext uri="{FF2B5EF4-FFF2-40B4-BE49-F238E27FC236}">
                <a16:creationId xmlns:a16="http://schemas.microsoft.com/office/drawing/2014/main" id="{91D929BD-1763-4D41-A864-ED6A3A382A4F}"/>
              </a:ext>
            </a:extLst>
          </p:cNvPr>
          <p:cNvSpPr/>
          <p:nvPr/>
        </p:nvSpPr>
        <p:spPr>
          <a:xfrm>
            <a:off x="5934543" y="4721173"/>
            <a:ext cx="459794" cy="676158"/>
          </a:xfrm>
          <a:custGeom>
            <a:avLst/>
            <a:gdLst>
              <a:gd name="connsiteX0" fmla="*/ 410695 w 459794"/>
              <a:gd name="connsiteY0" fmla="*/ 42915 h 676158"/>
              <a:gd name="connsiteX1" fmla="*/ 348782 w 459794"/>
              <a:gd name="connsiteY1" fmla="*/ 168327 h 676158"/>
              <a:gd name="connsiteX2" fmla="*/ 239245 w 459794"/>
              <a:gd name="connsiteY2" fmla="*/ 258815 h 676158"/>
              <a:gd name="connsiteX3" fmla="*/ 107482 w 459794"/>
              <a:gd name="connsiteY3" fmla="*/ 352477 h 676158"/>
              <a:gd name="connsiteX4" fmla="*/ 93195 w 459794"/>
              <a:gd name="connsiteY4" fmla="*/ 396927 h 676158"/>
              <a:gd name="connsiteX5" fmla="*/ 77320 w 459794"/>
              <a:gd name="connsiteY5" fmla="*/ 508052 h 676158"/>
              <a:gd name="connsiteX6" fmla="*/ 53507 w 459794"/>
              <a:gd name="connsiteY6" fmla="*/ 571552 h 676158"/>
              <a:gd name="connsiteX7" fmla="*/ 1120 w 459794"/>
              <a:gd name="connsiteY7" fmla="*/ 674740 h 676158"/>
              <a:gd name="connsiteX8" fmla="*/ 21757 w 459794"/>
              <a:gd name="connsiteY8" fmla="*/ 617590 h 676158"/>
              <a:gd name="connsiteX9" fmla="*/ 69382 w 459794"/>
              <a:gd name="connsiteY9" fmla="*/ 430265 h 676158"/>
              <a:gd name="connsiteX10" fmla="*/ 80495 w 459794"/>
              <a:gd name="connsiteY10" fmla="*/ 363590 h 676158"/>
              <a:gd name="connsiteX11" fmla="*/ 121770 w 459794"/>
              <a:gd name="connsiteY11" fmla="*/ 314377 h 676158"/>
              <a:gd name="connsiteX12" fmla="*/ 259882 w 459794"/>
              <a:gd name="connsiteY12" fmla="*/ 212777 h 676158"/>
              <a:gd name="connsiteX13" fmla="*/ 451970 w 459794"/>
              <a:gd name="connsiteY13" fmla="*/ 11165 h 676158"/>
              <a:gd name="connsiteX14" fmla="*/ 410695 w 459794"/>
              <a:gd name="connsiteY14" fmla="*/ 42915 h 6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9794" h="676158">
                <a:moveTo>
                  <a:pt x="410695" y="42915"/>
                </a:moveTo>
                <a:cubicBezTo>
                  <a:pt x="393497" y="69109"/>
                  <a:pt x="377357" y="132344"/>
                  <a:pt x="348782" y="168327"/>
                </a:cubicBezTo>
                <a:cubicBezTo>
                  <a:pt x="320207" y="204310"/>
                  <a:pt x="279462" y="228123"/>
                  <a:pt x="239245" y="258815"/>
                </a:cubicBezTo>
                <a:cubicBezTo>
                  <a:pt x="199028" y="289507"/>
                  <a:pt x="131824" y="329458"/>
                  <a:pt x="107482" y="352477"/>
                </a:cubicBezTo>
                <a:cubicBezTo>
                  <a:pt x="83140" y="375496"/>
                  <a:pt x="98222" y="370998"/>
                  <a:pt x="93195" y="396927"/>
                </a:cubicBezTo>
                <a:cubicBezTo>
                  <a:pt x="88168" y="422856"/>
                  <a:pt x="83935" y="478948"/>
                  <a:pt x="77320" y="508052"/>
                </a:cubicBezTo>
                <a:cubicBezTo>
                  <a:pt x="70705" y="537156"/>
                  <a:pt x="66207" y="543771"/>
                  <a:pt x="53507" y="571552"/>
                </a:cubicBezTo>
                <a:cubicBezTo>
                  <a:pt x="40807" y="599333"/>
                  <a:pt x="6412" y="667067"/>
                  <a:pt x="1120" y="674740"/>
                </a:cubicBezTo>
                <a:cubicBezTo>
                  <a:pt x="-4172" y="682413"/>
                  <a:pt x="10380" y="658336"/>
                  <a:pt x="21757" y="617590"/>
                </a:cubicBezTo>
                <a:cubicBezTo>
                  <a:pt x="33134" y="576844"/>
                  <a:pt x="59592" y="472598"/>
                  <a:pt x="69382" y="430265"/>
                </a:cubicBezTo>
                <a:cubicBezTo>
                  <a:pt x="79172" y="387932"/>
                  <a:pt x="71764" y="382905"/>
                  <a:pt x="80495" y="363590"/>
                </a:cubicBezTo>
                <a:cubicBezTo>
                  <a:pt x="89226" y="344275"/>
                  <a:pt x="91872" y="339512"/>
                  <a:pt x="121770" y="314377"/>
                </a:cubicBezTo>
                <a:cubicBezTo>
                  <a:pt x="151668" y="289242"/>
                  <a:pt x="204849" y="263312"/>
                  <a:pt x="259882" y="212777"/>
                </a:cubicBezTo>
                <a:cubicBezTo>
                  <a:pt x="314915" y="162242"/>
                  <a:pt x="424718" y="40534"/>
                  <a:pt x="451970" y="11165"/>
                </a:cubicBezTo>
                <a:cubicBezTo>
                  <a:pt x="479222" y="-18204"/>
                  <a:pt x="427893" y="16721"/>
                  <a:pt x="410695" y="4291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: 図形 410">
            <a:extLst>
              <a:ext uri="{FF2B5EF4-FFF2-40B4-BE49-F238E27FC236}">
                <a16:creationId xmlns:a16="http://schemas.microsoft.com/office/drawing/2014/main" id="{27DF6CB3-EA8B-4127-B5FE-D7864593352F}"/>
              </a:ext>
            </a:extLst>
          </p:cNvPr>
          <p:cNvSpPr/>
          <p:nvPr/>
        </p:nvSpPr>
        <p:spPr>
          <a:xfrm>
            <a:off x="5864818" y="4806851"/>
            <a:ext cx="66703" cy="465767"/>
          </a:xfrm>
          <a:custGeom>
            <a:avLst/>
            <a:gdLst>
              <a:gd name="connsiteX0" fmla="*/ 995 w 66703"/>
              <a:gd name="connsiteY0" fmla="*/ 1687 h 465767"/>
              <a:gd name="connsiteX1" fmla="*/ 40682 w 66703"/>
              <a:gd name="connsiteY1" fmla="*/ 173137 h 465767"/>
              <a:gd name="connsiteX2" fmla="*/ 53382 w 66703"/>
              <a:gd name="connsiteY2" fmla="*/ 220762 h 465767"/>
              <a:gd name="connsiteX3" fmla="*/ 61320 w 66703"/>
              <a:gd name="connsiteY3" fmla="*/ 301724 h 465767"/>
              <a:gd name="connsiteX4" fmla="*/ 62907 w 66703"/>
              <a:gd name="connsiteY4" fmla="*/ 462062 h 465767"/>
              <a:gd name="connsiteX5" fmla="*/ 64495 w 66703"/>
              <a:gd name="connsiteY5" fmla="*/ 398562 h 465767"/>
              <a:gd name="connsiteX6" fmla="*/ 29570 w 66703"/>
              <a:gd name="connsiteY6" fmla="*/ 220762 h 465767"/>
              <a:gd name="connsiteX7" fmla="*/ 13695 w 66703"/>
              <a:gd name="connsiteY7" fmla="*/ 93762 h 465767"/>
              <a:gd name="connsiteX8" fmla="*/ 995 w 66703"/>
              <a:gd name="connsiteY8" fmla="*/ 1687 h 4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03" h="465767">
                <a:moveTo>
                  <a:pt x="995" y="1687"/>
                </a:moveTo>
                <a:cubicBezTo>
                  <a:pt x="5493" y="14916"/>
                  <a:pt x="31951" y="136625"/>
                  <a:pt x="40682" y="173137"/>
                </a:cubicBezTo>
                <a:cubicBezTo>
                  <a:pt x="49413" y="209649"/>
                  <a:pt x="49942" y="199331"/>
                  <a:pt x="53382" y="220762"/>
                </a:cubicBezTo>
                <a:cubicBezTo>
                  <a:pt x="56822" y="242193"/>
                  <a:pt x="59732" y="261507"/>
                  <a:pt x="61320" y="301724"/>
                </a:cubicBezTo>
                <a:cubicBezTo>
                  <a:pt x="62908" y="341941"/>
                  <a:pt x="62378" y="445922"/>
                  <a:pt x="62907" y="462062"/>
                </a:cubicBezTo>
                <a:cubicBezTo>
                  <a:pt x="63436" y="478202"/>
                  <a:pt x="70051" y="438779"/>
                  <a:pt x="64495" y="398562"/>
                </a:cubicBezTo>
                <a:cubicBezTo>
                  <a:pt x="58939" y="358345"/>
                  <a:pt x="38037" y="271562"/>
                  <a:pt x="29570" y="220762"/>
                </a:cubicBezTo>
                <a:cubicBezTo>
                  <a:pt x="21103" y="169962"/>
                  <a:pt x="18987" y="131333"/>
                  <a:pt x="13695" y="93762"/>
                </a:cubicBezTo>
                <a:cubicBezTo>
                  <a:pt x="8403" y="56191"/>
                  <a:pt x="-3503" y="-11542"/>
                  <a:pt x="995" y="168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: 図形 411">
            <a:extLst>
              <a:ext uri="{FF2B5EF4-FFF2-40B4-BE49-F238E27FC236}">
                <a16:creationId xmlns:a16="http://schemas.microsoft.com/office/drawing/2014/main" id="{DC7FE45A-3DBB-4ED7-AEF5-ACD5C69F89C1}"/>
              </a:ext>
            </a:extLst>
          </p:cNvPr>
          <p:cNvSpPr/>
          <p:nvPr/>
        </p:nvSpPr>
        <p:spPr>
          <a:xfrm>
            <a:off x="5367686" y="5017401"/>
            <a:ext cx="473584" cy="263321"/>
          </a:xfrm>
          <a:custGeom>
            <a:avLst/>
            <a:gdLst>
              <a:gd name="connsiteX0" fmla="*/ 469552 w 473584"/>
              <a:gd name="connsiteY0" fmla="*/ 687 h 263321"/>
              <a:gd name="connsiteX1" fmla="*/ 345727 w 473584"/>
              <a:gd name="connsiteY1" fmla="*/ 91174 h 263321"/>
              <a:gd name="connsiteX2" fmla="*/ 193327 w 473584"/>
              <a:gd name="connsiteY2" fmla="*/ 162612 h 263321"/>
              <a:gd name="connsiteX3" fmla="*/ 18702 w 473584"/>
              <a:gd name="connsiteY3" fmla="*/ 253099 h 263321"/>
              <a:gd name="connsiteX4" fmla="*/ 6002 w 473584"/>
              <a:gd name="connsiteY4" fmla="*/ 259449 h 263321"/>
              <a:gd name="connsiteX5" fmla="*/ 28227 w 473584"/>
              <a:gd name="connsiteY5" fmla="*/ 237224 h 263321"/>
              <a:gd name="connsiteX6" fmla="*/ 79027 w 473584"/>
              <a:gd name="connsiteY6" fmla="*/ 194362 h 263321"/>
              <a:gd name="connsiteX7" fmla="*/ 191739 w 473584"/>
              <a:gd name="connsiteY7" fmla="*/ 141974 h 263321"/>
              <a:gd name="connsiteX8" fmla="*/ 469552 w 473584"/>
              <a:gd name="connsiteY8" fmla="*/ 687 h 2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584" h="263321">
                <a:moveTo>
                  <a:pt x="469552" y="687"/>
                </a:moveTo>
                <a:cubicBezTo>
                  <a:pt x="495217" y="-7780"/>
                  <a:pt x="391765" y="64186"/>
                  <a:pt x="345727" y="91174"/>
                </a:cubicBezTo>
                <a:cubicBezTo>
                  <a:pt x="299689" y="118162"/>
                  <a:pt x="247831" y="135625"/>
                  <a:pt x="193327" y="162612"/>
                </a:cubicBezTo>
                <a:cubicBezTo>
                  <a:pt x="138823" y="189600"/>
                  <a:pt x="49923" y="236960"/>
                  <a:pt x="18702" y="253099"/>
                </a:cubicBezTo>
                <a:cubicBezTo>
                  <a:pt x="-12519" y="269239"/>
                  <a:pt x="4414" y="262095"/>
                  <a:pt x="6002" y="259449"/>
                </a:cubicBezTo>
                <a:cubicBezTo>
                  <a:pt x="7589" y="256803"/>
                  <a:pt x="16056" y="248072"/>
                  <a:pt x="28227" y="237224"/>
                </a:cubicBezTo>
                <a:cubicBezTo>
                  <a:pt x="40398" y="226376"/>
                  <a:pt x="51775" y="210237"/>
                  <a:pt x="79027" y="194362"/>
                </a:cubicBezTo>
                <a:cubicBezTo>
                  <a:pt x="106279" y="178487"/>
                  <a:pt x="130885" y="177164"/>
                  <a:pt x="191739" y="141974"/>
                </a:cubicBezTo>
                <a:cubicBezTo>
                  <a:pt x="252593" y="106784"/>
                  <a:pt x="443887" y="9154"/>
                  <a:pt x="469552" y="68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: 図形 412">
            <a:extLst>
              <a:ext uri="{FF2B5EF4-FFF2-40B4-BE49-F238E27FC236}">
                <a16:creationId xmlns:a16="http://schemas.microsoft.com/office/drawing/2014/main" id="{36BE7472-9485-4CB9-B51C-F2583BD376F3}"/>
              </a:ext>
            </a:extLst>
          </p:cNvPr>
          <p:cNvSpPr/>
          <p:nvPr/>
        </p:nvSpPr>
        <p:spPr>
          <a:xfrm>
            <a:off x="5010044" y="5156197"/>
            <a:ext cx="173935" cy="119100"/>
          </a:xfrm>
          <a:custGeom>
            <a:avLst/>
            <a:gdLst>
              <a:gd name="connsiteX0" fmla="*/ 173144 w 173935"/>
              <a:gd name="connsiteY0" fmla="*/ 3 h 119100"/>
              <a:gd name="connsiteX1" fmla="*/ 84244 w 173935"/>
              <a:gd name="connsiteY1" fmla="*/ 73028 h 119100"/>
              <a:gd name="connsiteX2" fmla="*/ 31856 w 173935"/>
              <a:gd name="connsiteY2" fmla="*/ 106366 h 119100"/>
              <a:gd name="connsiteX3" fmla="*/ 1694 w 173935"/>
              <a:gd name="connsiteY3" fmla="*/ 119066 h 119100"/>
              <a:gd name="connsiteX4" fmla="*/ 6456 w 173935"/>
              <a:gd name="connsiteY4" fmla="*/ 103191 h 119100"/>
              <a:gd name="connsiteX5" fmla="*/ 28681 w 173935"/>
              <a:gd name="connsiteY5" fmla="*/ 69853 h 119100"/>
              <a:gd name="connsiteX6" fmla="*/ 173144 w 173935"/>
              <a:gd name="connsiteY6" fmla="*/ 3 h 1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935" h="119100">
                <a:moveTo>
                  <a:pt x="173144" y="3"/>
                </a:moveTo>
                <a:cubicBezTo>
                  <a:pt x="182404" y="532"/>
                  <a:pt x="107792" y="55301"/>
                  <a:pt x="84244" y="73028"/>
                </a:cubicBezTo>
                <a:cubicBezTo>
                  <a:pt x="60696" y="90755"/>
                  <a:pt x="45614" y="98693"/>
                  <a:pt x="31856" y="106366"/>
                </a:cubicBezTo>
                <a:cubicBezTo>
                  <a:pt x="18098" y="114039"/>
                  <a:pt x="5927" y="119595"/>
                  <a:pt x="1694" y="119066"/>
                </a:cubicBezTo>
                <a:cubicBezTo>
                  <a:pt x="-2539" y="118537"/>
                  <a:pt x="1958" y="111393"/>
                  <a:pt x="6456" y="103191"/>
                </a:cubicBezTo>
                <a:cubicBezTo>
                  <a:pt x="10954" y="94989"/>
                  <a:pt x="3016" y="87315"/>
                  <a:pt x="28681" y="69853"/>
                </a:cubicBezTo>
                <a:cubicBezTo>
                  <a:pt x="54346" y="52391"/>
                  <a:pt x="163884" y="-526"/>
                  <a:pt x="173144" y="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: 図形 413">
            <a:extLst>
              <a:ext uri="{FF2B5EF4-FFF2-40B4-BE49-F238E27FC236}">
                <a16:creationId xmlns:a16="http://schemas.microsoft.com/office/drawing/2014/main" id="{3BE29A96-BB88-484B-B1C9-D46D7217411F}"/>
              </a:ext>
            </a:extLst>
          </p:cNvPr>
          <p:cNvSpPr/>
          <p:nvPr/>
        </p:nvSpPr>
        <p:spPr>
          <a:xfrm>
            <a:off x="4818531" y="5283304"/>
            <a:ext cx="197692" cy="411984"/>
          </a:xfrm>
          <a:custGeom>
            <a:avLst/>
            <a:gdLst>
              <a:gd name="connsiteX0" fmla="*/ 196382 w 197692"/>
              <a:gd name="connsiteY0" fmla="*/ 1484 h 411984"/>
              <a:gd name="connsiteX1" fmla="*/ 142407 w 197692"/>
              <a:gd name="connsiteY1" fmla="*/ 111021 h 411984"/>
              <a:gd name="connsiteX2" fmla="*/ 55094 w 197692"/>
              <a:gd name="connsiteY2" fmla="*/ 323746 h 411984"/>
              <a:gd name="connsiteX3" fmla="*/ 2707 w 197692"/>
              <a:gd name="connsiteY3" fmla="*/ 411059 h 411984"/>
              <a:gd name="connsiteX4" fmla="*/ 10644 w 197692"/>
              <a:gd name="connsiteY4" fmla="*/ 365021 h 411984"/>
              <a:gd name="connsiteX5" fmla="*/ 37632 w 197692"/>
              <a:gd name="connsiteY5" fmla="*/ 291996 h 411984"/>
              <a:gd name="connsiteX6" fmla="*/ 88432 w 197692"/>
              <a:gd name="connsiteY6" fmla="*/ 185634 h 411984"/>
              <a:gd name="connsiteX7" fmla="*/ 196382 w 197692"/>
              <a:gd name="connsiteY7" fmla="*/ 1484 h 41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692" h="411984">
                <a:moveTo>
                  <a:pt x="196382" y="1484"/>
                </a:moveTo>
                <a:cubicBezTo>
                  <a:pt x="205378" y="-10952"/>
                  <a:pt x="165955" y="57311"/>
                  <a:pt x="142407" y="111021"/>
                </a:cubicBezTo>
                <a:cubicBezTo>
                  <a:pt x="118859" y="164731"/>
                  <a:pt x="78377" y="273740"/>
                  <a:pt x="55094" y="323746"/>
                </a:cubicBezTo>
                <a:cubicBezTo>
                  <a:pt x="31811" y="373752"/>
                  <a:pt x="10115" y="404180"/>
                  <a:pt x="2707" y="411059"/>
                </a:cubicBezTo>
                <a:cubicBezTo>
                  <a:pt x="-4701" y="417938"/>
                  <a:pt x="4823" y="384865"/>
                  <a:pt x="10644" y="365021"/>
                </a:cubicBezTo>
                <a:cubicBezTo>
                  <a:pt x="16465" y="345177"/>
                  <a:pt x="24667" y="321894"/>
                  <a:pt x="37632" y="291996"/>
                </a:cubicBezTo>
                <a:cubicBezTo>
                  <a:pt x="50597" y="262098"/>
                  <a:pt x="61974" y="234317"/>
                  <a:pt x="88432" y="185634"/>
                </a:cubicBezTo>
                <a:cubicBezTo>
                  <a:pt x="114890" y="136951"/>
                  <a:pt x="187386" y="13920"/>
                  <a:pt x="196382" y="148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: 図形 414">
            <a:extLst>
              <a:ext uri="{FF2B5EF4-FFF2-40B4-BE49-F238E27FC236}">
                <a16:creationId xmlns:a16="http://schemas.microsoft.com/office/drawing/2014/main" id="{E619CF4F-E893-461E-BFB9-E5FBA8FE17EA}"/>
              </a:ext>
            </a:extLst>
          </p:cNvPr>
          <p:cNvSpPr/>
          <p:nvPr/>
        </p:nvSpPr>
        <p:spPr>
          <a:xfrm>
            <a:off x="5169977" y="5242224"/>
            <a:ext cx="271312" cy="422146"/>
          </a:xfrm>
          <a:custGeom>
            <a:avLst/>
            <a:gdLst>
              <a:gd name="connsiteX0" fmla="*/ 270386 w 271312"/>
              <a:gd name="connsiteY0" fmla="*/ 1289 h 422146"/>
              <a:gd name="connsiteX1" fmla="*/ 191011 w 271312"/>
              <a:gd name="connsiteY1" fmla="*/ 47326 h 422146"/>
              <a:gd name="connsiteX2" fmla="*/ 159261 w 271312"/>
              <a:gd name="connsiteY2" fmla="*/ 102889 h 422146"/>
              <a:gd name="connsiteX3" fmla="*/ 64011 w 271312"/>
              <a:gd name="connsiteY3" fmla="*/ 283864 h 422146"/>
              <a:gd name="connsiteX4" fmla="*/ 3686 w 271312"/>
              <a:gd name="connsiteY4" fmla="*/ 420389 h 422146"/>
              <a:gd name="connsiteX5" fmla="*/ 11623 w 271312"/>
              <a:gd name="connsiteY5" fmla="*/ 352126 h 422146"/>
              <a:gd name="connsiteX6" fmla="*/ 52898 w 271312"/>
              <a:gd name="connsiteY6" fmla="*/ 220364 h 422146"/>
              <a:gd name="connsiteX7" fmla="*/ 132273 w 271312"/>
              <a:gd name="connsiteY7" fmla="*/ 99714 h 422146"/>
              <a:gd name="connsiteX8" fmla="*/ 270386 w 271312"/>
              <a:gd name="connsiteY8" fmla="*/ 1289 h 42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312" h="422146">
                <a:moveTo>
                  <a:pt x="270386" y="1289"/>
                </a:moveTo>
                <a:cubicBezTo>
                  <a:pt x="280176" y="-7442"/>
                  <a:pt x="209532" y="30393"/>
                  <a:pt x="191011" y="47326"/>
                </a:cubicBezTo>
                <a:cubicBezTo>
                  <a:pt x="172490" y="64259"/>
                  <a:pt x="180428" y="63466"/>
                  <a:pt x="159261" y="102889"/>
                </a:cubicBezTo>
                <a:cubicBezTo>
                  <a:pt x="138094" y="142312"/>
                  <a:pt x="89940" y="230947"/>
                  <a:pt x="64011" y="283864"/>
                </a:cubicBezTo>
                <a:cubicBezTo>
                  <a:pt x="38082" y="336781"/>
                  <a:pt x="12417" y="409012"/>
                  <a:pt x="3686" y="420389"/>
                </a:cubicBezTo>
                <a:cubicBezTo>
                  <a:pt x="-5045" y="431766"/>
                  <a:pt x="3421" y="385464"/>
                  <a:pt x="11623" y="352126"/>
                </a:cubicBezTo>
                <a:cubicBezTo>
                  <a:pt x="19825" y="318788"/>
                  <a:pt x="32790" y="262433"/>
                  <a:pt x="52898" y="220364"/>
                </a:cubicBezTo>
                <a:cubicBezTo>
                  <a:pt x="73006" y="178295"/>
                  <a:pt x="101581" y="132522"/>
                  <a:pt x="132273" y="99714"/>
                </a:cubicBezTo>
                <a:cubicBezTo>
                  <a:pt x="162965" y="66906"/>
                  <a:pt x="260596" y="10020"/>
                  <a:pt x="270386" y="128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: 図形 415">
            <a:extLst>
              <a:ext uri="{FF2B5EF4-FFF2-40B4-BE49-F238E27FC236}">
                <a16:creationId xmlns:a16="http://schemas.microsoft.com/office/drawing/2014/main" id="{728C1886-1423-489F-AB0A-73148304E762}"/>
              </a:ext>
            </a:extLst>
          </p:cNvPr>
          <p:cNvSpPr/>
          <p:nvPr/>
        </p:nvSpPr>
        <p:spPr>
          <a:xfrm>
            <a:off x="5910776" y="5395650"/>
            <a:ext cx="70417" cy="438422"/>
          </a:xfrm>
          <a:custGeom>
            <a:avLst/>
            <a:gdLst>
              <a:gd name="connsiteX0" fmla="*/ 1074 w 70417"/>
              <a:gd name="connsiteY0" fmla="*/ 1850 h 438422"/>
              <a:gd name="connsiteX1" fmla="*/ 23299 w 70417"/>
              <a:gd name="connsiteY1" fmla="*/ 178063 h 438422"/>
              <a:gd name="connsiteX2" fmla="*/ 42349 w 70417"/>
              <a:gd name="connsiteY2" fmla="*/ 330463 h 438422"/>
              <a:gd name="connsiteX3" fmla="*/ 69337 w 70417"/>
              <a:gd name="connsiteY3" fmla="*/ 436825 h 438422"/>
              <a:gd name="connsiteX4" fmla="*/ 64574 w 70417"/>
              <a:gd name="connsiteY4" fmla="*/ 387613 h 438422"/>
              <a:gd name="connsiteX5" fmla="*/ 59812 w 70417"/>
              <a:gd name="connsiteY5" fmla="*/ 295538 h 438422"/>
              <a:gd name="connsiteX6" fmla="*/ 1074 w 70417"/>
              <a:gd name="connsiteY6" fmla="*/ 1850 h 4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17" h="438422">
                <a:moveTo>
                  <a:pt x="1074" y="1850"/>
                </a:moveTo>
                <a:cubicBezTo>
                  <a:pt x="-5011" y="-17729"/>
                  <a:pt x="16420" y="123294"/>
                  <a:pt x="23299" y="178063"/>
                </a:cubicBezTo>
                <a:cubicBezTo>
                  <a:pt x="30178" y="232832"/>
                  <a:pt x="34676" y="287336"/>
                  <a:pt x="42349" y="330463"/>
                </a:cubicBezTo>
                <a:cubicBezTo>
                  <a:pt x="50022" y="373590"/>
                  <a:pt x="65633" y="427300"/>
                  <a:pt x="69337" y="436825"/>
                </a:cubicBezTo>
                <a:cubicBezTo>
                  <a:pt x="73041" y="446350"/>
                  <a:pt x="66162" y="411161"/>
                  <a:pt x="64574" y="387613"/>
                </a:cubicBezTo>
                <a:cubicBezTo>
                  <a:pt x="62987" y="364065"/>
                  <a:pt x="69072" y="356392"/>
                  <a:pt x="59812" y="295538"/>
                </a:cubicBezTo>
                <a:cubicBezTo>
                  <a:pt x="50552" y="234684"/>
                  <a:pt x="7159" y="21429"/>
                  <a:pt x="1074" y="185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F9A0DB91-EE1C-4CF3-BB14-DBD8EF09F1D9}"/>
              </a:ext>
            </a:extLst>
          </p:cNvPr>
          <p:cNvSpPr/>
          <p:nvPr/>
        </p:nvSpPr>
        <p:spPr>
          <a:xfrm>
            <a:off x="6029323" y="5375101"/>
            <a:ext cx="73457" cy="419832"/>
          </a:xfrm>
          <a:custGeom>
            <a:avLst/>
            <a:gdLst>
              <a:gd name="connsiteX0" fmla="*/ 2 w 73457"/>
              <a:gd name="connsiteY0" fmla="*/ 174 h 419832"/>
              <a:gd name="connsiteX1" fmla="*/ 31752 w 73457"/>
              <a:gd name="connsiteY1" fmla="*/ 39862 h 419832"/>
              <a:gd name="connsiteX2" fmla="*/ 50802 w 73457"/>
              <a:gd name="connsiteY2" fmla="*/ 117649 h 419832"/>
              <a:gd name="connsiteX3" fmla="*/ 66677 w 73457"/>
              <a:gd name="connsiteY3" fmla="*/ 358949 h 419832"/>
              <a:gd name="connsiteX4" fmla="*/ 73027 w 73457"/>
              <a:gd name="connsiteY4" fmla="*/ 419274 h 419832"/>
              <a:gd name="connsiteX5" fmla="*/ 55565 w 73457"/>
              <a:gd name="connsiteY5" fmla="*/ 382762 h 419832"/>
              <a:gd name="connsiteX6" fmla="*/ 47627 w 73457"/>
              <a:gd name="connsiteY6" fmla="*/ 282749 h 419832"/>
              <a:gd name="connsiteX7" fmla="*/ 30165 w 73457"/>
              <a:gd name="connsiteY7" fmla="*/ 54149 h 419832"/>
              <a:gd name="connsiteX8" fmla="*/ 2 w 73457"/>
              <a:gd name="connsiteY8" fmla="*/ 174 h 41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57" h="419832">
                <a:moveTo>
                  <a:pt x="2" y="174"/>
                </a:moveTo>
                <a:cubicBezTo>
                  <a:pt x="266" y="-2207"/>
                  <a:pt x="23285" y="20283"/>
                  <a:pt x="31752" y="39862"/>
                </a:cubicBezTo>
                <a:cubicBezTo>
                  <a:pt x="40219" y="59441"/>
                  <a:pt x="44981" y="64468"/>
                  <a:pt x="50802" y="117649"/>
                </a:cubicBezTo>
                <a:cubicBezTo>
                  <a:pt x="56623" y="170830"/>
                  <a:pt x="62973" y="308678"/>
                  <a:pt x="66677" y="358949"/>
                </a:cubicBezTo>
                <a:cubicBezTo>
                  <a:pt x="70381" y="409220"/>
                  <a:pt x="74879" y="415305"/>
                  <a:pt x="73027" y="419274"/>
                </a:cubicBezTo>
                <a:cubicBezTo>
                  <a:pt x="71175" y="423243"/>
                  <a:pt x="59798" y="405516"/>
                  <a:pt x="55565" y="382762"/>
                </a:cubicBezTo>
                <a:cubicBezTo>
                  <a:pt x="51332" y="360008"/>
                  <a:pt x="51860" y="337518"/>
                  <a:pt x="47627" y="282749"/>
                </a:cubicBezTo>
                <a:cubicBezTo>
                  <a:pt x="43394" y="227980"/>
                  <a:pt x="35986" y="95424"/>
                  <a:pt x="30165" y="54149"/>
                </a:cubicBezTo>
                <a:cubicBezTo>
                  <a:pt x="24344" y="12874"/>
                  <a:pt x="-262" y="2555"/>
                  <a:pt x="2" y="17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: 図形 418">
            <a:extLst>
              <a:ext uri="{FF2B5EF4-FFF2-40B4-BE49-F238E27FC236}">
                <a16:creationId xmlns:a16="http://schemas.microsoft.com/office/drawing/2014/main" id="{01BF64F7-D753-4E3F-8A76-2EBD098EDDEA}"/>
              </a:ext>
            </a:extLst>
          </p:cNvPr>
          <p:cNvSpPr/>
          <p:nvPr/>
        </p:nvSpPr>
        <p:spPr>
          <a:xfrm>
            <a:off x="5926133" y="5379973"/>
            <a:ext cx="125263" cy="13489"/>
          </a:xfrm>
          <a:custGeom>
            <a:avLst/>
            <a:gdLst>
              <a:gd name="connsiteX0" fmla="*/ 5 w 125263"/>
              <a:gd name="connsiteY0" fmla="*/ 8002 h 13489"/>
              <a:gd name="connsiteX1" fmla="*/ 114305 w 125263"/>
              <a:gd name="connsiteY1" fmla="*/ 65 h 13489"/>
              <a:gd name="connsiteX2" fmla="*/ 109542 w 125263"/>
              <a:gd name="connsiteY2" fmla="*/ 12765 h 13489"/>
              <a:gd name="connsiteX3" fmla="*/ 5 w 125263"/>
              <a:gd name="connsiteY3" fmla="*/ 8002 h 1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63" h="13489">
                <a:moveTo>
                  <a:pt x="5" y="8002"/>
                </a:moveTo>
                <a:cubicBezTo>
                  <a:pt x="799" y="5885"/>
                  <a:pt x="96049" y="-729"/>
                  <a:pt x="114305" y="65"/>
                </a:cubicBezTo>
                <a:cubicBezTo>
                  <a:pt x="132561" y="859"/>
                  <a:pt x="125946" y="10119"/>
                  <a:pt x="109542" y="12765"/>
                </a:cubicBezTo>
                <a:cubicBezTo>
                  <a:pt x="93138" y="15411"/>
                  <a:pt x="-789" y="10119"/>
                  <a:pt x="5" y="800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: 図形 419">
            <a:extLst>
              <a:ext uri="{FF2B5EF4-FFF2-40B4-BE49-F238E27FC236}">
                <a16:creationId xmlns:a16="http://schemas.microsoft.com/office/drawing/2014/main" id="{88CDC8A6-3A57-47F1-8ADA-ECAA92BDC6E7}"/>
              </a:ext>
            </a:extLst>
          </p:cNvPr>
          <p:cNvSpPr/>
          <p:nvPr/>
        </p:nvSpPr>
        <p:spPr>
          <a:xfrm>
            <a:off x="5473700" y="5576888"/>
            <a:ext cx="585554" cy="317702"/>
          </a:xfrm>
          <a:custGeom>
            <a:avLst/>
            <a:gdLst>
              <a:gd name="connsiteX0" fmla="*/ 0 w 585554"/>
              <a:gd name="connsiteY0" fmla="*/ 0 h 317702"/>
              <a:gd name="connsiteX1" fmla="*/ 309563 w 585554"/>
              <a:gd name="connsiteY1" fmla="*/ 87312 h 317702"/>
              <a:gd name="connsiteX2" fmla="*/ 374650 w 585554"/>
              <a:gd name="connsiteY2" fmla="*/ 144462 h 317702"/>
              <a:gd name="connsiteX3" fmla="*/ 496888 w 585554"/>
              <a:gd name="connsiteY3" fmla="*/ 239712 h 317702"/>
              <a:gd name="connsiteX4" fmla="*/ 571500 w 585554"/>
              <a:gd name="connsiteY4" fmla="*/ 295275 h 317702"/>
              <a:gd name="connsiteX5" fmla="*/ 579438 w 585554"/>
              <a:gd name="connsiteY5" fmla="*/ 317500 h 317702"/>
              <a:gd name="connsiteX6" fmla="*/ 503238 w 585554"/>
              <a:gd name="connsiteY6" fmla="*/ 284162 h 317702"/>
              <a:gd name="connsiteX7" fmla="*/ 315913 w 585554"/>
              <a:gd name="connsiteY7" fmla="*/ 123825 h 317702"/>
              <a:gd name="connsiteX8" fmla="*/ 285750 w 585554"/>
              <a:gd name="connsiteY8" fmla="*/ 111125 h 317702"/>
              <a:gd name="connsiteX9" fmla="*/ 0 w 585554"/>
              <a:gd name="connsiteY9" fmla="*/ 0 h 31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54" h="317702">
                <a:moveTo>
                  <a:pt x="0" y="0"/>
                </a:moveTo>
                <a:cubicBezTo>
                  <a:pt x="123560" y="31617"/>
                  <a:pt x="247121" y="63235"/>
                  <a:pt x="309563" y="87312"/>
                </a:cubicBezTo>
                <a:cubicBezTo>
                  <a:pt x="372005" y="111389"/>
                  <a:pt x="343429" y="119062"/>
                  <a:pt x="374650" y="144462"/>
                </a:cubicBezTo>
                <a:cubicBezTo>
                  <a:pt x="405871" y="169862"/>
                  <a:pt x="464080" y="214577"/>
                  <a:pt x="496888" y="239712"/>
                </a:cubicBezTo>
                <a:cubicBezTo>
                  <a:pt x="529696" y="264847"/>
                  <a:pt x="557742" y="282310"/>
                  <a:pt x="571500" y="295275"/>
                </a:cubicBezTo>
                <a:cubicBezTo>
                  <a:pt x="585258" y="308240"/>
                  <a:pt x="590815" y="319352"/>
                  <a:pt x="579438" y="317500"/>
                </a:cubicBezTo>
                <a:cubicBezTo>
                  <a:pt x="568061" y="315648"/>
                  <a:pt x="547159" y="316441"/>
                  <a:pt x="503238" y="284162"/>
                </a:cubicBezTo>
                <a:cubicBezTo>
                  <a:pt x="459317" y="251883"/>
                  <a:pt x="352161" y="152665"/>
                  <a:pt x="315913" y="123825"/>
                </a:cubicBezTo>
                <a:cubicBezTo>
                  <a:pt x="279665" y="94985"/>
                  <a:pt x="285750" y="111125"/>
                  <a:pt x="285750" y="1111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: 図形 420">
            <a:extLst>
              <a:ext uri="{FF2B5EF4-FFF2-40B4-BE49-F238E27FC236}">
                <a16:creationId xmlns:a16="http://schemas.microsoft.com/office/drawing/2014/main" id="{031AFD89-A5EB-426A-B5A9-9A7B52760852}"/>
              </a:ext>
            </a:extLst>
          </p:cNvPr>
          <p:cNvSpPr/>
          <p:nvPr/>
        </p:nvSpPr>
        <p:spPr>
          <a:xfrm>
            <a:off x="6026547" y="5598890"/>
            <a:ext cx="339366" cy="295814"/>
          </a:xfrm>
          <a:custGeom>
            <a:avLst/>
            <a:gdLst>
              <a:gd name="connsiteX0" fmla="*/ 339328 w 339366"/>
              <a:gd name="connsiteY0" fmla="*/ 223 h 295814"/>
              <a:gd name="connsiteX1" fmla="*/ 193278 w 339366"/>
              <a:gd name="connsiteY1" fmla="*/ 166910 h 295814"/>
              <a:gd name="connsiteX2" fmla="*/ 96441 w 339366"/>
              <a:gd name="connsiteY2" fmla="*/ 244698 h 295814"/>
              <a:gd name="connsiteX3" fmla="*/ 17066 w 339366"/>
              <a:gd name="connsiteY3" fmla="*/ 295498 h 295814"/>
              <a:gd name="connsiteX4" fmla="*/ 4366 w 339366"/>
              <a:gd name="connsiteY4" fmla="*/ 263748 h 295814"/>
              <a:gd name="connsiteX5" fmla="*/ 74216 w 339366"/>
              <a:gd name="connsiteY5" fmla="*/ 214535 h 295814"/>
              <a:gd name="connsiteX6" fmla="*/ 112316 w 339366"/>
              <a:gd name="connsiteY6" fmla="*/ 176435 h 295814"/>
              <a:gd name="connsiteX7" fmla="*/ 178991 w 339366"/>
              <a:gd name="connsiteY7" fmla="*/ 131985 h 295814"/>
              <a:gd name="connsiteX8" fmla="*/ 339328 w 339366"/>
              <a:gd name="connsiteY8" fmla="*/ 223 h 29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366" h="295814">
                <a:moveTo>
                  <a:pt x="339328" y="223"/>
                </a:moveTo>
                <a:cubicBezTo>
                  <a:pt x="341709" y="6044"/>
                  <a:pt x="233759" y="126164"/>
                  <a:pt x="193278" y="166910"/>
                </a:cubicBezTo>
                <a:cubicBezTo>
                  <a:pt x="152797" y="207656"/>
                  <a:pt x="125810" y="223267"/>
                  <a:pt x="96441" y="244698"/>
                </a:cubicBezTo>
                <a:cubicBezTo>
                  <a:pt x="67072" y="266129"/>
                  <a:pt x="32412" y="292323"/>
                  <a:pt x="17066" y="295498"/>
                </a:cubicBezTo>
                <a:cubicBezTo>
                  <a:pt x="1720" y="298673"/>
                  <a:pt x="-5159" y="277242"/>
                  <a:pt x="4366" y="263748"/>
                </a:cubicBezTo>
                <a:cubicBezTo>
                  <a:pt x="13891" y="250254"/>
                  <a:pt x="56224" y="229087"/>
                  <a:pt x="74216" y="214535"/>
                </a:cubicBezTo>
                <a:cubicBezTo>
                  <a:pt x="92208" y="199983"/>
                  <a:pt x="94854" y="190193"/>
                  <a:pt x="112316" y="176435"/>
                </a:cubicBezTo>
                <a:cubicBezTo>
                  <a:pt x="129778" y="162677"/>
                  <a:pt x="143008" y="160031"/>
                  <a:pt x="178991" y="131985"/>
                </a:cubicBezTo>
                <a:cubicBezTo>
                  <a:pt x="214974" y="103939"/>
                  <a:pt x="336947" y="-5598"/>
                  <a:pt x="339328" y="22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: 図形 421">
            <a:extLst>
              <a:ext uri="{FF2B5EF4-FFF2-40B4-BE49-F238E27FC236}">
                <a16:creationId xmlns:a16="http://schemas.microsoft.com/office/drawing/2014/main" id="{021DE536-E991-43B3-932A-117994FD9AE4}"/>
              </a:ext>
            </a:extLst>
          </p:cNvPr>
          <p:cNvSpPr/>
          <p:nvPr/>
        </p:nvSpPr>
        <p:spPr>
          <a:xfrm>
            <a:off x="6762738" y="4782899"/>
            <a:ext cx="160487" cy="391878"/>
          </a:xfrm>
          <a:custGeom>
            <a:avLst/>
            <a:gdLst>
              <a:gd name="connsiteX0" fmla="*/ 12 w 160487"/>
              <a:gd name="connsiteY0" fmla="*/ 239 h 391878"/>
              <a:gd name="connsiteX1" fmla="*/ 122250 w 160487"/>
              <a:gd name="connsiteY1" fmla="*/ 109776 h 391878"/>
              <a:gd name="connsiteX2" fmla="*/ 134950 w 160487"/>
              <a:gd name="connsiteY2" fmla="*/ 135176 h 391878"/>
              <a:gd name="connsiteX3" fmla="*/ 139712 w 160487"/>
              <a:gd name="connsiteY3" fmla="*/ 181214 h 391878"/>
              <a:gd name="connsiteX4" fmla="*/ 141300 w 160487"/>
              <a:gd name="connsiteY4" fmla="*/ 228839 h 391878"/>
              <a:gd name="connsiteX5" fmla="*/ 160350 w 160487"/>
              <a:gd name="connsiteY5" fmla="*/ 292339 h 391878"/>
              <a:gd name="connsiteX6" fmla="*/ 130187 w 160487"/>
              <a:gd name="connsiteY6" fmla="*/ 317739 h 391878"/>
              <a:gd name="connsiteX7" fmla="*/ 103200 w 160487"/>
              <a:gd name="connsiteY7" fmla="*/ 390764 h 391878"/>
              <a:gd name="connsiteX8" fmla="*/ 103200 w 160487"/>
              <a:gd name="connsiteY8" fmla="*/ 357426 h 391878"/>
              <a:gd name="connsiteX9" fmla="*/ 130187 w 160487"/>
              <a:gd name="connsiteY9" fmla="*/ 297101 h 391878"/>
              <a:gd name="connsiteX10" fmla="*/ 130187 w 160487"/>
              <a:gd name="connsiteY10" fmla="*/ 239951 h 391878"/>
              <a:gd name="connsiteX11" fmla="*/ 130187 w 160487"/>
              <a:gd name="connsiteY11" fmla="*/ 143114 h 391878"/>
              <a:gd name="connsiteX12" fmla="*/ 12 w 160487"/>
              <a:gd name="connsiteY12" fmla="*/ 239 h 3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487" h="391878">
                <a:moveTo>
                  <a:pt x="12" y="239"/>
                </a:moveTo>
                <a:cubicBezTo>
                  <a:pt x="-1311" y="-5317"/>
                  <a:pt x="99760" y="87287"/>
                  <a:pt x="122250" y="109776"/>
                </a:cubicBezTo>
                <a:cubicBezTo>
                  <a:pt x="144740" y="132265"/>
                  <a:pt x="132040" y="123270"/>
                  <a:pt x="134950" y="135176"/>
                </a:cubicBezTo>
                <a:cubicBezTo>
                  <a:pt x="137860" y="147082"/>
                  <a:pt x="138654" y="165604"/>
                  <a:pt x="139712" y="181214"/>
                </a:cubicBezTo>
                <a:cubicBezTo>
                  <a:pt x="140770" y="196824"/>
                  <a:pt x="137860" y="210318"/>
                  <a:pt x="141300" y="228839"/>
                </a:cubicBezTo>
                <a:cubicBezTo>
                  <a:pt x="144740" y="247360"/>
                  <a:pt x="162202" y="277522"/>
                  <a:pt x="160350" y="292339"/>
                </a:cubicBezTo>
                <a:cubicBezTo>
                  <a:pt x="158498" y="307156"/>
                  <a:pt x="139712" y="301335"/>
                  <a:pt x="130187" y="317739"/>
                </a:cubicBezTo>
                <a:cubicBezTo>
                  <a:pt x="120662" y="334143"/>
                  <a:pt x="107698" y="384150"/>
                  <a:pt x="103200" y="390764"/>
                </a:cubicBezTo>
                <a:cubicBezTo>
                  <a:pt x="98702" y="397378"/>
                  <a:pt x="98702" y="373037"/>
                  <a:pt x="103200" y="357426"/>
                </a:cubicBezTo>
                <a:cubicBezTo>
                  <a:pt x="107698" y="341816"/>
                  <a:pt x="125689" y="316680"/>
                  <a:pt x="130187" y="297101"/>
                </a:cubicBezTo>
                <a:cubicBezTo>
                  <a:pt x="134685" y="277522"/>
                  <a:pt x="130187" y="265615"/>
                  <a:pt x="130187" y="239951"/>
                </a:cubicBezTo>
                <a:cubicBezTo>
                  <a:pt x="130187" y="214287"/>
                  <a:pt x="148972" y="180420"/>
                  <a:pt x="130187" y="143114"/>
                </a:cubicBezTo>
                <a:cubicBezTo>
                  <a:pt x="111402" y="105808"/>
                  <a:pt x="1335" y="5795"/>
                  <a:pt x="12" y="23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: 図形 422">
            <a:extLst>
              <a:ext uri="{FF2B5EF4-FFF2-40B4-BE49-F238E27FC236}">
                <a16:creationId xmlns:a16="http://schemas.microsoft.com/office/drawing/2014/main" id="{3D715C1C-2E1B-4374-AC84-1572A154EDDA}"/>
              </a:ext>
            </a:extLst>
          </p:cNvPr>
          <p:cNvSpPr/>
          <p:nvPr/>
        </p:nvSpPr>
        <p:spPr>
          <a:xfrm>
            <a:off x="6604180" y="5183188"/>
            <a:ext cx="271283" cy="325140"/>
          </a:xfrm>
          <a:custGeom>
            <a:avLst/>
            <a:gdLst>
              <a:gd name="connsiteX0" fmla="*/ 271283 w 271283"/>
              <a:gd name="connsiteY0" fmla="*/ 0 h 325140"/>
              <a:gd name="connsiteX1" fmla="*/ 182383 w 271283"/>
              <a:gd name="connsiteY1" fmla="*/ 122237 h 325140"/>
              <a:gd name="connsiteX2" fmla="*/ 115708 w 271283"/>
              <a:gd name="connsiteY2" fmla="*/ 214312 h 325140"/>
              <a:gd name="connsiteX3" fmla="*/ 2995 w 271283"/>
              <a:gd name="connsiteY3" fmla="*/ 323850 h 325140"/>
              <a:gd name="connsiteX4" fmla="*/ 36333 w 271283"/>
              <a:gd name="connsiteY4" fmla="*/ 271462 h 325140"/>
              <a:gd name="connsiteX5" fmla="*/ 77608 w 271283"/>
              <a:gd name="connsiteY5" fmla="*/ 227012 h 325140"/>
              <a:gd name="connsiteX6" fmla="*/ 153808 w 271283"/>
              <a:gd name="connsiteY6" fmla="*/ 127000 h 325140"/>
              <a:gd name="connsiteX7" fmla="*/ 271283 w 271283"/>
              <a:gd name="connsiteY7" fmla="*/ 0 h 3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83" h="325140">
                <a:moveTo>
                  <a:pt x="271283" y="0"/>
                </a:moveTo>
                <a:lnTo>
                  <a:pt x="182383" y="122237"/>
                </a:lnTo>
                <a:cubicBezTo>
                  <a:pt x="156454" y="157956"/>
                  <a:pt x="145606" y="180710"/>
                  <a:pt x="115708" y="214312"/>
                </a:cubicBezTo>
                <a:cubicBezTo>
                  <a:pt x="85810" y="247914"/>
                  <a:pt x="16224" y="314325"/>
                  <a:pt x="2995" y="323850"/>
                </a:cubicBezTo>
                <a:cubicBezTo>
                  <a:pt x="-10234" y="333375"/>
                  <a:pt x="23898" y="287602"/>
                  <a:pt x="36333" y="271462"/>
                </a:cubicBezTo>
                <a:cubicBezTo>
                  <a:pt x="48768" y="255322"/>
                  <a:pt x="58029" y="251089"/>
                  <a:pt x="77608" y="227012"/>
                </a:cubicBezTo>
                <a:cubicBezTo>
                  <a:pt x="97187" y="202935"/>
                  <a:pt x="126027" y="163248"/>
                  <a:pt x="153808" y="127000"/>
                </a:cubicBezTo>
                <a:lnTo>
                  <a:pt x="271283" y="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: 図形 423">
            <a:extLst>
              <a:ext uri="{FF2B5EF4-FFF2-40B4-BE49-F238E27FC236}">
                <a16:creationId xmlns:a16="http://schemas.microsoft.com/office/drawing/2014/main" id="{BF73DFE5-8425-4417-888C-01AAFE61C4E0}"/>
              </a:ext>
            </a:extLst>
          </p:cNvPr>
          <p:cNvSpPr/>
          <p:nvPr/>
        </p:nvSpPr>
        <p:spPr>
          <a:xfrm>
            <a:off x="6346830" y="5491985"/>
            <a:ext cx="275786" cy="105572"/>
          </a:xfrm>
          <a:custGeom>
            <a:avLst/>
            <a:gdLst>
              <a:gd name="connsiteX0" fmla="*/ 1583 w 275786"/>
              <a:gd name="connsiteY0" fmla="*/ 105540 h 105572"/>
              <a:gd name="connsiteX1" fmla="*/ 92070 w 275786"/>
              <a:gd name="connsiteY1" fmla="*/ 64265 h 105572"/>
              <a:gd name="connsiteX2" fmla="*/ 269870 w 275786"/>
              <a:gd name="connsiteY2" fmla="*/ 765 h 105572"/>
              <a:gd name="connsiteX3" fmla="*/ 227008 w 275786"/>
              <a:gd name="connsiteY3" fmla="*/ 30928 h 105572"/>
              <a:gd name="connsiteX4" fmla="*/ 163508 w 275786"/>
              <a:gd name="connsiteY4" fmla="*/ 57915 h 105572"/>
              <a:gd name="connsiteX5" fmla="*/ 1583 w 275786"/>
              <a:gd name="connsiteY5" fmla="*/ 105540 h 10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786" h="105572">
                <a:moveTo>
                  <a:pt x="1583" y="105540"/>
                </a:moveTo>
                <a:cubicBezTo>
                  <a:pt x="-10323" y="106598"/>
                  <a:pt x="47356" y="81727"/>
                  <a:pt x="92070" y="64265"/>
                </a:cubicBezTo>
                <a:cubicBezTo>
                  <a:pt x="136784" y="46803"/>
                  <a:pt x="247380" y="6321"/>
                  <a:pt x="269870" y="765"/>
                </a:cubicBezTo>
                <a:cubicBezTo>
                  <a:pt x="292360" y="-4791"/>
                  <a:pt x="244735" y="21403"/>
                  <a:pt x="227008" y="30928"/>
                </a:cubicBezTo>
                <a:cubicBezTo>
                  <a:pt x="209281" y="40453"/>
                  <a:pt x="197110" y="44421"/>
                  <a:pt x="163508" y="57915"/>
                </a:cubicBezTo>
                <a:cubicBezTo>
                  <a:pt x="129906" y="71409"/>
                  <a:pt x="13489" y="104482"/>
                  <a:pt x="1583" y="10554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: 図形 424">
            <a:extLst>
              <a:ext uri="{FF2B5EF4-FFF2-40B4-BE49-F238E27FC236}">
                <a16:creationId xmlns:a16="http://schemas.microsoft.com/office/drawing/2014/main" id="{F02CF988-E495-4332-8E81-805AB3261CD5}"/>
              </a:ext>
            </a:extLst>
          </p:cNvPr>
          <p:cNvSpPr/>
          <p:nvPr/>
        </p:nvSpPr>
        <p:spPr>
          <a:xfrm>
            <a:off x="6149780" y="5394325"/>
            <a:ext cx="344683" cy="346176"/>
          </a:xfrm>
          <a:custGeom>
            <a:avLst/>
            <a:gdLst>
              <a:gd name="connsiteX0" fmla="*/ 344683 w 344683"/>
              <a:gd name="connsiteY0" fmla="*/ 0 h 346176"/>
              <a:gd name="connsiteX1" fmla="*/ 197045 w 344683"/>
              <a:gd name="connsiteY1" fmla="*/ 174625 h 346176"/>
              <a:gd name="connsiteX2" fmla="*/ 135133 w 344683"/>
              <a:gd name="connsiteY2" fmla="*/ 236538 h 346176"/>
              <a:gd name="connsiteX3" fmla="*/ 84333 w 344683"/>
              <a:gd name="connsiteY3" fmla="*/ 257175 h 346176"/>
              <a:gd name="connsiteX4" fmla="*/ 60520 w 344683"/>
              <a:gd name="connsiteY4" fmla="*/ 271463 h 346176"/>
              <a:gd name="connsiteX5" fmla="*/ 195 w 344683"/>
              <a:gd name="connsiteY5" fmla="*/ 346075 h 346176"/>
              <a:gd name="connsiteX6" fmla="*/ 82745 w 344683"/>
              <a:gd name="connsiteY6" fmla="*/ 285750 h 346176"/>
              <a:gd name="connsiteX7" fmla="*/ 152595 w 344683"/>
              <a:gd name="connsiteY7" fmla="*/ 211138 h 346176"/>
              <a:gd name="connsiteX8" fmla="*/ 344683 w 344683"/>
              <a:gd name="connsiteY8" fmla="*/ 0 h 3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683" h="346176">
                <a:moveTo>
                  <a:pt x="344683" y="0"/>
                </a:moveTo>
                <a:cubicBezTo>
                  <a:pt x="295470" y="58208"/>
                  <a:pt x="231970" y="135202"/>
                  <a:pt x="197045" y="174625"/>
                </a:cubicBezTo>
                <a:cubicBezTo>
                  <a:pt x="162120" y="214048"/>
                  <a:pt x="153918" y="222780"/>
                  <a:pt x="135133" y="236538"/>
                </a:cubicBezTo>
                <a:cubicBezTo>
                  <a:pt x="116348" y="250296"/>
                  <a:pt x="96768" y="251354"/>
                  <a:pt x="84333" y="257175"/>
                </a:cubicBezTo>
                <a:cubicBezTo>
                  <a:pt x="71897" y="262996"/>
                  <a:pt x="74543" y="256646"/>
                  <a:pt x="60520" y="271463"/>
                </a:cubicBezTo>
                <a:cubicBezTo>
                  <a:pt x="46497" y="286280"/>
                  <a:pt x="-3509" y="343694"/>
                  <a:pt x="195" y="346075"/>
                </a:cubicBezTo>
                <a:cubicBezTo>
                  <a:pt x="3899" y="348456"/>
                  <a:pt x="57345" y="308239"/>
                  <a:pt x="82745" y="285750"/>
                </a:cubicBezTo>
                <a:cubicBezTo>
                  <a:pt x="108145" y="263261"/>
                  <a:pt x="152595" y="211138"/>
                  <a:pt x="152595" y="211138"/>
                </a:cubicBezTo>
                <a:lnTo>
                  <a:pt x="344683" y="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: 図形 425">
            <a:extLst>
              <a:ext uri="{FF2B5EF4-FFF2-40B4-BE49-F238E27FC236}">
                <a16:creationId xmlns:a16="http://schemas.microsoft.com/office/drawing/2014/main" id="{C4BA1ABD-4A61-4F5C-A34E-D96413850402}"/>
              </a:ext>
            </a:extLst>
          </p:cNvPr>
          <p:cNvSpPr/>
          <p:nvPr/>
        </p:nvSpPr>
        <p:spPr>
          <a:xfrm>
            <a:off x="5614978" y="5254612"/>
            <a:ext cx="341939" cy="542640"/>
          </a:xfrm>
          <a:custGeom>
            <a:avLst/>
            <a:gdLst>
              <a:gd name="connsiteX0" fmla="*/ 10 w 341939"/>
              <a:gd name="connsiteY0" fmla="*/ 13 h 542640"/>
              <a:gd name="connsiteX1" fmla="*/ 168285 w 341939"/>
              <a:gd name="connsiteY1" fmla="*/ 282588 h 542640"/>
              <a:gd name="connsiteX2" fmla="*/ 336560 w 341939"/>
              <a:gd name="connsiteY2" fmla="*/ 530238 h 542640"/>
              <a:gd name="connsiteX3" fmla="*/ 292110 w 341939"/>
              <a:gd name="connsiteY3" fmla="*/ 495313 h 542640"/>
              <a:gd name="connsiteX4" fmla="*/ 209560 w 341939"/>
              <a:gd name="connsiteY4" fmla="*/ 406413 h 542640"/>
              <a:gd name="connsiteX5" fmla="*/ 160347 w 341939"/>
              <a:gd name="connsiteY5" fmla="*/ 293701 h 542640"/>
              <a:gd name="connsiteX6" fmla="*/ 10 w 341939"/>
              <a:gd name="connsiteY6" fmla="*/ 13 h 54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939" h="542640">
                <a:moveTo>
                  <a:pt x="10" y="13"/>
                </a:moveTo>
                <a:cubicBezTo>
                  <a:pt x="1333" y="-1839"/>
                  <a:pt x="112193" y="194217"/>
                  <a:pt x="168285" y="282588"/>
                </a:cubicBezTo>
                <a:cubicBezTo>
                  <a:pt x="224377" y="370959"/>
                  <a:pt x="315922" y="494784"/>
                  <a:pt x="336560" y="530238"/>
                </a:cubicBezTo>
                <a:cubicBezTo>
                  <a:pt x="357198" y="565692"/>
                  <a:pt x="313277" y="515951"/>
                  <a:pt x="292110" y="495313"/>
                </a:cubicBezTo>
                <a:cubicBezTo>
                  <a:pt x="270943" y="474676"/>
                  <a:pt x="231520" y="440015"/>
                  <a:pt x="209560" y="406413"/>
                </a:cubicBezTo>
                <a:cubicBezTo>
                  <a:pt x="187600" y="372811"/>
                  <a:pt x="194214" y="359847"/>
                  <a:pt x="160347" y="293701"/>
                </a:cubicBezTo>
                <a:cubicBezTo>
                  <a:pt x="126480" y="227555"/>
                  <a:pt x="-1313" y="1865"/>
                  <a:pt x="10" y="1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: 図形 426">
            <a:extLst>
              <a:ext uri="{FF2B5EF4-FFF2-40B4-BE49-F238E27FC236}">
                <a16:creationId xmlns:a16="http://schemas.microsoft.com/office/drawing/2014/main" id="{ABFE03B5-58F9-417D-90C3-CD3654FA80DA}"/>
              </a:ext>
            </a:extLst>
          </p:cNvPr>
          <p:cNvSpPr/>
          <p:nvPr/>
        </p:nvSpPr>
        <p:spPr>
          <a:xfrm>
            <a:off x="5457684" y="5494168"/>
            <a:ext cx="388808" cy="175204"/>
          </a:xfrm>
          <a:custGeom>
            <a:avLst/>
            <a:gdLst>
              <a:gd name="connsiteX0" fmla="*/ 141 w 388808"/>
              <a:gd name="connsiteY0" fmla="*/ 170 h 175204"/>
              <a:gd name="connsiteX1" fmla="*/ 204929 w 388808"/>
              <a:gd name="connsiteY1" fmla="*/ 100182 h 175204"/>
              <a:gd name="connsiteX2" fmla="*/ 385904 w 388808"/>
              <a:gd name="connsiteY2" fmla="*/ 171620 h 175204"/>
              <a:gd name="connsiteX3" fmla="*/ 306529 w 388808"/>
              <a:gd name="connsiteY3" fmla="*/ 160507 h 175204"/>
              <a:gd name="connsiteX4" fmla="*/ 174766 w 388808"/>
              <a:gd name="connsiteY4" fmla="*/ 125582 h 175204"/>
              <a:gd name="connsiteX5" fmla="*/ 141 w 388808"/>
              <a:gd name="connsiteY5" fmla="*/ 170 h 17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808" h="175204">
                <a:moveTo>
                  <a:pt x="141" y="170"/>
                </a:moveTo>
                <a:cubicBezTo>
                  <a:pt x="5168" y="-4063"/>
                  <a:pt x="140635" y="71607"/>
                  <a:pt x="204929" y="100182"/>
                </a:cubicBezTo>
                <a:cubicBezTo>
                  <a:pt x="269223" y="128757"/>
                  <a:pt x="368971" y="161566"/>
                  <a:pt x="385904" y="171620"/>
                </a:cubicBezTo>
                <a:cubicBezTo>
                  <a:pt x="402837" y="181674"/>
                  <a:pt x="341719" y="168180"/>
                  <a:pt x="306529" y="160507"/>
                </a:cubicBezTo>
                <a:cubicBezTo>
                  <a:pt x="271339" y="152834"/>
                  <a:pt x="223978" y="149659"/>
                  <a:pt x="174766" y="125582"/>
                </a:cubicBezTo>
                <a:cubicBezTo>
                  <a:pt x="125554" y="101505"/>
                  <a:pt x="-4886" y="4403"/>
                  <a:pt x="141" y="17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: 図形 427">
            <a:extLst>
              <a:ext uri="{FF2B5EF4-FFF2-40B4-BE49-F238E27FC236}">
                <a16:creationId xmlns:a16="http://schemas.microsoft.com/office/drawing/2014/main" id="{9E88CB66-2437-439C-8F0D-75AD5D1B1720}"/>
              </a:ext>
            </a:extLst>
          </p:cNvPr>
          <p:cNvSpPr/>
          <p:nvPr/>
        </p:nvSpPr>
        <p:spPr>
          <a:xfrm>
            <a:off x="6349828" y="1826748"/>
            <a:ext cx="384347" cy="330777"/>
          </a:xfrm>
          <a:custGeom>
            <a:avLst/>
            <a:gdLst>
              <a:gd name="connsiteX0" fmla="*/ 172 w 384347"/>
              <a:gd name="connsiteY0" fmla="*/ 465 h 330777"/>
              <a:gd name="connsiteX1" fmla="*/ 200197 w 384347"/>
              <a:gd name="connsiteY1" fmla="*/ 119527 h 330777"/>
              <a:gd name="connsiteX2" fmla="*/ 214485 w 384347"/>
              <a:gd name="connsiteY2" fmla="*/ 108415 h 330777"/>
              <a:gd name="connsiteX3" fmla="*/ 258935 w 384347"/>
              <a:gd name="connsiteY3" fmla="*/ 129052 h 330777"/>
              <a:gd name="connsiteX4" fmla="*/ 238297 w 384347"/>
              <a:gd name="connsiteY4" fmla="*/ 132227 h 330777"/>
              <a:gd name="connsiteX5" fmla="*/ 384347 w 384347"/>
              <a:gd name="connsiteY5" fmla="*/ 330665 h 330777"/>
              <a:gd name="connsiteX6" fmla="*/ 238297 w 384347"/>
              <a:gd name="connsiteY6" fmla="*/ 160802 h 330777"/>
              <a:gd name="connsiteX7" fmla="*/ 238297 w 384347"/>
              <a:gd name="connsiteY7" fmla="*/ 170327 h 330777"/>
              <a:gd name="connsiteX8" fmla="*/ 172 w 384347"/>
              <a:gd name="connsiteY8" fmla="*/ 465 h 33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347" h="330777">
                <a:moveTo>
                  <a:pt x="172" y="465"/>
                </a:moveTo>
                <a:cubicBezTo>
                  <a:pt x="-6178" y="-8002"/>
                  <a:pt x="164478" y="101535"/>
                  <a:pt x="200197" y="119527"/>
                </a:cubicBezTo>
                <a:cubicBezTo>
                  <a:pt x="235916" y="137519"/>
                  <a:pt x="204695" y="106828"/>
                  <a:pt x="214485" y="108415"/>
                </a:cubicBezTo>
                <a:cubicBezTo>
                  <a:pt x="224275" y="110003"/>
                  <a:pt x="254966" y="125083"/>
                  <a:pt x="258935" y="129052"/>
                </a:cubicBezTo>
                <a:cubicBezTo>
                  <a:pt x="262904" y="133021"/>
                  <a:pt x="217395" y="98625"/>
                  <a:pt x="238297" y="132227"/>
                </a:cubicBezTo>
                <a:cubicBezTo>
                  <a:pt x="259199" y="165829"/>
                  <a:pt x="384347" y="325903"/>
                  <a:pt x="384347" y="330665"/>
                </a:cubicBezTo>
                <a:cubicBezTo>
                  <a:pt x="384347" y="335427"/>
                  <a:pt x="262639" y="187525"/>
                  <a:pt x="238297" y="160802"/>
                </a:cubicBezTo>
                <a:cubicBezTo>
                  <a:pt x="213955" y="134079"/>
                  <a:pt x="276397" y="197050"/>
                  <a:pt x="238297" y="170327"/>
                </a:cubicBezTo>
                <a:cubicBezTo>
                  <a:pt x="200197" y="143604"/>
                  <a:pt x="6522" y="8932"/>
                  <a:pt x="172" y="46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: 図形 428">
            <a:extLst>
              <a:ext uri="{FF2B5EF4-FFF2-40B4-BE49-F238E27FC236}">
                <a16:creationId xmlns:a16="http://schemas.microsoft.com/office/drawing/2014/main" id="{8277DAE6-5139-46C6-BF75-F42396024FFA}"/>
              </a:ext>
            </a:extLst>
          </p:cNvPr>
          <p:cNvSpPr/>
          <p:nvPr/>
        </p:nvSpPr>
        <p:spPr>
          <a:xfrm>
            <a:off x="5351446" y="2570907"/>
            <a:ext cx="220137" cy="302714"/>
          </a:xfrm>
          <a:custGeom>
            <a:avLst/>
            <a:gdLst>
              <a:gd name="connsiteX0" fmla="*/ 82567 w 220137"/>
              <a:gd name="connsiteY0" fmla="*/ 7193 h 302714"/>
              <a:gd name="connsiteX1" fmla="*/ 184167 w 220137"/>
              <a:gd name="connsiteY1" fmla="*/ 65931 h 302714"/>
              <a:gd name="connsiteX2" fmla="*/ 204804 w 220137"/>
              <a:gd name="connsiteY2" fmla="*/ 89743 h 302714"/>
              <a:gd name="connsiteX3" fmla="*/ 214329 w 220137"/>
              <a:gd name="connsiteY3" fmla="*/ 154831 h 302714"/>
              <a:gd name="connsiteX4" fmla="*/ 217504 w 220137"/>
              <a:gd name="connsiteY4" fmla="*/ 242143 h 302714"/>
              <a:gd name="connsiteX5" fmla="*/ 174642 w 220137"/>
              <a:gd name="connsiteY5" fmla="*/ 262781 h 302714"/>
              <a:gd name="connsiteX6" fmla="*/ 104792 w 220137"/>
              <a:gd name="connsiteY6" fmla="*/ 302468 h 302714"/>
              <a:gd name="connsiteX7" fmla="*/ 60342 w 220137"/>
              <a:gd name="connsiteY7" fmla="*/ 277068 h 302714"/>
              <a:gd name="connsiteX8" fmla="*/ 1604 w 220137"/>
              <a:gd name="connsiteY8" fmla="*/ 227856 h 302714"/>
              <a:gd name="connsiteX9" fmla="*/ 17479 w 220137"/>
              <a:gd name="connsiteY9" fmla="*/ 162768 h 302714"/>
              <a:gd name="connsiteX10" fmla="*/ 27004 w 220137"/>
              <a:gd name="connsiteY10" fmla="*/ 18306 h 302714"/>
              <a:gd name="connsiteX11" fmla="*/ 82567 w 220137"/>
              <a:gd name="connsiteY11" fmla="*/ 7193 h 30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37" h="302714">
                <a:moveTo>
                  <a:pt x="82567" y="7193"/>
                </a:moveTo>
                <a:cubicBezTo>
                  <a:pt x="108761" y="15130"/>
                  <a:pt x="163794" y="52173"/>
                  <a:pt x="184167" y="65931"/>
                </a:cubicBezTo>
                <a:cubicBezTo>
                  <a:pt x="204540" y="79689"/>
                  <a:pt x="199777" y="74926"/>
                  <a:pt x="204804" y="89743"/>
                </a:cubicBezTo>
                <a:cubicBezTo>
                  <a:pt x="209831" y="104560"/>
                  <a:pt x="212212" y="129431"/>
                  <a:pt x="214329" y="154831"/>
                </a:cubicBezTo>
                <a:cubicBezTo>
                  <a:pt x="216446" y="180231"/>
                  <a:pt x="224118" y="224152"/>
                  <a:pt x="217504" y="242143"/>
                </a:cubicBezTo>
                <a:cubicBezTo>
                  <a:pt x="210890" y="260134"/>
                  <a:pt x="193427" y="252727"/>
                  <a:pt x="174642" y="262781"/>
                </a:cubicBezTo>
                <a:cubicBezTo>
                  <a:pt x="155857" y="272835"/>
                  <a:pt x="123842" y="300087"/>
                  <a:pt x="104792" y="302468"/>
                </a:cubicBezTo>
                <a:cubicBezTo>
                  <a:pt x="85742" y="304849"/>
                  <a:pt x="77540" y="289503"/>
                  <a:pt x="60342" y="277068"/>
                </a:cubicBezTo>
                <a:cubicBezTo>
                  <a:pt x="43144" y="264633"/>
                  <a:pt x="8748" y="246906"/>
                  <a:pt x="1604" y="227856"/>
                </a:cubicBezTo>
                <a:cubicBezTo>
                  <a:pt x="-5540" y="208806"/>
                  <a:pt x="13246" y="197693"/>
                  <a:pt x="17479" y="162768"/>
                </a:cubicBezTo>
                <a:cubicBezTo>
                  <a:pt x="21712" y="127843"/>
                  <a:pt x="17744" y="44235"/>
                  <a:pt x="27004" y="18306"/>
                </a:cubicBezTo>
                <a:cubicBezTo>
                  <a:pt x="36264" y="-7623"/>
                  <a:pt x="56373" y="-744"/>
                  <a:pt x="82567" y="7193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: 図形 429">
            <a:extLst>
              <a:ext uri="{FF2B5EF4-FFF2-40B4-BE49-F238E27FC236}">
                <a16:creationId xmlns:a16="http://schemas.microsoft.com/office/drawing/2014/main" id="{D405C755-2076-4BF7-B24C-926A6BB4F808}"/>
              </a:ext>
            </a:extLst>
          </p:cNvPr>
          <p:cNvSpPr/>
          <p:nvPr/>
        </p:nvSpPr>
        <p:spPr>
          <a:xfrm>
            <a:off x="5355206" y="2638231"/>
            <a:ext cx="80347" cy="137659"/>
          </a:xfrm>
          <a:custGeom>
            <a:avLst/>
            <a:gdLst>
              <a:gd name="connsiteX0" fmla="*/ 24832 w 80347"/>
              <a:gd name="connsiteY0" fmla="*/ 11307 h 137659"/>
              <a:gd name="connsiteX1" fmla="*/ 77219 w 80347"/>
              <a:gd name="connsiteY1" fmla="*/ 6544 h 137659"/>
              <a:gd name="connsiteX2" fmla="*/ 72457 w 80347"/>
              <a:gd name="connsiteY2" fmla="*/ 38294 h 137659"/>
              <a:gd name="connsiteX3" fmla="*/ 56582 w 80347"/>
              <a:gd name="connsiteY3" fmla="*/ 130369 h 137659"/>
              <a:gd name="connsiteX4" fmla="*/ 1019 w 80347"/>
              <a:gd name="connsiteY4" fmla="*/ 120844 h 137659"/>
              <a:gd name="connsiteX5" fmla="*/ 24832 w 80347"/>
              <a:gd name="connsiteY5" fmla="*/ 11307 h 1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47" h="137659">
                <a:moveTo>
                  <a:pt x="24832" y="11307"/>
                </a:moveTo>
                <a:cubicBezTo>
                  <a:pt x="37532" y="-7743"/>
                  <a:pt x="69282" y="2046"/>
                  <a:pt x="77219" y="6544"/>
                </a:cubicBezTo>
                <a:cubicBezTo>
                  <a:pt x="85156" y="11042"/>
                  <a:pt x="75896" y="17657"/>
                  <a:pt x="72457" y="38294"/>
                </a:cubicBezTo>
                <a:cubicBezTo>
                  <a:pt x="69018" y="58931"/>
                  <a:pt x="68488" y="116611"/>
                  <a:pt x="56582" y="130369"/>
                </a:cubicBezTo>
                <a:cubicBezTo>
                  <a:pt x="44676" y="144127"/>
                  <a:pt x="6311" y="136983"/>
                  <a:pt x="1019" y="120844"/>
                </a:cubicBezTo>
                <a:cubicBezTo>
                  <a:pt x="-4273" y="104705"/>
                  <a:pt x="12132" y="30357"/>
                  <a:pt x="24832" y="11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楕円 430">
            <a:extLst>
              <a:ext uri="{FF2B5EF4-FFF2-40B4-BE49-F238E27FC236}">
                <a16:creationId xmlns:a16="http://schemas.microsoft.com/office/drawing/2014/main" id="{122FF467-4DE5-45E9-9861-E35FD4CAE4F3}"/>
              </a:ext>
            </a:extLst>
          </p:cNvPr>
          <p:cNvSpPr/>
          <p:nvPr/>
        </p:nvSpPr>
        <p:spPr>
          <a:xfrm>
            <a:off x="5510212" y="267811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: 図形 431">
            <a:extLst>
              <a:ext uri="{FF2B5EF4-FFF2-40B4-BE49-F238E27FC236}">
                <a16:creationId xmlns:a16="http://schemas.microsoft.com/office/drawing/2014/main" id="{301215BD-3BFF-4570-9C81-352C120A8BE8}"/>
              </a:ext>
            </a:extLst>
          </p:cNvPr>
          <p:cNvSpPr/>
          <p:nvPr/>
        </p:nvSpPr>
        <p:spPr>
          <a:xfrm>
            <a:off x="5407841" y="2781300"/>
            <a:ext cx="218874" cy="103717"/>
          </a:xfrm>
          <a:custGeom>
            <a:avLst/>
            <a:gdLst>
              <a:gd name="connsiteX0" fmla="*/ 242 w 218874"/>
              <a:gd name="connsiteY0" fmla="*/ 103717 h 103717"/>
              <a:gd name="connsiteX1" fmla="*/ 125126 w 218874"/>
              <a:gd name="connsiteY1" fmla="*/ 42333 h 103717"/>
              <a:gd name="connsiteX2" fmla="*/ 218259 w 218874"/>
              <a:gd name="connsiteY2" fmla="*/ 0 h 103717"/>
              <a:gd name="connsiteX3" fmla="*/ 158992 w 218874"/>
              <a:gd name="connsiteY3" fmla="*/ 42333 h 103717"/>
              <a:gd name="connsiteX4" fmla="*/ 242 w 218874"/>
              <a:gd name="connsiteY4" fmla="*/ 103717 h 10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74" h="103717">
                <a:moveTo>
                  <a:pt x="242" y="103717"/>
                </a:moveTo>
                <a:cubicBezTo>
                  <a:pt x="-5402" y="103717"/>
                  <a:pt x="88790" y="59619"/>
                  <a:pt x="125126" y="42333"/>
                </a:cubicBezTo>
                <a:cubicBezTo>
                  <a:pt x="161462" y="25047"/>
                  <a:pt x="212615" y="0"/>
                  <a:pt x="218259" y="0"/>
                </a:cubicBezTo>
                <a:cubicBezTo>
                  <a:pt x="223903" y="0"/>
                  <a:pt x="189684" y="24694"/>
                  <a:pt x="158992" y="42333"/>
                </a:cubicBezTo>
                <a:cubicBezTo>
                  <a:pt x="128300" y="59972"/>
                  <a:pt x="5886" y="103717"/>
                  <a:pt x="242" y="10371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: 図形 432">
            <a:extLst>
              <a:ext uri="{FF2B5EF4-FFF2-40B4-BE49-F238E27FC236}">
                <a16:creationId xmlns:a16="http://schemas.microsoft.com/office/drawing/2014/main" id="{51FECA64-7F72-4B50-B39C-129F53F59BD3}"/>
              </a:ext>
            </a:extLst>
          </p:cNvPr>
          <p:cNvSpPr/>
          <p:nvPr/>
        </p:nvSpPr>
        <p:spPr>
          <a:xfrm>
            <a:off x="5431052" y="2569609"/>
            <a:ext cx="156269" cy="235570"/>
          </a:xfrm>
          <a:custGeom>
            <a:avLst/>
            <a:gdLst>
              <a:gd name="connsiteX0" fmla="*/ 315 w 156269"/>
              <a:gd name="connsiteY0" fmla="*/ 24 h 235570"/>
              <a:gd name="connsiteX1" fmla="*/ 148481 w 156269"/>
              <a:gd name="connsiteY1" fmla="*/ 80458 h 235570"/>
              <a:gd name="connsiteX2" fmla="*/ 135781 w 156269"/>
              <a:gd name="connsiteY2" fmla="*/ 154541 h 235570"/>
              <a:gd name="connsiteX3" fmla="*/ 137898 w 156269"/>
              <a:gd name="connsiteY3" fmla="*/ 234974 h 235570"/>
              <a:gd name="connsiteX4" fmla="*/ 137898 w 156269"/>
              <a:gd name="connsiteY4" fmla="*/ 186291 h 235570"/>
              <a:gd name="connsiteX5" fmla="*/ 146365 w 156269"/>
              <a:gd name="connsiteY5" fmla="*/ 97391 h 235570"/>
              <a:gd name="connsiteX6" fmla="*/ 110381 w 156269"/>
              <a:gd name="connsiteY6" fmla="*/ 71991 h 235570"/>
              <a:gd name="connsiteX7" fmla="*/ 315 w 156269"/>
              <a:gd name="connsiteY7" fmla="*/ 24 h 2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69" h="235570">
                <a:moveTo>
                  <a:pt x="315" y="24"/>
                </a:moveTo>
                <a:cubicBezTo>
                  <a:pt x="6665" y="1435"/>
                  <a:pt x="125903" y="54705"/>
                  <a:pt x="148481" y="80458"/>
                </a:cubicBezTo>
                <a:cubicBezTo>
                  <a:pt x="171059" y="106211"/>
                  <a:pt x="137545" y="128788"/>
                  <a:pt x="135781" y="154541"/>
                </a:cubicBezTo>
                <a:cubicBezTo>
                  <a:pt x="134017" y="180294"/>
                  <a:pt x="137545" y="229682"/>
                  <a:pt x="137898" y="234974"/>
                </a:cubicBezTo>
                <a:cubicBezTo>
                  <a:pt x="138251" y="240266"/>
                  <a:pt x="136487" y="209221"/>
                  <a:pt x="137898" y="186291"/>
                </a:cubicBezTo>
                <a:cubicBezTo>
                  <a:pt x="139309" y="163361"/>
                  <a:pt x="150951" y="116441"/>
                  <a:pt x="146365" y="97391"/>
                </a:cubicBezTo>
                <a:cubicBezTo>
                  <a:pt x="141779" y="78341"/>
                  <a:pt x="135428" y="86102"/>
                  <a:pt x="110381" y="71991"/>
                </a:cubicBezTo>
                <a:cubicBezTo>
                  <a:pt x="85334" y="57880"/>
                  <a:pt x="-6035" y="-1387"/>
                  <a:pt x="315" y="2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: 図形 433">
            <a:extLst>
              <a:ext uri="{FF2B5EF4-FFF2-40B4-BE49-F238E27FC236}">
                <a16:creationId xmlns:a16="http://schemas.microsoft.com/office/drawing/2014/main" id="{F17A3DFE-93E1-4C7A-82B0-1B445B0061DC}"/>
              </a:ext>
            </a:extLst>
          </p:cNvPr>
          <p:cNvSpPr/>
          <p:nvPr/>
        </p:nvSpPr>
        <p:spPr>
          <a:xfrm>
            <a:off x="5331772" y="2802087"/>
            <a:ext cx="122354" cy="76067"/>
          </a:xfrm>
          <a:custGeom>
            <a:avLst/>
            <a:gdLst>
              <a:gd name="connsiteX0" fmla="*/ 111 w 122354"/>
              <a:gd name="connsiteY0" fmla="*/ 380 h 76067"/>
              <a:gd name="connsiteX1" fmla="*/ 116528 w 122354"/>
              <a:gd name="connsiteY1" fmla="*/ 74463 h 76067"/>
              <a:gd name="connsiteX2" fmla="*/ 95361 w 122354"/>
              <a:gd name="connsiteY2" fmla="*/ 46946 h 76067"/>
              <a:gd name="connsiteX3" fmla="*/ 111 w 122354"/>
              <a:gd name="connsiteY3" fmla="*/ 380 h 7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54" h="76067">
                <a:moveTo>
                  <a:pt x="111" y="380"/>
                </a:moveTo>
                <a:cubicBezTo>
                  <a:pt x="3639" y="4966"/>
                  <a:pt x="100653" y="66702"/>
                  <a:pt x="116528" y="74463"/>
                </a:cubicBezTo>
                <a:cubicBezTo>
                  <a:pt x="132403" y="82224"/>
                  <a:pt x="112647" y="59999"/>
                  <a:pt x="95361" y="46946"/>
                </a:cubicBezTo>
                <a:cubicBezTo>
                  <a:pt x="78075" y="33893"/>
                  <a:pt x="-3417" y="-4206"/>
                  <a:pt x="111" y="38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: 図形 434">
            <a:extLst>
              <a:ext uri="{FF2B5EF4-FFF2-40B4-BE49-F238E27FC236}">
                <a16:creationId xmlns:a16="http://schemas.microsoft.com/office/drawing/2014/main" id="{C827EFC7-D5CD-4E85-8479-E963E6AB375C}"/>
              </a:ext>
            </a:extLst>
          </p:cNvPr>
          <p:cNvSpPr/>
          <p:nvPr/>
        </p:nvSpPr>
        <p:spPr>
          <a:xfrm>
            <a:off x="5327658" y="2165235"/>
            <a:ext cx="97268" cy="748474"/>
          </a:xfrm>
          <a:custGeom>
            <a:avLst/>
            <a:gdLst>
              <a:gd name="connsiteX0" fmla="*/ 96830 w 97268"/>
              <a:gd name="connsiteY0" fmla="*/ 115 h 748474"/>
              <a:gd name="connsiteX1" fmla="*/ 69842 w 97268"/>
              <a:gd name="connsiteY1" fmla="*/ 201727 h 748474"/>
              <a:gd name="connsiteX2" fmla="*/ 55555 w 97268"/>
              <a:gd name="connsiteY2" fmla="*/ 377940 h 748474"/>
              <a:gd name="connsiteX3" fmla="*/ 53967 w 97268"/>
              <a:gd name="connsiteY3" fmla="*/ 509702 h 748474"/>
              <a:gd name="connsiteX4" fmla="*/ 36505 w 97268"/>
              <a:gd name="connsiteY4" fmla="*/ 582727 h 748474"/>
              <a:gd name="connsiteX5" fmla="*/ 1580 w 97268"/>
              <a:gd name="connsiteY5" fmla="*/ 739890 h 748474"/>
              <a:gd name="connsiteX6" fmla="*/ 7930 w 97268"/>
              <a:gd name="connsiteY6" fmla="*/ 695440 h 748474"/>
              <a:gd name="connsiteX7" fmla="*/ 25392 w 97268"/>
              <a:gd name="connsiteY7" fmla="*/ 425565 h 748474"/>
              <a:gd name="connsiteX8" fmla="*/ 46030 w 97268"/>
              <a:gd name="connsiteY8" fmla="*/ 230302 h 748474"/>
              <a:gd name="connsiteX9" fmla="*/ 96830 w 97268"/>
              <a:gd name="connsiteY9" fmla="*/ 115 h 74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68" h="748474">
                <a:moveTo>
                  <a:pt x="96830" y="115"/>
                </a:moveTo>
                <a:cubicBezTo>
                  <a:pt x="100799" y="-4647"/>
                  <a:pt x="76721" y="138756"/>
                  <a:pt x="69842" y="201727"/>
                </a:cubicBezTo>
                <a:cubicBezTo>
                  <a:pt x="62963" y="264698"/>
                  <a:pt x="58201" y="326611"/>
                  <a:pt x="55555" y="377940"/>
                </a:cubicBezTo>
                <a:cubicBezTo>
                  <a:pt x="52909" y="429269"/>
                  <a:pt x="57142" y="475571"/>
                  <a:pt x="53967" y="509702"/>
                </a:cubicBezTo>
                <a:cubicBezTo>
                  <a:pt x="50792" y="543833"/>
                  <a:pt x="45236" y="544363"/>
                  <a:pt x="36505" y="582727"/>
                </a:cubicBezTo>
                <a:cubicBezTo>
                  <a:pt x="27774" y="621091"/>
                  <a:pt x="6342" y="721105"/>
                  <a:pt x="1580" y="739890"/>
                </a:cubicBezTo>
                <a:cubicBezTo>
                  <a:pt x="-3182" y="758675"/>
                  <a:pt x="3961" y="747828"/>
                  <a:pt x="7930" y="695440"/>
                </a:cubicBezTo>
                <a:cubicBezTo>
                  <a:pt x="11899" y="643053"/>
                  <a:pt x="19042" y="503088"/>
                  <a:pt x="25392" y="425565"/>
                </a:cubicBezTo>
                <a:cubicBezTo>
                  <a:pt x="31742" y="348042"/>
                  <a:pt x="34388" y="295654"/>
                  <a:pt x="46030" y="230302"/>
                </a:cubicBezTo>
                <a:cubicBezTo>
                  <a:pt x="57672" y="164950"/>
                  <a:pt x="92861" y="4877"/>
                  <a:pt x="96830" y="11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: 図形 435">
            <a:extLst>
              <a:ext uri="{FF2B5EF4-FFF2-40B4-BE49-F238E27FC236}">
                <a16:creationId xmlns:a16="http://schemas.microsoft.com/office/drawing/2014/main" id="{39D5D250-6704-4084-AC74-CCDF1CE88417}"/>
              </a:ext>
            </a:extLst>
          </p:cNvPr>
          <p:cNvSpPr/>
          <p:nvPr/>
        </p:nvSpPr>
        <p:spPr>
          <a:xfrm>
            <a:off x="5175166" y="5653428"/>
            <a:ext cx="295822" cy="163180"/>
          </a:xfrm>
          <a:custGeom>
            <a:avLst/>
            <a:gdLst>
              <a:gd name="connsiteX0" fmla="*/ 84 w 295822"/>
              <a:gd name="connsiteY0" fmla="*/ 189 h 163180"/>
              <a:gd name="connsiteX1" fmla="*/ 144017 w 295822"/>
              <a:gd name="connsiteY1" fmla="*/ 76389 h 163180"/>
              <a:gd name="connsiteX2" fmla="*/ 275251 w 295822"/>
              <a:gd name="connsiteY2" fmla="*/ 139889 h 163180"/>
              <a:gd name="connsiteX3" fmla="*/ 292184 w 295822"/>
              <a:gd name="connsiteY3" fmla="*/ 163172 h 163180"/>
              <a:gd name="connsiteX4" fmla="*/ 241384 w 295822"/>
              <a:gd name="connsiteY4" fmla="*/ 142005 h 163180"/>
              <a:gd name="connsiteX5" fmla="*/ 124967 w 295822"/>
              <a:gd name="connsiteY5" fmla="*/ 99672 h 163180"/>
              <a:gd name="connsiteX6" fmla="*/ 84 w 295822"/>
              <a:gd name="connsiteY6" fmla="*/ 189 h 1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822" h="163180">
                <a:moveTo>
                  <a:pt x="84" y="189"/>
                </a:moveTo>
                <a:cubicBezTo>
                  <a:pt x="3259" y="-3691"/>
                  <a:pt x="98156" y="53106"/>
                  <a:pt x="144017" y="76389"/>
                </a:cubicBezTo>
                <a:cubicBezTo>
                  <a:pt x="189878" y="99672"/>
                  <a:pt x="250556" y="125425"/>
                  <a:pt x="275251" y="139889"/>
                </a:cubicBezTo>
                <a:cubicBezTo>
                  <a:pt x="299946" y="154353"/>
                  <a:pt x="297828" y="162819"/>
                  <a:pt x="292184" y="163172"/>
                </a:cubicBezTo>
                <a:cubicBezTo>
                  <a:pt x="286540" y="163525"/>
                  <a:pt x="269253" y="152588"/>
                  <a:pt x="241384" y="142005"/>
                </a:cubicBezTo>
                <a:cubicBezTo>
                  <a:pt x="213515" y="131422"/>
                  <a:pt x="165536" y="119075"/>
                  <a:pt x="124967" y="99672"/>
                </a:cubicBezTo>
                <a:cubicBezTo>
                  <a:pt x="84398" y="80269"/>
                  <a:pt x="-3091" y="4069"/>
                  <a:pt x="84" y="18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: 図形 436">
            <a:extLst>
              <a:ext uri="{FF2B5EF4-FFF2-40B4-BE49-F238E27FC236}">
                <a16:creationId xmlns:a16="http://schemas.microsoft.com/office/drawing/2014/main" id="{3C345110-E917-4D97-87C7-6A73EFE78AE2}"/>
              </a:ext>
            </a:extLst>
          </p:cNvPr>
          <p:cNvSpPr/>
          <p:nvPr/>
        </p:nvSpPr>
        <p:spPr>
          <a:xfrm>
            <a:off x="4624236" y="5742618"/>
            <a:ext cx="830004" cy="336629"/>
          </a:xfrm>
          <a:custGeom>
            <a:avLst/>
            <a:gdLst>
              <a:gd name="connsiteX0" fmla="*/ 7031 w 830004"/>
              <a:gd name="connsiteY0" fmla="*/ 332215 h 336629"/>
              <a:gd name="connsiteX1" fmla="*/ 136147 w 830004"/>
              <a:gd name="connsiteY1" fmla="*/ 211565 h 336629"/>
              <a:gd name="connsiteX2" fmla="*/ 434597 w 830004"/>
              <a:gd name="connsiteY2" fmla="*/ 44349 h 336629"/>
              <a:gd name="connsiteX3" fmla="*/ 525614 w 830004"/>
              <a:gd name="connsiteY3" fmla="*/ 44349 h 336629"/>
              <a:gd name="connsiteX4" fmla="*/ 819831 w 830004"/>
              <a:gd name="connsiteY4" fmla="*/ 95149 h 336629"/>
              <a:gd name="connsiteX5" fmla="*/ 747864 w 830004"/>
              <a:gd name="connsiteY5" fmla="*/ 57049 h 336629"/>
              <a:gd name="connsiteX6" fmla="*/ 606047 w 830004"/>
              <a:gd name="connsiteY6" fmla="*/ 14715 h 336629"/>
              <a:gd name="connsiteX7" fmla="*/ 462114 w 830004"/>
              <a:gd name="connsiteY7" fmla="*/ 2015 h 336629"/>
              <a:gd name="connsiteX8" fmla="*/ 335114 w 830004"/>
              <a:gd name="connsiteY8" fmla="*/ 52815 h 336629"/>
              <a:gd name="connsiteX9" fmla="*/ 7031 w 830004"/>
              <a:gd name="connsiteY9" fmla="*/ 332215 h 33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004" h="336629">
                <a:moveTo>
                  <a:pt x="7031" y="332215"/>
                </a:moveTo>
                <a:cubicBezTo>
                  <a:pt x="-26130" y="358673"/>
                  <a:pt x="64886" y="259543"/>
                  <a:pt x="136147" y="211565"/>
                </a:cubicBezTo>
                <a:cubicBezTo>
                  <a:pt x="207408" y="163587"/>
                  <a:pt x="369686" y="72218"/>
                  <a:pt x="434597" y="44349"/>
                </a:cubicBezTo>
                <a:cubicBezTo>
                  <a:pt x="499508" y="16480"/>
                  <a:pt x="461408" y="35882"/>
                  <a:pt x="525614" y="44349"/>
                </a:cubicBezTo>
                <a:cubicBezTo>
                  <a:pt x="589820" y="52816"/>
                  <a:pt x="782789" y="93032"/>
                  <a:pt x="819831" y="95149"/>
                </a:cubicBezTo>
                <a:cubicBezTo>
                  <a:pt x="856873" y="97266"/>
                  <a:pt x="783495" y="70455"/>
                  <a:pt x="747864" y="57049"/>
                </a:cubicBezTo>
                <a:cubicBezTo>
                  <a:pt x="712233" y="43643"/>
                  <a:pt x="653672" y="23887"/>
                  <a:pt x="606047" y="14715"/>
                </a:cubicBezTo>
                <a:cubicBezTo>
                  <a:pt x="558422" y="5543"/>
                  <a:pt x="507269" y="-4335"/>
                  <a:pt x="462114" y="2015"/>
                </a:cubicBezTo>
                <a:cubicBezTo>
                  <a:pt x="416959" y="8365"/>
                  <a:pt x="409550" y="1309"/>
                  <a:pt x="335114" y="52815"/>
                </a:cubicBezTo>
                <a:cubicBezTo>
                  <a:pt x="260678" y="104321"/>
                  <a:pt x="40192" y="305757"/>
                  <a:pt x="7031" y="33221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: 図形 437">
            <a:extLst>
              <a:ext uri="{FF2B5EF4-FFF2-40B4-BE49-F238E27FC236}">
                <a16:creationId xmlns:a16="http://schemas.microsoft.com/office/drawing/2014/main" id="{05B2CE4E-66F1-49AB-AD2F-752C712CF363}"/>
              </a:ext>
            </a:extLst>
          </p:cNvPr>
          <p:cNvSpPr/>
          <p:nvPr/>
        </p:nvSpPr>
        <p:spPr>
          <a:xfrm>
            <a:off x="4555713" y="5719098"/>
            <a:ext cx="249340" cy="440911"/>
          </a:xfrm>
          <a:custGeom>
            <a:avLst/>
            <a:gdLst>
              <a:gd name="connsiteX0" fmla="*/ 249120 w 249340"/>
              <a:gd name="connsiteY0" fmla="*/ 135 h 440911"/>
              <a:gd name="connsiteX1" fmla="*/ 81904 w 249340"/>
              <a:gd name="connsiteY1" fmla="*/ 239319 h 440911"/>
              <a:gd name="connsiteX2" fmla="*/ 3587 w 249340"/>
              <a:gd name="connsiteY2" fmla="*/ 434052 h 440911"/>
              <a:gd name="connsiteX3" fmla="*/ 16287 w 249340"/>
              <a:gd name="connsiteY3" fmla="*/ 385369 h 440911"/>
              <a:gd name="connsiteX4" fmla="*/ 43804 w 249340"/>
              <a:gd name="connsiteY4" fmla="*/ 273185 h 440911"/>
              <a:gd name="connsiteX5" fmla="*/ 249120 w 249340"/>
              <a:gd name="connsiteY5" fmla="*/ 135 h 44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340" h="440911">
                <a:moveTo>
                  <a:pt x="249120" y="135"/>
                </a:moveTo>
                <a:cubicBezTo>
                  <a:pt x="255470" y="-5509"/>
                  <a:pt x="122826" y="167000"/>
                  <a:pt x="81904" y="239319"/>
                </a:cubicBezTo>
                <a:cubicBezTo>
                  <a:pt x="40982" y="311638"/>
                  <a:pt x="14523" y="409710"/>
                  <a:pt x="3587" y="434052"/>
                </a:cubicBezTo>
                <a:cubicBezTo>
                  <a:pt x="-7349" y="458394"/>
                  <a:pt x="9584" y="412180"/>
                  <a:pt x="16287" y="385369"/>
                </a:cubicBezTo>
                <a:cubicBezTo>
                  <a:pt x="22990" y="358558"/>
                  <a:pt x="5351" y="338449"/>
                  <a:pt x="43804" y="273185"/>
                </a:cubicBezTo>
                <a:cubicBezTo>
                  <a:pt x="82257" y="207921"/>
                  <a:pt x="242770" y="5779"/>
                  <a:pt x="249120" y="13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: 図形 438">
            <a:extLst>
              <a:ext uri="{FF2B5EF4-FFF2-40B4-BE49-F238E27FC236}">
                <a16:creationId xmlns:a16="http://schemas.microsoft.com/office/drawing/2014/main" id="{4FD2F94E-AD3B-4F42-BD8E-3131C5C926FE}"/>
              </a:ext>
            </a:extLst>
          </p:cNvPr>
          <p:cNvSpPr/>
          <p:nvPr/>
        </p:nvSpPr>
        <p:spPr>
          <a:xfrm>
            <a:off x="4059494" y="5480041"/>
            <a:ext cx="411810" cy="535620"/>
          </a:xfrm>
          <a:custGeom>
            <a:avLst/>
            <a:gdLst>
              <a:gd name="connsiteX0" fmla="*/ 410906 w 411810"/>
              <a:gd name="connsiteY0" fmla="*/ 9 h 535620"/>
              <a:gd name="connsiteX1" fmla="*/ 254273 w 411810"/>
              <a:gd name="connsiteY1" fmla="*/ 135476 h 535620"/>
              <a:gd name="connsiteX2" fmla="*/ 150556 w 411810"/>
              <a:gd name="connsiteY2" fmla="*/ 275176 h 535620"/>
              <a:gd name="connsiteX3" fmla="*/ 48956 w 411810"/>
              <a:gd name="connsiteY3" fmla="*/ 423342 h 535620"/>
              <a:gd name="connsiteX4" fmla="*/ 273 w 411810"/>
              <a:gd name="connsiteY4" fmla="*/ 533409 h 535620"/>
              <a:gd name="connsiteX5" fmla="*/ 34139 w 411810"/>
              <a:gd name="connsiteY5" fmla="*/ 484726 h 535620"/>
              <a:gd name="connsiteX6" fmla="*/ 131506 w 411810"/>
              <a:gd name="connsiteY6" fmla="*/ 340792 h 535620"/>
              <a:gd name="connsiteX7" fmla="*/ 309306 w 411810"/>
              <a:gd name="connsiteY7" fmla="*/ 141826 h 535620"/>
              <a:gd name="connsiteX8" fmla="*/ 410906 w 411810"/>
              <a:gd name="connsiteY8" fmla="*/ 9 h 53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810" h="535620">
                <a:moveTo>
                  <a:pt x="410906" y="9"/>
                </a:moveTo>
                <a:cubicBezTo>
                  <a:pt x="401734" y="-1049"/>
                  <a:pt x="297665" y="89615"/>
                  <a:pt x="254273" y="135476"/>
                </a:cubicBezTo>
                <a:cubicBezTo>
                  <a:pt x="210881" y="181337"/>
                  <a:pt x="184775" y="227198"/>
                  <a:pt x="150556" y="275176"/>
                </a:cubicBezTo>
                <a:cubicBezTo>
                  <a:pt x="116337" y="323154"/>
                  <a:pt x="74003" y="380303"/>
                  <a:pt x="48956" y="423342"/>
                </a:cubicBezTo>
                <a:cubicBezTo>
                  <a:pt x="23909" y="466381"/>
                  <a:pt x="2742" y="523178"/>
                  <a:pt x="273" y="533409"/>
                </a:cubicBezTo>
                <a:cubicBezTo>
                  <a:pt x="-2196" y="543640"/>
                  <a:pt x="12267" y="516829"/>
                  <a:pt x="34139" y="484726"/>
                </a:cubicBezTo>
                <a:cubicBezTo>
                  <a:pt x="56011" y="452623"/>
                  <a:pt x="85645" y="397942"/>
                  <a:pt x="131506" y="340792"/>
                </a:cubicBezTo>
                <a:cubicBezTo>
                  <a:pt x="177367" y="283642"/>
                  <a:pt x="260976" y="195448"/>
                  <a:pt x="309306" y="141826"/>
                </a:cubicBezTo>
                <a:cubicBezTo>
                  <a:pt x="357636" y="88204"/>
                  <a:pt x="420078" y="1067"/>
                  <a:pt x="410906" y="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: 図形 439">
            <a:extLst>
              <a:ext uri="{FF2B5EF4-FFF2-40B4-BE49-F238E27FC236}">
                <a16:creationId xmlns:a16="http://schemas.microsoft.com/office/drawing/2014/main" id="{F08DA333-BA4C-4023-BB14-B1F48FF5037F}"/>
              </a:ext>
            </a:extLst>
          </p:cNvPr>
          <p:cNvSpPr/>
          <p:nvPr/>
        </p:nvSpPr>
        <p:spPr>
          <a:xfrm>
            <a:off x="4478845" y="5481838"/>
            <a:ext cx="317752" cy="225054"/>
          </a:xfrm>
          <a:custGeom>
            <a:avLst/>
            <a:gdLst>
              <a:gd name="connsiteX0" fmla="*/ 22 w 317752"/>
              <a:gd name="connsiteY0" fmla="*/ 329 h 225054"/>
              <a:gd name="connsiteX1" fmla="*/ 188405 w 317752"/>
              <a:gd name="connsiteY1" fmla="*/ 108279 h 225054"/>
              <a:gd name="connsiteX2" fmla="*/ 258255 w 317752"/>
              <a:gd name="connsiteY2" fmla="*/ 163312 h 225054"/>
              <a:gd name="connsiteX3" fmla="*/ 292122 w 317752"/>
              <a:gd name="connsiteY3" fmla="*/ 188712 h 225054"/>
              <a:gd name="connsiteX4" fmla="*/ 317522 w 317752"/>
              <a:gd name="connsiteY4" fmla="*/ 224695 h 225054"/>
              <a:gd name="connsiteX5" fmla="*/ 277305 w 317752"/>
              <a:gd name="connsiteY5" fmla="*/ 203529 h 225054"/>
              <a:gd name="connsiteX6" fmla="*/ 201105 w 317752"/>
              <a:gd name="connsiteY6" fmla="*/ 146379 h 225054"/>
              <a:gd name="connsiteX7" fmla="*/ 22 w 317752"/>
              <a:gd name="connsiteY7" fmla="*/ 329 h 22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752" h="225054">
                <a:moveTo>
                  <a:pt x="22" y="329"/>
                </a:moveTo>
                <a:cubicBezTo>
                  <a:pt x="-2095" y="-6021"/>
                  <a:pt x="145366" y="81115"/>
                  <a:pt x="188405" y="108279"/>
                </a:cubicBezTo>
                <a:cubicBezTo>
                  <a:pt x="231444" y="135443"/>
                  <a:pt x="240969" y="149906"/>
                  <a:pt x="258255" y="163312"/>
                </a:cubicBezTo>
                <a:cubicBezTo>
                  <a:pt x="275541" y="176718"/>
                  <a:pt x="282244" y="178482"/>
                  <a:pt x="292122" y="188712"/>
                </a:cubicBezTo>
                <a:cubicBezTo>
                  <a:pt x="302000" y="198942"/>
                  <a:pt x="319991" y="222226"/>
                  <a:pt x="317522" y="224695"/>
                </a:cubicBezTo>
                <a:cubicBezTo>
                  <a:pt x="315053" y="227164"/>
                  <a:pt x="296708" y="216582"/>
                  <a:pt x="277305" y="203529"/>
                </a:cubicBezTo>
                <a:cubicBezTo>
                  <a:pt x="257902" y="190476"/>
                  <a:pt x="245555" y="177071"/>
                  <a:pt x="201105" y="146379"/>
                </a:cubicBezTo>
                <a:cubicBezTo>
                  <a:pt x="156655" y="115687"/>
                  <a:pt x="2139" y="6679"/>
                  <a:pt x="22" y="3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: 図形 440">
            <a:extLst>
              <a:ext uri="{FF2B5EF4-FFF2-40B4-BE49-F238E27FC236}">
                <a16:creationId xmlns:a16="http://schemas.microsoft.com/office/drawing/2014/main" id="{2746AB3C-2978-4CD8-B16D-8217F2CDA7D3}"/>
              </a:ext>
            </a:extLst>
          </p:cNvPr>
          <p:cNvSpPr/>
          <p:nvPr/>
        </p:nvSpPr>
        <p:spPr>
          <a:xfrm>
            <a:off x="4540724" y="5618672"/>
            <a:ext cx="49394" cy="528043"/>
          </a:xfrm>
          <a:custGeom>
            <a:avLst/>
            <a:gdLst>
              <a:gd name="connsiteX0" fmla="*/ 48209 w 49394"/>
              <a:gd name="connsiteY0" fmla="*/ 1078 h 528043"/>
              <a:gd name="connsiteX1" fmla="*/ 35509 w 49394"/>
              <a:gd name="connsiteY1" fmla="*/ 170411 h 528043"/>
              <a:gd name="connsiteX2" fmla="*/ 35509 w 49394"/>
              <a:gd name="connsiteY2" fmla="*/ 212745 h 528043"/>
              <a:gd name="connsiteX3" fmla="*/ 27043 w 49394"/>
              <a:gd name="connsiteY3" fmla="*/ 333395 h 528043"/>
              <a:gd name="connsiteX4" fmla="*/ 10109 w 49394"/>
              <a:gd name="connsiteY4" fmla="*/ 521778 h 528043"/>
              <a:gd name="connsiteX5" fmla="*/ 12226 w 49394"/>
              <a:gd name="connsiteY5" fmla="*/ 462511 h 528043"/>
              <a:gd name="connsiteX6" fmla="*/ 1643 w 49394"/>
              <a:gd name="connsiteY6" fmla="*/ 261428 h 528043"/>
              <a:gd name="connsiteX7" fmla="*/ 48209 w 49394"/>
              <a:gd name="connsiteY7" fmla="*/ 1078 h 52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94" h="528043">
                <a:moveTo>
                  <a:pt x="48209" y="1078"/>
                </a:moveTo>
                <a:cubicBezTo>
                  <a:pt x="53853" y="-14092"/>
                  <a:pt x="37626" y="135133"/>
                  <a:pt x="35509" y="170411"/>
                </a:cubicBezTo>
                <a:cubicBezTo>
                  <a:pt x="33392" y="205689"/>
                  <a:pt x="36920" y="185581"/>
                  <a:pt x="35509" y="212745"/>
                </a:cubicBezTo>
                <a:cubicBezTo>
                  <a:pt x="34098" y="239909"/>
                  <a:pt x="31276" y="281889"/>
                  <a:pt x="27043" y="333395"/>
                </a:cubicBezTo>
                <a:cubicBezTo>
                  <a:pt x="22810" y="384901"/>
                  <a:pt x="12578" y="500259"/>
                  <a:pt x="10109" y="521778"/>
                </a:cubicBezTo>
                <a:cubicBezTo>
                  <a:pt x="7639" y="543297"/>
                  <a:pt x="13637" y="505903"/>
                  <a:pt x="12226" y="462511"/>
                </a:cubicBezTo>
                <a:cubicBezTo>
                  <a:pt x="10815" y="419119"/>
                  <a:pt x="-5060" y="330925"/>
                  <a:pt x="1643" y="261428"/>
                </a:cubicBezTo>
                <a:cubicBezTo>
                  <a:pt x="8346" y="191931"/>
                  <a:pt x="42565" y="16248"/>
                  <a:pt x="48209" y="107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: 図形 441">
            <a:extLst>
              <a:ext uri="{FF2B5EF4-FFF2-40B4-BE49-F238E27FC236}">
                <a16:creationId xmlns:a16="http://schemas.microsoft.com/office/drawing/2014/main" id="{ACC25C53-EDF7-478C-9FC6-A25F9074A123}"/>
              </a:ext>
            </a:extLst>
          </p:cNvPr>
          <p:cNvSpPr/>
          <p:nvPr/>
        </p:nvSpPr>
        <p:spPr>
          <a:xfrm>
            <a:off x="4478475" y="5805506"/>
            <a:ext cx="41990" cy="402853"/>
          </a:xfrm>
          <a:custGeom>
            <a:avLst/>
            <a:gdLst>
              <a:gd name="connsiteX0" fmla="*/ 2508 w 41990"/>
              <a:gd name="connsiteY0" fmla="*/ 511 h 402853"/>
              <a:gd name="connsiteX1" fmla="*/ 38492 w 41990"/>
              <a:gd name="connsiteY1" fmla="*/ 271444 h 402853"/>
              <a:gd name="connsiteX2" fmla="*/ 40608 w 41990"/>
              <a:gd name="connsiteY2" fmla="*/ 313777 h 402853"/>
              <a:gd name="connsiteX3" fmla="*/ 38492 w 41990"/>
              <a:gd name="connsiteY3" fmla="*/ 402677 h 402853"/>
              <a:gd name="connsiteX4" fmla="*/ 32142 w 41990"/>
              <a:gd name="connsiteY4" fmla="*/ 332827 h 402853"/>
              <a:gd name="connsiteX5" fmla="*/ 6742 w 41990"/>
              <a:gd name="connsiteY5" fmla="*/ 205827 h 402853"/>
              <a:gd name="connsiteX6" fmla="*/ 2508 w 41990"/>
              <a:gd name="connsiteY6" fmla="*/ 511 h 40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90" h="402853">
                <a:moveTo>
                  <a:pt x="2508" y="511"/>
                </a:moveTo>
                <a:cubicBezTo>
                  <a:pt x="7800" y="11447"/>
                  <a:pt x="32142" y="219233"/>
                  <a:pt x="38492" y="271444"/>
                </a:cubicBezTo>
                <a:cubicBezTo>
                  <a:pt x="44842" y="323655"/>
                  <a:pt x="40608" y="291905"/>
                  <a:pt x="40608" y="313777"/>
                </a:cubicBezTo>
                <a:cubicBezTo>
                  <a:pt x="40608" y="335649"/>
                  <a:pt x="39903" y="399502"/>
                  <a:pt x="38492" y="402677"/>
                </a:cubicBezTo>
                <a:cubicBezTo>
                  <a:pt x="37081" y="405852"/>
                  <a:pt x="37434" y="365635"/>
                  <a:pt x="32142" y="332827"/>
                </a:cubicBezTo>
                <a:cubicBezTo>
                  <a:pt x="26850" y="300019"/>
                  <a:pt x="12386" y="254510"/>
                  <a:pt x="6742" y="205827"/>
                </a:cubicBezTo>
                <a:cubicBezTo>
                  <a:pt x="1098" y="157144"/>
                  <a:pt x="-2784" y="-10425"/>
                  <a:pt x="2508" y="51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: 図形 442">
            <a:extLst>
              <a:ext uri="{FF2B5EF4-FFF2-40B4-BE49-F238E27FC236}">
                <a16:creationId xmlns:a16="http://schemas.microsoft.com/office/drawing/2014/main" id="{ACA1B656-41E1-402C-9A01-E1A637971B13}"/>
              </a:ext>
            </a:extLst>
          </p:cNvPr>
          <p:cNvSpPr/>
          <p:nvPr/>
        </p:nvSpPr>
        <p:spPr>
          <a:xfrm>
            <a:off x="4041540" y="6033260"/>
            <a:ext cx="167011" cy="465108"/>
          </a:xfrm>
          <a:custGeom>
            <a:avLst/>
            <a:gdLst>
              <a:gd name="connsiteX0" fmla="*/ 1293 w 167011"/>
              <a:gd name="connsiteY0" fmla="*/ 1357 h 465108"/>
              <a:gd name="connsiteX1" fmla="*/ 73260 w 167011"/>
              <a:gd name="connsiteY1" fmla="*/ 225723 h 465108"/>
              <a:gd name="connsiteX2" fmla="*/ 130410 w 167011"/>
              <a:gd name="connsiteY2" fmla="*/ 382357 h 465108"/>
              <a:gd name="connsiteX3" fmla="*/ 155810 w 167011"/>
              <a:gd name="connsiteY3" fmla="*/ 464907 h 465108"/>
              <a:gd name="connsiteX4" fmla="*/ 166393 w 167011"/>
              <a:gd name="connsiteY4" fmla="*/ 403523 h 465108"/>
              <a:gd name="connsiteX5" fmla="*/ 138877 w 167011"/>
              <a:gd name="connsiteY5" fmla="*/ 337907 h 465108"/>
              <a:gd name="connsiteX6" fmla="*/ 1293 w 167011"/>
              <a:gd name="connsiteY6" fmla="*/ 1357 h 46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11" h="465108">
                <a:moveTo>
                  <a:pt x="1293" y="1357"/>
                </a:moveTo>
                <a:cubicBezTo>
                  <a:pt x="-9643" y="-17340"/>
                  <a:pt x="51741" y="162223"/>
                  <a:pt x="73260" y="225723"/>
                </a:cubicBezTo>
                <a:cubicBezTo>
                  <a:pt x="94780" y="289223"/>
                  <a:pt x="116652" y="342493"/>
                  <a:pt x="130410" y="382357"/>
                </a:cubicBezTo>
                <a:cubicBezTo>
                  <a:pt x="144168" y="422221"/>
                  <a:pt x="149813" y="461379"/>
                  <a:pt x="155810" y="464907"/>
                </a:cubicBezTo>
                <a:cubicBezTo>
                  <a:pt x="161807" y="468435"/>
                  <a:pt x="169215" y="424690"/>
                  <a:pt x="166393" y="403523"/>
                </a:cubicBezTo>
                <a:cubicBezTo>
                  <a:pt x="163571" y="382356"/>
                  <a:pt x="162866" y="401760"/>
                  <a:pt x="138877" y="337907"/>
                </a:cubicBezTo>
                <a:cubicBezTo>
                  <a:pt x="114888" y="274054"/>
                  <a:pt x="12229" y="20054"/>
                  <a:pt x="1293" y="135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: 図形 443">
            <a:extLst>
              <a:ext uri="{FF2B5EF4-FFF2-40B4-BE49-F238E27FC236}">
                <a16:creationId xmlns:a16="http://schemas.microsoft.com/office/drawing/2014/main" id="{4C2B1BF5-D784-499F-ADF1-2F261DA7A5DE}"/>
              </a:ext>
            </a:extLst>
          </p:cNvPr>
          <p:cNvSpPr/>
          <p:nvPr/>
        </p:nvSpPr>
        <p:spPr>
          <a:xfrm>
            <a:off x="3602915" y="5516463"/>
            <a:ext cx="389141" cy="793245"/>
          </a:xfrm>
          <a:custGeom>
            <a:avLst/>
            <a:gdLst>
              <a:gd name="connsiteX0" fmla="*/ 387002 w 389141"/>
              <a:gd name="connsiteY0" fmla="*/ 3804 h 793245"/>
              <a:gd name="connsiteX1" fmla="*/ 262118 w 389141"/>
              <a:gd name="connsiteY1" fmla="*/ 111754 h 793245"/>
              <a:gd name="connsiteX2" fmla="*/ 204968 w 389141"/>
              <a:gd name="connsiteY2" fmla="*/ 202770 h 793245"/>
              <a:gd name="connsiteX3" fmla="*/ 133002 w 389141"/>
              <a:gd name="connsiteY3" fmla="*/ 391154 h 793245"/>
              <a:gd name="connsiteX4" fmla="*/ 61035 w 389141"/>
              <a:gd name="connsiteY4" fmla="*/ 611287 h 793245"/>
              <a:gd name="connsiteX5" fmla="*/ 1768 w 389141"/>
              <a:gd name="connsiteY5" fmla="*/ 789087 h 793245"/>
              <a:gd name="connsiteX6" fmla="*/ 16585 w 389141"/>
              <a:gd name="connsiteY6" fmla="*/ 727704 h 793245"/>
              <a:gd name="connsiteX7" fmla="*/ 27168 w 389141"/>
              <a:gd name="connsiteY7" fmla="*/ 623987 h 793245"/>
              <a:gd name="connsiteX8" fmla="*/ 128768 w 389141"/>
              <a:gd name="connsiteY8" fmla="*/ 306487 h 793245"/>
              <a:gd name="connsiteX9" fmla="*/ 147818 w 389141"/>
              <a:gd name="connsiteY9" fmla="*/ 257804 h 793245"/>
              <a:gd name="connsiteX10" fmla="*/ 387002 w 389141"/>
              <a:gd name="connsiteY10" fmla="*/ 3804 h 79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141" h="793245">
                <a:moveTo>
                  <a:pt x="387002" y="3804"/>
                </a:moveTo>
                <a:cubicBezTo>
                  <a:pt x="406052" y="-20538"/>
                  <a:pt x="292457" y="78593"/>
                  <a:pt x="262118" y="111754"/>
                </a:cubicBezTo>
                <a:cubicBezTo>
                  <a:pt x="231779" y="144915"/>
                  <a:pt x="226487" y="156203"/>
                  <a:pt x="204968" y="202770"/>
                </a:cubicBezTo>
                <a:cubicBezTo>
                  <a:pt x="183449" y="249337"/>
                  <a:pt x="156991" y="323068"/>
                  <a:pt x="133002" y="391154"/>
                </a:cubicBezTo>
                <a:cubicBezTo>
                  <a:pt x="109013" y="459240"/>
                  <a:pt x="82907" y="544965"/>
                  <a:pt x="61035" y="611287"/>
                </a:cubicBezTo>
                <a:cubicBezTo>
                  <a:pt x="39163" y="677609"/>
                  <a:pt x="9176" y="769684"/>
                  <a:pt x="1768" y="789087"/>
                </a:cubicBezTo>
                <a:cubicBezTo>
                  <a:pt x="-5640" y="808490"/>
                  <a:pt x="12352" y="755221"/>
                  <a:pt x="16585" y="727704"/>
                </a:cubicBezTo>
                <a:cubicBezTo>
                  <a:pt x="20818" y="700187"/>
                  <a:pt x="8471" y="694190"/>
                  <a:pt x="27168" y="623987"/>
                </a:cubicBezTo>
                <a:cubicBezTo>
                  <a:pt x="45865" y="553784"/>
                  <a:pt x="108660" y="367517"/>
                  <a:pt x="128768" y="306487"/>
                </a:cubicBezTo>
                <a:cubicBezTo>
                  <a:pt x="148876" y="245457"/>
                  <a:pt x="108307" y="308604"/>
                  <a:pt x="147818" y="257804"/>
                </a:cubicBezTo>
                <a:cubicBezTo>
                  <a:pt x="187329" y="207004"/>
                  <a:pt x="367952" y="28146"/>
                  <a:pt x="387002" y="380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5B357090-54B3-4F35-BF3B-245F7BDFD085}"/>
              </a:ext>
            </a:extLst>
          </p:cNvPr>
          <p:cNvSpPr/>
          <p:nvPr/>
        </p:nvSpPr>
        <p:spPr>
          <a:xfrm>
            <a:off x="3584568" y="6181946"/>
            <a:ext cx="381557" cy="174740"/>
          </a:xfrm>
          <a:custGeom>
            <a:avLst/>
            <a:gdLst>
              <a:gd name="connsiteX0" fmla="*/ 28582 w 381557"/>
              <a:gd name="connsiteY0" fmla="*/ 174404 h 174740"/>
              <a:gd name="connsiteX1" fmla="*/ 7 w 381557"/>
              <a:gd name="connsiteY1" fmla="*/ 122017 h 174740"/>
              <a:gd name="connsiteX2" fmla="*/ 31757 w 381557"/>
              <a:gd name="connsiteY2" fmla="*/ 83917 h 174740"/>
              <a:gd name="connsiteX3" fmla="*/ 142882 w 381557"/>
              <a:gd name="connsiteY3" fmla="*/ 25179 h 174740"/>
              <a:gd name="connsiteX4" fmla="*/ 246070 w 381557"/>
              <a:gd name="connsiteY4" fmla="*/ 26767 h 174740"/>
              <a:gd name="connsiteX5" fmla="*/ 377832 w 381557"/>
              <a:gd name="connsiteY5" fmla="*/ 56929 h 174740"/>
              <a:gd name="connsiteX6" fmla="*/ 336557 w 381557"/>
              <a:gd name="connsiteY6" fmla="*/ 31529 h 174740"/>
              <a:gd name="connsiteX7" fmla="*/ 244482 w 381557"/>
              <a:gd name="connsiteY7" fmla="*/ 4542 h 174740"/>
              <a:gd name="connsiteX8" fmla="*/ 131770 w 381557"/>
              <a:gd name="connsiteY8" fmla="*/ 1367 h 174740"/>
              <a:gd name="connsiteX9" fmla="*/ 79382 w 381557"/>
              <a:gd name="connsiteY9" fmla="*/ 18829 h 174740"/>
              <a:gd name="connsiteX10" fmla="*/ 12707 w 381557"/>
              <a:gd name="connsiteY10" fmla="*/ 95029 h 174740"/>
              <a:gd name="connsiteX11" fmla="*/ 28582 w 381557"/>
              <a:gd name="connsiteY11" fmla="*/ 174404 h 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557" h="174740">
                <a:moveTo>
                  <a:pt x="28582" y="174404"/>
                </a:moveTo>
                <a:cubicBezTo>
                  <a:pt x="26465" y="178902"/>
                  <a:pt x="-522" y="137098"/>
                  <a:pt x="7" y="122017"/>
                </a:cubicBezTo>
                <a:cubicBezTo>
                  <a:pt x="536" y="106936"/>
                  <a:pt x="7944" y="100057"/>
                  <a:pt x="31757" y="83917"/>
                </a:cubicBezTo>
                <a:cubicBezTo>
                  <a:pt x="55570" y="67777"/>
                  <a:pt x="107163" y="34704"/>
                  <a:pt x="142882" y="25179"/>
                </a:cubicBezTo>
                <a:cubicBezTo>
                  <a:pt x="178601" y="15654"/>
                  <a:pt x="206912" y="21475"/>
                  <a:pt x="246070" y="26767"/>
                </a:cubicBezTo>
                <a:cubicBezTo>
                  <a:pt x="285228" y="32059"/>
                  <a:pt x="362751" y="56135"/>
                  <a:pt x="377832" y="56929"/>
                </a:cubicBezTo>
                <a:cubicBezTo>
                  <a:pt x="392913" y="57723"/>
                  <a:pt x="358782" y="40260"/>
                  <a:pt x="336557" y="31529"/>
                </a:cubicBezTo>
                <a:cubicBezTo>
                  <a:pt x="314332" y="22798"/>
                  <a:pt x="278613" y="9569"/>
                  <a:pt x="244482" y="4542"/>
                </a:cubicBezTo>
                <a:cubicBezTo>
                  <a:pt x="210351" y="-485"/>
                  <a:pt x="159287" y="-1014"/>
                  <a:pt x="131770" y="1367"/>
                </a:cubicBezTo>
                <a:cubicBezTo>
                  <a:pt x="104253" y="3748"/>
                  <a:pt x="99226" y="3219"/>
                  <a:pt x="79382" y="18829"/>
                </a:cubicBezTo>
                <a:cubicBezTo>
                  <a:pt x="59538" y="34439"/>
                  <a:pt x="22496" y="76508"/>
                  <a:pt x="12707" y="95029"/>
                </a:cubicBezTo>
                <a:cubicBezTo>
                  <a:pt x="2918" y="113550"/>
                  <a:pt x="30699" y="169906"/>
                  <a:pt x="28582" y="17440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: 図形 445">
            <a:extLst>
              <a:ext uri="{FF2B5EF4-FFF2-40B4-BE49-F238E27FC236}">
                <a16:creationId xmlns:a16="http://schemas.microsoft.com/office/drawing/2014/main" id="{26CA8BD3-ADDD-462D-AC8E-6022F974194C}"/>
              </a:ext>
            </a:extLst>
          </p:cNvPr>
          <p:cNvSpPr/>
          <p:nvPr/>
        </p:nvSpPr>
        <p:spPr>
          <a:xfrm>
            <a:off x="3619446" y="6248797"/>
            <a:ext cx="294630" cy="115541"/>
          </a:xfrm>
          <a:custGeom>
            <a:avLst/>
            <a:gdLst>
              <a:gd name="connsiteX0" fmla="*/ 54 w 294630"/>
              <a:gd name="connsiteY0" fmla="*/ 115491 h 115541"/>
              <a:gd name="connsiteX1" fmla="*/ 25454 w 294630"/>
              <a:gd name="connsiteY1" fmla="*/ 51991 h 115541"/>
              <a:gd name="connsiteX2" fmla="*/ 131817 w 294630"/>
              <a:gd name="connsiteY2" fmla="*/ 18653 h 115541"/>
              <a:gd name="connsiteX3" fmla="*/ 212779 w 294630"/>
              <a:gd name="connsiteY3" fmla="*/ 7541 h 115541"/>
              <a:gd name="connsiteX4" fmla="*/ 274692 w 294630"/>
              <a:gd name="connsiteY4" fmla="*/ 7541 h 115541"/>
              <a:gd name="connsiteX5" fmla="*/ 281042 w 294630"/>
              <a:gd name="connsiteY5" fmla="*/ 42466 h 115541"/>
              <a:gd name="connsiteX6" fmla="*/ 292154 w 294630"/>
              <a:gd name="connsiteY6" fmla="*/ 10716 h 115541"/>
              <a:gd name="connsiteX7" fmla="*/ 228654 w 294630"/>
              <a:gd name="connsiteY7" fmla="*/ 1191 h 115541"/>
              <a:gd name="connsiteX8" fmla="*/ 163567 w 294630"/>
              <a:gd name="connsiteY8" fmla="*/ 1191 h 115541"/>
              <a:gd name="connsiteX9" fmla="*/ 88954 w 294630"/>
              <a:gd name="connsiteY9" fmla="*/ 10716 h 115541"/>
              <a:gd name="connsiteX10" fmla="*/ 20692 w 294630"/>
              <a:gd name="connsiteY10" fmla="*/ 40878 h 115541"/>
              <a:gd name="connsiteX11" fmla="*/ 54 w 294630"/>
              <a:gd name="connsiteY11" fmla="*/ 115491 h 11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630" h="115541">
                <a:moveTo>
                  <a:pt x="54" y="115491"/>
                </a:moveTo>
                <a:cubicBezTo>
                  <a:pt x="848" y="117343"/>
                  <a:pt x="3494" y="68131"/>
                  <a:pt x="25454" y="51991"/>
                </a:cubicBezTo>
                <a:cubicBezTo>
                  <a:pt x="47414" y="35851"/>
                  <a:pt x="100596" y="26061"/>
                  <a:pt x="131817" y="18653"/>
                </a:cubicBezTo>
                <a:cubicBezTo>
                  <a:pt x="163038" y="11245"/>
                  <a:pt x="188967" y="9393"/>
                  <a:pt x="212779" y="7541"/>
                </a:cubicBezTo>
                <a:cubicBezTo>
                  <a:pt x="236592" y="5689"/>
                  <a:pt x="263315" y="1720"/>
                  <a:pt x="274692" y="7541"/>
                </a:cubicBezTo>
                <a:cubicBezTo>
                  <a:pt x="286069" y="13362"/>
                  <a:pt x="278132" y="41937"/>
                  <a:pt x="281042" y="42466"/>
                </a:cubicBezTo>
                <a:cubicBezTo>
                  <a:pt x="283952" y="42995"/>
                  <a:pt x="300885" y="17595"/>
                  <a:pt x="292154" y="10716"/>
                </a:cubicBezTo>
                <a:cubicBezTo>
                  <a:pt x="283423" y="3837"/>
                  <a:pt x="250085" y="2779"/>
                  <a:pt x="228654" y="1191"/>
                </a:cubicBezTo>
                <a:cubicBezTo>
                  <a:pt x="207223" y="-397"/>
                  <a:pt x="186850" y="-397"/>
                  <a:pt x="163567" y="1191"/>
                </a:cubicBezTo>
                <a:cubicBezTo>
                  <a:pt x="140284" y="2778"/>
                  <a:pt x="112767" y="4101"/>
                  <a:pt x="88954" y="10716"/>
                </a:cubicBezTo>
                <a:cubicBezTo>
                  <a:pt x="65142" y="17330"/>
                  <a:pt x="34186" y="27120"/>
                  <a:pt x="20692" y="40878"/>
                </a:cubicBezTo>
                <a:cubicBezTo>
                  <a:pt x="7198" y="54636"/>
                  <a:pt x="-740" y="113639"/>
                  <a:pt x="54" y="11549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: 図形 446">
            <a:extLst>
              <a:ext uri="{FF2B5EF4-FFF2-40B4-BE49-F238E27FC236}">
                <a16:creationId xmlns:a16="http://schemas.microsoft.com/office/drawing/2014/main" id="{F019DB99-7E31-4FE3-BD63-B378E840571A}"/>
              </a:ext>
            </a:extLst>
          </p:cNvPr>
          <p:cNvSpPr/>
          <p:nvPr/>
        </p:nvSpPr>
        <p:spPr>
          <a:xfrm>
            <a:off x="3512833" y="6251575"/>
            <a:ext cx="454330" cy="521963"/>
          </a:xfrm>
          <a:custGeom>
            <a:avLst/>
            <a:gdLst>
              <a:gd name="connsiteX0" fmla="*/ 454330 w 454330"/>
              <a:gd name="connsiteY0" fmla="*/ 0 h 521963"/>
              <a:gd name="connsiteX1" fmla="*/ 306692 w 454330"/>
              <a:gd name="connsiteY1" fmla="*/ 168275 h 521963"/>
              <a:gd name="connsiteX2" fmla="*/ 17767 w 454330"/>
              <a:gd name="connsiteY2" fmla="*/ 503238 h 521963"/>
              <a:gd name="connsiteX3" fmla="*/ 39992 w 454330"/>
              <a:gd name="connsiteY3" fmla="*/ 466725 h 521963"/>
              <a:gd name="connsiteX4" fmla="*/ 111430 w 454330"/>
              <a:gd name="connsiteY4" fmla="*/ 360363 h 521963"/>
              <a:gd name="connsiteX5" fmla="*/ 227317 w 454330"/>
              <a:gd name="connsiteY5" fmla="*/ 220663 h 521963"/>
              <a:gd name="connsiteX6" fmla="*/ 454330 w 454330"/>
              <a:gd name="connsiteY6" fmla="*/ 0 h 52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30" h="521963">
                <a:moveTo>
                  <a:pt x="454330" y="0"/>
                </a:moveTo>
                <a:cubicBezTo>
                  <a:pt x="416891" y="42201"/>
                  <a:pt x="379452" y="84402"/>
                  <a:pt x="306692" y="168275"/>
                </a:cubicBezTo>
                <a:lnTo>
                  <a:pt x="17767" y="503238"/>
                </a:lnTo>
                <a:cubicBezTo>
                  <a:pt x="-26683" y="552980"/>
                  <a:pt x="24381" y="490538"/>
                  <a:pt x="39992" y="466725"/>
                </a:cubicBezTo>
                <a:cubicBezTo>
                  <a:pt x="55602" y="442913"/>
                  <a:pt x="80209" y="401373"/>
                  <a:pt x="111430" y="360363"/>
                </a:cubicBezTo>
                <a:cubicBezTo>
                  <a:pt x="142651" y="319353"/>
                  <a:pt x="174665" y="282311"/>
                  <a:pt x="227317" y="220663"/>
                </a:cubicBezTo>
                <a:cubicBezTo>
                  <a:pt x="279969" y="159015"/>
                  <a:pt x="353655" y="74745"/>
                  <a:pt x="454330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: 図形 447">
            <a:extLst>
              <a:ext uri="{FF2B5EF4-FFF2-40B4-BE49-F238E27FC236}">
                <a16:creationId xmlns:a16="http://schemas.microsoft.com/office/drawing/2014/main" id="{E7EE57F1-0D8B-4366-ACAE-9208C328B83C}"/>
              </a:ext>
            </a:extLst>
          </p:cNvPr>
          <p:cNvSpPr/>
          <p:nvPr/>
        </p:nvSpPr>
        <p:spPr>
          <a:xfrm>
            <a:off x="3674544" y="6266732"/>
            <a:ext cx="79895" cy="183539"/>
          </a:xfrm>
          <a:custGeom>
            <a:avLst/>
            <a:gdLst>
              <a:gd name="connsiteX0" fmla="*/ 79894 w 79895"/>
              <a:gd name="connsiteY0" fmla="*/ 718 h 183539"/>
              <a:gd name="connsiteX1" fmla="*/ 22744 w 79895"/>
              <a:gd name="connsiteY1" fmla="*/ 129306 h 183539"/>
              <a:gd name="connsiteX2" fmla="*/ 519 w 79895"/>
              <a:gd name="connsiteY2" fmla="*/ 183281 h 183539"/>
              <a:gd name="connsiteX3" fmla="*/ 8456 w 79895"/>
              <a:gd name="connsiteY3" fmla="*/ 146768 h 183539"/>
              <a:gd name="connsiteX4" fmla="*/ 24331 w 79895"/>
              <a:gd name="connsiteY4" fmla="*/ 80093 h 183539"/>
              <a:gd name="connsiteX5" fmla="*/ 79894 w 79895"/>
              <a:gd name="connsiteY5" fmla="*/ 718 h 18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95" h="183539">
                <a:moveTo>
                  <a:pt x="79894" y="718"/>
                </a:moveTo>
                <a:cubicBezTo>
                  <a:pt x="79630" y="8920"/>
                  <a:pt x="35973" y="98879"/>
                  <a:pt x="22744" y="129306"/>
                </a:cubicBezTo>
                <a:cubicBezTo>
                  <a:pt x="9515" y="159733"/>
                  <a:pt x="2900" y="180371"/>
                  <a:pt x="519" y="183281"/>
                </a:cubicBezTo>
                <a:cubicBezTo>
                  <a:pt x="-1862" y="186191"/>
                  <a:pt x="4487" y="163966"/>
                  <a:pt x="8456" y="146768"/>
                </a:cubicBezTo>
                <a:cubicBezTo>
                  <a:pt x="12425" y="129570"/>
                  <a:pt x="16923" y="103376"/>
                  <a:pt x="24331" y="80093"/>
                </a:cubicBezTo>
                <a:cubicBezTo>
                  <a:pt x="31739" y="56810"/>
                  <a:pt x="80158" y="-7484"/>
                  <a:pt x="79894" y="71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: 図形 448">
            <a:extLst>
              <a:ext uri="{FF2B5EF4-FFF2-40B4-BE49-F238E27FC236}">
                <a16:creationId xmlns:a16="http://schemas.microsoft.com/office/drawing/2014/main" id="{D00CFFE0-6867-4547-97DE-6019F49727C0}"/>
              </a:ext>
            </a:extLst>
          </p:cNvPr>
          <p:cNvSpPr/>
          <p:nvPr/>
        </p:nvSpPr>
        <p:spPr>
          <a:xfrm>
            <a:off x="3616180" y="6267446"/>
            <a:ext cx="117835" cy="185829"/>
          </a:xfrm>
          <a:custGeom>
            <a:avLst/>
            <a:gdLst>
              <a:gd name="connsiteX0" fmla="*/ 145 w 117835"/>
              <a:gd name="connsiteY0" fmla="*/ 185742 h 185829"/>
              <a:gd name="connsiteX1" fmla="*/ 41420 w 117835"/>
              <a:gd name="connsiteY1" fmla="*/ 26992 h 185829"/>
              <a:gd name="connsiteX2" fmla="*/ 58883 w 117835"/>
              <a:gd name="connsiteY2" fmla="*/ 20642 h 185829"/>
              <a:gd name="connsiteX3" fmla="*/ 117620 w 117835"/>
              <a:gd name="connsiteY3" fmla="*/ 4 h 185829"/>
              <a:gd name="connsiteX4" fmla="*/ 77933 w 117835"/>
              <a:gd name="connsiteY4" fmla="*/ 19054 h 185829"/>
              <a:gd name="connsiteX5" fmla="*/ 57295 w 117835"/>
              <a:gd name="connsiteY5" fmla="*/ 49217 h 185829"/>
              <a:gd name="connsiteX6" fmla="*/ 145 w 117835"/>
              <a:gd name="connsiteY6" fmla="*/ 185742 h 1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835" h="185829">
                <a:moveTo>
                  <a:pt x="145" y="185742"/>
                </a:moveTo>
                <a:cubicBezTo>
                  <a:pt x="-2501" y="182038"/>
                  <a:pt x="31630" y="54509"/>
                  <a:pt x="41420" y="26992"/>
                </a:cubicBezTo>
                <a:cubicBezTo>
                  <a:pt x="51210" y="-525"/>
                  <a:pt x="46183" y="25140"/>
                  <a:pt x="58883" y="20642"/>
                </a:cubicBezTo>
                <a:cubicBezTo>
                  <a:pt x="71583" y="16144"/>
                  <a:pt x="114445" y="269"/>
                  <a:pt x="117620" y="4"/>
                </a:cubicBezTo>
                <a:cubicBezTo>
                  <a:pt x="120795" y="-261"/>
                  <a:pt x="87987" y="10852"/>
                  <a:pt x="77933" y="19054"/>
                </a:cubicBezTo>
                <a:cubicBezTo>
                  <a:pt x="67879" y="27256"/>
                  <a:pt x="68937" y="24081"/>
                  <a:pt x="57295" y="49217"/>
                </a:cubicBezTo>
                <a:cubicBezTo>
                  <a:pt x="45653" y="74353"/>
                  <a:pt x="2791" y="189446"/>
                  <a:pt x="145" y="18574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: 図形 449">
            <a:extLst>
              <a:ext uri="{FF2B5EF4-FFF2-40B4-BE49-F238E27FC236}">
                <a16:creationId xmlns:a16="http://schemas.microsoft.com/office/drawing/2014/main" id="{8B9E6A7C-4DCD-4862-934F-AFE44A6461C8}"/>
              </a:ext>
            </a:extLst>
          </p:cNvPr>
          <p:cNvSpPr/>
          <p:nvPr/>
        </p:nvSpPr>
        <p:spPr>
          <a:xfrm>
            <a:off x="3519256" y="6344749"/>
            <a:ext cx="102519" cy="327431"/>
          </a:xfrm>
          <a:custGeom>
            <a:avLst/>
            <a:gdLst>
              <a:gd name="connsiteX0" fmla="*/ 101832 w 102519"/>
              <a:gd name="connsiteY0" fmla="*/ 489 h 327431"/>
              <a:gd name="connsiteX1" fmla="*/ 1819 w 102519"/>
              <a:gd name="connsiteY1" fmla="*/ 314814 h 327431"/>
              <a:gd name="connsiteX2" fmla="*/ 43094 w 102519"/>
              <a:gd name="connsiteY2" fmla="*/ 243376 h 327431"/>
              <a:gd name="connsiteX3" fmla="*/ 101832 w 102519"/>
              <a:gd name="connsiteY3" fmla="*/ 489 h 32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19" h="327431">
                <a:moveTo>
                  <a:pt x="101832" y="489"/>
                </a:moveTo>
                <a:cubicBezTo>
                  <a:pt x="94953" y="12395"/>
                  <a:pt x="11609" y="274333"/>
                  <a:pt x="1819" y="314814"/>
                </a:cubicBezTo>
                <a:cubicBezTo>
                  <a:pt x="-7971" y="355295"/>
                  <a:pt x="24044" y="289413"/>
                  <a:pt x="43094" y="243376"/>
                </a:cubicBezTo>
                <a:cubicBezTo>
                  <a:pt x="62144" y="197339"/>
                  <a:pt x="108711" y="-11417"/>
                  <a:pt x="101832" y="48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: 図形 450">
            <a:extLst>
              <a:ext uri="{FF2B5EF4-FFF2-40B4-BE49-F238E27FC236}">
                <a16:creationId xmlns:a16="http://schemas.microsoft.com/office/drawing/2014/main" id="{34F7E824-FC3E-4215-984F-A35263B59631}"/>
              </a:ext>
            </a:extLst>
          </p:cNvPr>
          <p:cNvSpPr/>
          <p:nvPr/>
        </p:nvSpPr>
        <p:spPr>
          <a:xfrm>
            <a:off x="3800451" y="6507080"/>
            <a:ext cx="409444" cy="490250"/>
          </a:xfrm>
          <a:custGeom>
            <a:avLst/>
            <a:gdLst>
              <a:gd name="connsiteX0" fmla="*/ 408012 w 409444"/>
              <a:gd name="connsiteY0" fmla="*/ 4845 h 490250"/>
              <a:gd name="connsiteX1" fmla="*/ 246087 w 409444"/>
              <a:gd name="connsiteY1" fmla="*/ 208045 h 490250"/>
              <a:gd name="connsiteX2" fmla="*/ 9549 w 409444"/>
              <a:gd name="connsiteY2" fmla="*/ 481095 h 490250"/>
              <a:gd name="connsiteX3" fmla="*/ 53999 w 409444"/>
              <a:gd name="connsiteY3" fmla="*/ 416008 h 490250"/>
              <a:gd name="connsiteX4" fmla="*/ 125437 w 409444"/>
              <a:gd name="connsiteY4" fmla="*/ 320758 h 490250"/>
              <a:gd name="connsiteX5" fmla="*/ 314349 w 409444"/>
              <a:gd name="connsiteY5" fmla="*/ 85808 h 490250"/>
              <a:gd name="connsiteX6" fmla="*/ 408012 w 409444"/>
              <a:gd name="connsiteY6" fmla="*/ 4845 h 49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444" h="490250">
                <a:moveTo>
                  <a:pt x="408012" y="4845"/>
                </a:moveTo>
                <a:cubicBezTo>
                  <a:pt x="396635" y="25218"/>
                  <a:pt x="312497" y="128670"/>
                  <a:pt x="246087" y="208045"/>
                </a:cubicBezTo>
                <a:cubicBezTo>
                  <a:pt x="179676" y="287420"/>
                  <a:pt x="41564" y="446434"/>
                  <a:pt x="9549" y="481095"/>
                </a:cubicBezTo>
                <a:cubicBezTo>
                  <a:pt x="-22466" y="515756"/>
                  <a:pt x="34684" y="442731"/>
                  <a:pt x="53999" y="416008"/>
                </a:cubicBezTo>
                <a:cubicBezTo>
                  <a:pt x="73314" y="389285"/>
                  <a:pt x="82045" y="375791"/>
                  <a:pt x="125437" y="320758"/>
                </a:cubicBezTo>
                <a:cubicBezTo>
                  <a:pt x="168829" y="265725"/>
                  <a:pt x="268047" y="140048"/>
                  <a:pt x="314349" y="85808"/>
                </a:cubicBezTo>
                <a:cubicBezTo>
                  <a:pt x="360651" y="31568"/>
                  <a:pt x="419389" y="-15528"/>
                  <a:pt x="408012" y="484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: 図形 451">
            <a:extLst>
              <a:ext uri="{FF2B5EF4-FFF2-40B4-BE49-F238E27FC236}">
                <a16:creationId xmlns:a16="http://schemas.microsoft.com/office/drawing/2014/main" id="{0ED3F11B-DBB2-43D7-9441-98F197AAC6B2}"/>
              </a:ext>
            </a:extLst>
          </p:cNvPr>
          <p:cNvSpPr/>
          <p:nvPr/>
        </p:nvSpPr>
        <p:spPr>
          <a:xfrm>
            <a:off x="3341519" y="6935011"/>
            <a:ext cx="514223" cy="627849"/>
          </a:xfrm>
          <a:custGeom>
            <a:avLst/>
            <a:gdLst>
              <a:gd name="connsiteX0" fmla="*/ 501819 w 514223"/>
              <a:gd name="connsiteY0" fmla="*/ 29352 h 627849"/>
              <a:gd name="connsiteX1" fmla="*/ 239881 w 514223"/>
              <a:gd name="connsiteY1" fmla="*/ 326214 h 627849"/>
              <a:gd name="connsiteX2" fmla="*/ 125581 w 514223"/>
              <a:gd name="connsiteY2" fmla="*/ 473852 h 627849"/>
              <a:gd name="connsiteX3" fmla="*/ 52556 w 514223"/>
              <a:gd name="connsiteY3" fmla="*/ 577039 h 627849"/>
              <a:gd name="connsiteX4" fmla="*/ 169 w 514223"/>
              <a:gd name="connsiteY4" fmla="*/ 627839 h 627849"/>
              <a:gd name="connsiteX5" fmla="*/ 39856 w 514223"/>
              <a:gd name="connsiteY5" fmla="*/ 580214 h 627849"/>
              <a:gd name="connsiteX6" fmla="*/ 143044 w 514223"/>
              <a:gd name="connsiteY6" fmla="*/ 451627 h 627849"/>
              <a:gd name="connsiteX7" fmla="*/ 271631 w 514223"/>
              <a:gd name="connsiteY7" fmla="*/ 281764 h 627849"/>
              <a:gd name="connsiteX8" fmla="*/ 452606 w 514223"/>
              <a:gd name="connsiteY8" fmla="*/ 38877 h 627849"/>
              <a:gd name="connsiteX9" fmla="*/ 501819 w 514223"/>
              <a:gd name="connsiteY9" fmla="*/ 29352 h 62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223" h="627849">
                <a:moveTo>
                  <a:pt x="501819" y="29352"/>
                </a:moveTo>
                <a:cubicBezTo>
                  <a:pt x="466365" y="77241"/>
                  <a:pt x="302587" y="252131"/>
                  <a:pt x="239881" y="326214"/>
                </a:cubicBezTo>
                <a:cubicBezTo>
                  <a:pt x="177175" y="400297"/>
                  <a:pt x="156802" y="432048"/>
                  <a:pt x="125581" y="473852"/>
                </a:cubicBezTo>
                <a:cubicBezTo>
                  <a:pt x="94360" y="515656"/>
                  <a:pt x="73458" y="551374"/>
                  <a:pt x="52556" y="577039"/>
                </a:cubicBezTo>
                <a:cubicBezTo>
                  <a:pt x="31654" y="602704"/>
                  <a:pt x="2286" y="627310"/>
                  <a:pt x="169" y="627839"/>
                </a:cubicBezTo>
                <a:cubicBezTo>
                  <a:pt x="-1948" y="628368"/>
                  <a:pt x="16044" y="609583"/>
                  <a:pt x="39856" y="580214"/>
                </a:cubicBezTo>
                <a:cubicBezTo>
                  <a:pt x="63668" y="550845"/>
                  <a:pt x="104415" y="501369"/>
                  <a:pt x="143044" y="451627"/>
                </a:cubicBezTo>
                <a:cubicBezTo>
                  <a:pt x="181673" y="401885"/>
                  <a:pt x="220037" y="350556"/>
                  <a:pt x="271631" y="281764"/>
                </a:cubicBezTo>
                <a:cubicBezTo>
                  <a:pt x="323225" y="212972"/>
                  <a:pt x="416094" y="80152"/>
                  <a:pt x="452606" y="38877"/>
                </a:cubicBezTo>
                <a:cubicBezTo>
                  <a:pt x="489118" y="-2398"/>
                  <a:pt x="537273" y="-18537"/>
                  <a:pt x="501819" y="2935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: 図形 452">
            <a:extLst>
              <a:ext uri="{FF2B5EF4-FFF2-40B4-BE49-F238E27FC236}">
                <a16:creationId xmlns:a16="http://schemas.microsoft.com/office/drawing/2014/main" id="{8E651B24-AAC1-454F-AF59-580A4EB7FA85}"/>
              </a:ext>
            </a:extLst>
          </p:cNvPr>
          <p:cNvSpPr/>
          <p:nvPr/>
        </p:nvSpPr>
        <p:spPr>
          <a:xfrm>
            <a:off x="3336469" y="6755574"/>
            <a:ext cx="206794" cy="400933"/>
          </a:xfrm>
          <a:custGeom>
            <a:avLst/>
            <a:gdLst>
              <a:gd name="connsiteX0" fmla="*/ 205244 w 206794"/>
              <a:gd name="connsiteY0" fmla="*/ 2414 h 400933"/>
              <a:gd name="connsiteX1" fmla="*/ 116344 w 206794"/>
              <a:gd name="connsiteY1" fmla="*/ 151639 h 400933"/>
              <a:gd name="connsiteX2" fmla="*/ 6806 w 206794"/>
              <a:gd name="connsiteY2" fmla="*/ 391351 h 400933"/>
              <a:gd name="connsiteX3" fmla="*/ 14744 w 206794"/>
              <a:gd name="connsiteY3" fmla="*/ 345314 h 400933"/>
              <a:gd name="connsiteX4" fmla="*/ 40144 w 206794"/>
              <a:gd name="connsiteY4" fmla="*/ 269114 h 400933"/>
              <a:gd name="connsiteX5" fmla="*/ 205244 w 206794"/>
              <a:gd name="connsiteY5" fmla="*/ 2414 h 40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794" h="400933">
                <a:moveTo>
                  <a:pt x="205244" y="2414"/>
                </a:moveTo>
                <a:cubicBezTo>
                  <a:pt x="217944" y="-17165"/>
                  <a:pt x="149417" y="86816"/>
                  <a:pt x="116344" y="151639"/>
                </a:cubicBezTo>
                <a:cubicBezTo>
                  <a:pt x="83271" y="216462"/>
                  <a:pt x="23739" y="359072"/>
                  <a:pt x="6806" y="391351"/>
                </a:cubicBezTo>
                <a:cubicBezTo>
                  <a:pt x="-10127" y="423630"/>
                  <a:pt x="9188" y="365687"/>
                  <a:pt x="14744" y="345314"/>
                </a:cubicBezTo>
                <a:cubicBezTo>
                  <a:pt x="20300" y="324941"/>
                  <a:pt x="10246" y="327322"/>
                  <a:pt x="40144" y="269114"/>
                </a:cubicBezTo>
                <a:cubicBezTo>
                  <a:pt x="70042" y="210906"/>
                  <a:pt x="192544" y="21993"/>
                  <a:pt x="205244" y="241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: 図形 453">
            <a:extLst>
              <a:ext uri="{FF2B5EF4-FFF2-40B4-BE49-F238E27FC236}">
                <a16:creationId xmlns:a16="http://schemas.microsoft.com/office/drawing/2014/main" id="{66BC545D-FC30-43E7-9D73-914BA1CDD449}"/>
              </a:ext>
            </a:extLst>
          </p:cNvPr>
          <p:cNvSpPr/>
          <p:nvPr/>
        </p:nvSpPr>
        <p:spPr>
          <a:xfrm>
            <a:off x="3275862" y="6654662"/>
            <a:ext cx="252032" cy="523078"/>
          </a:xfrm>
          <a:custGeom>
            <a:avLst/>
            <a:gdLst>
              <a:gd name="connsiteX0" fmla="*/ 251563 w 252032"/>
              <a:gd name="connsiteY0" fmla="*/ 138 h 523078"/>
              <a:gd name="connsiteX1" fmla="*/ 215051 w 252032"/>
              <a:gd name="connsiteY1" fmla="*/ 73163 h 523078"/>
              <a:gd name="connsiteX2" fmla="*/ 200763 w 252032"/>
              <a:gd name="connsiteY2" fmla="*/ 89038 h 523078"/>
              <a:gd name="connsiteX3" fmla="*/ 167426 w 252032"/>
              <a:gd name="connsiteY3" fmla="*/ 163651 h 523078"/>
              <a:gd name="connsiteX4" fmla="*/ 122976 w 252032"/>
              <a:gd name="connsiteY4" fmla="*/ 222388 h 523078"/>
              <a:gd name="connsiteX5" fmla="*/ 10263 w 252032"/>
              <a:gd name="connsiteY5" fmla="*/ 511313 h 523078"/>
              <a:gd name="connsiteX6" fmla="*/ 21376 w 252032"/>
              <a:gd name="connsiteY6" fmla="*/ 436701 h 523078"/>
              <a:gd name="connsiteX7" fmla="*/ 153138 w 252032"/>
              <a:gd name="connsiteY7" fmla="*/ 158888 h 523078"/>
              <a:gd name="connsiteX8" fmla="*/ 186476 w 252032"/>
              <a:gd name="connsiteY8" fmla="*/ 93801 h 523078"/>
              <a:gd name="connsiteX9" fmla="*/ 251563 w 252032"/>
              <a:gd name="connsiteY9" fmla="*/ 138 h 523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032" h="523078">
                <a:moveTo>
                  <a:pt x="251563" y="138"/>
                </a:moveTo>
                <a:cubicBezTo>
                  <a:pt x="256325" y="-3302"/>
                  <a:pt x="223518" y="58346"/>
                  <a:pt x="215051" y="73163"/>
                </a:cubicBezTo>
                <a:cubicBezTo>
                  <a:pt x="206584" y="87980"/>
                  <a:pt x="208700" y="73957"/>
                  <a:pt x="200763" y="89038"/>
                </a:cubicBezTo>
                <a:cubicBezTo>
                  <a:pt x="192825" y="104119"/>
                  <a:pt x="180390" y="141426"/>
                  <a:pt x="167426" y="163651"/>
                </a:cubicBezTo>
                <a:cubicBezTo>
                  <a:pt x="154461" y="185876"/>
                  <a:pt x="149170" y="164444"/>
                  <a:pt x="122976" y="222388"/>
                </a:cubicBezTo>
                <a:cubicBezTo>
                  <a:pt x="96782" y="280332"/>
                  <a:pt x="27196" y="475594"/>
                  <a:pt x="10263" y="511313"/>
                </a:cubicBezTo>
                <a:cubicBezTo>
                  <a:pt x="-6670" y="547032"/>
                  <a:pt x="-2436" y="495438"/>
                  <a:pt x="21376" y="436701"/>
                </a:cubicBezTo>
                <a:cubicBezTo>
                  <a:pt x="45188" y="377964"/>
                  <a:pt x="125621" y="216038"/>
                  <a:pt x="153138" y="158888"/>
                </a:cubicBezTo>
                <a:cubicBezTo>
                  <a:pt x="180655" y="101738"/>
                  <a:pt x="169543" y="116555"/>
                  <a:pt x="186476" y="93801"/>
                </a:cubicBezTo>
                <a:cubicBezTo>
                  <a:pt x="203409" y="71047"/>
                  <a:pt x="246801" y="3578"/>
                  <a:pt x="251563" y="13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: 図形 454">
            <a:extLst>
              <a:ext uri="{FF2B5EF4-FFF2-40B4-BE49-F238E27FC236}">
                <a16:creationId xmlns:a16="http://schemas.microsoft.com/office/drawing/2014/main" id="{6FA665FE-8FB5-44C6-A108-4EEFC1881E44}"/>
              </a:ext>
            </a:extLst>
          </p:cNvPr>
          <p:cNvSpPr/>
          <p:nvPr/>
        </p:nvSpPr>
        <p:spPr>
          <a:xfrm>
            <a:off x="3262313" y="7172962"/>
            <a:ext cx="18707" cy="169103"/>
          </a:xfrm>
          <a:custGeom>
            <a:avLst/>
            <a:gdLst>
              <a:gd name="connsiteX0" fmla="*/ 15875 w 18707"/>
              <a:gd name="connsiteY0" fmla="*/ 951 h 169103"/>
              <a:gd name="connsiteX1" fmla="*/ 0 w 18707"/>
              <a:gd name="connsiteY1" fmla="*/ 166051 h 169103"/>
              <a:gd name="connsiteX2" fmla="*/ 15875 w 18707"/>
              <a:gd name="connsiteY2" fmla="*/ 100963 h 169103"/>
              <a:gd name="connsiteX3" fmla="*/ 15875 w 18707"/>
              <a:gd name="connsiteY3" fmla="*/ 951 h 1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7" h="169103">
                <a:moveTo>
                  <a:pt x="15875" y="951"/>
                </a:moveTo>
                <a:cubicBezTo>
                  <a:pt x="13229" y="11799"/>
                  <a:pt x="0" y="149382"/>
                  <a:pt x="0" y="166051"/>
                </a:cubicBezTo>
                <a:cubicBezTo>
                  <a:pt x="0" y="182720"/>
                  <a:pt x="11113" y="126892"/>
                  <a:pt x="15875" y="100963"/>
                </a:cubicBezTo>
                <a:cubicBezTo>
                  <a:pt x="20637" y="75034"/>
                  <a:pt x="18521" y="-9897"/>
                  <a:pt x="15875" y="95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: 図形 455">
            <a:extLst>
              <a:ext uri="{FF2B5EF4-FFF2-40B4-BE49-F238E27FC236}">
                <a16:creationId xmlns:a16="http://schemas.microsoft.com/office/drawing/2014/main" id="{FEBF6121-1CF8-4C26-A7E8-0D05C3ADAC30}"/>
              </a:ext>
            </a:extLst>
          </p:cNvPr>
          <p:cNvSpPr/>
          <p:nvPr/>
        </p:nvSpPr>
        <p:spPr>
          <a:xfrm>
            <a:off x="3290350" y="7169560"/>
            <a:ext cx="35190" cy="237351"/>
          </a:xfrm>
          <a:custGeom>
            <a:avLst/>
            <a:gdLst>
              <a:gd name="connsiteX0" fmla="*/ 2125 w 35190"/>
              <a:gd name="connsiteY0" fmla="*/ 236128 h 237351"/>
              <a:gd name="connsiteX1" fmla="*/ 25938 w 35190"/>
              <a:gd name="connsiteY1" fmla="*/ 115478 h 237351"/>
              <a:gd name="connsiteX2" fmla="*/ 33875 w 35190"/>
              <a:gd name="connsiteY2" fmla="*/ 18640 h 237351"/>
              <a:gd name="connsiteX3" fmla="*/ 538 w 35190"/>
              <a:gd name="connsiteY3" fmla="*/ 1178 h 237351"/>
              <a:gd name="connsiteX4" fmla="*/ 11650 w 35190"/>
              <a:gd name="connsiteY4" fmla="*/ 36103 h 237351"/>
              <a:gd name="connsiteX5" fmla="*/ 2125 w 35190"/>
              <a:gd name="connsiteY5" fmla="*/ 236128 h 23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90" h="237351">
                <a:moveTo>
                  <a:pt x="2125" y="236128"/>
                </a:moveTo>
                <a:cubicBezTo>
                  <a:pt x="4506" y="249357"/>
                  <a:pt x="20646" y="151726"/>
                  <a:pt x="25938" y="115478"/>
                </a:cubicBezTo>
                <a:cubicBezTo>
                  <a:pt x="31230" y="79230"/>
                  <a:pt x="38108" y="37690"/>
                  <a:pt x="33875" y="18640"/>
                </a:cubicBezTo>
                <a:cubicBezTo>
                  <a:pt x="29642" y="-410"/>
                  <a:pt x="4242" y="-1733"/>
                  <a:pt x="538" y="1178"/>
                </a:cubicBezTo>
                <a:cubicBezTo>
                  <a:pt x="-3166" y="4088"/>
                  <a:pt x="13502" y="-674"/>
                  <a:pt x="11650" y="36103"/>
                </a:cubicBezTo>
                <a:cubicBezTo>
                  <a:pt x="9798" y="72880"/>
                  <a:pt x="-256" y="222899"/>
                  <a:pt x="2125" y="23612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: 図形 456">
            <a:extLst>
              <a:ext uri="{FF2B5EF4-FFF2-40B4-BE49-F238E27FC236}">
                <a16:creationId xmlns:a16="http://schemas.microsoft.com/office/drawing/2014/main" id="{C4F85A3A-9A53-4BCE-BD93-3B458D1EA29C}"/>
              </a:ext>
            </a:extLst>
          </p:cNvPr>
          <p:cNvSpPr/>
          <p:nvPr/>
        </p:nvSpPr>
        <p:spPr>
          <a:xfrm>
            <a:off x="2539768" y="5632450"/>
            <a:ext cx="75297" cy="764167"/>
          </a:xfrm>
          <a:custGeom>
            <a:avLst/>
            <a:gdLst>
              <a:gd name="connsiteX0" fmla="*/ 74315 w 75297"/>
              <a:gd name="connsiteY0" fmla="*/ 0 h 764167"/>
              <a:gd name="connsiteX1" fmla="*/ 19282 w 75297"/>
              <a:gd name="connsiteY1" fmla="*/ 419100 h 764167"/>
              <a:gd name="connsiteX2" fmla="*/ 232 w 75297"/>
              <a:gd name="connsiteY2" fmla="*/ 757767 h 764167"/>
              <a:gd name="connsiteX3" fmla="*/ 29865 w 75297"/>
              <a:gd name="connsiteY3" fmla="*/ 624417 h 764167"/>
              <a:gd name="connsiteX4" fmla="*/ 51032 w 75297"/>
              <a:gd name="connsiteY4" fmla="*/ 421217 h 764167"/>
              <a:gd name="connsiteX5" fmla="*/ 74315 w 75297"/>
              <a:gd name="connsiteY5" fmla="*/ 0 h 76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97" h="764167">
                <a:moveTo>
                  <a:pt x="74315" y="0"/>
                </a:moveTo>
                <a:cubicBezTo>
                  <a:pt x="69023" y="-353"/>
                  <a:pt x="31629" y="292806"/>
                  <a:pt x="19282" y="419100"/>
                </a:cubicBezTo>
                <a:cubicBezTo>
                  <a:pt x="6935" y="545394"/>
                  <a:pt x="-1532" y="723548"/>
                  <a:pt x="232" y="757767"/>
                </a:cubicBezTo>
                <a:cubicBezTo>
                  <a:pt x="1996" y="791986"/>
                  <a:pt x="21398" y="680509"/>
                  <a:pt x="29865" y="624417"/>
                </a:cubicBezTo>
                <a:cubicBezTo>
                  <a:pt x="38332" y="568325"/>
                  <a:pt x="39743" y="524581"/>
                  <a:pt x="51032" y="421217"/>
                </a:cubicBezTo>
                <a:cubicBezTo>
                  <a:pt x="62321" y="317853"/>
                  <a:pt x="79607" y="353"/>
                  <a:pt x="74315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: 図形 457">
            <a:extLst>
              <a:ext uri="{FF2B5EF4-FFF2-40B4-BE49-F238E27FC236}">
                <a16:creationId xmlns:a16="http://schemas.microsoft.com/office/drawing/2014/main" id="{C17EEC2E-E6FD-4850-885F-B8C8523F0D34}"/>
              </a:ext>
            </a:extLst>
          </p:cNvPr>
          <p:cNvSpPr/>
          <p:nvPr/>
        </p:nvSpPr>
        <p:spPr>
          <a:xfrm>
            <a:off x="2526607" y="6402124"/>
            <a:ext cx="33387" cy="443577"/>
          </a:xfrm>
          <a:custGeom>
            <a:avLst/>
            <a:gdLst>
              <a:gd name="connsiteX0" fmla="*/ 11276 w 33387"/>
              <a:gd name="connsiteY0" fmla="*/ 2909 h 443577"/>
              <a:gd name="connsiteX1" fmla="*/ 693 w 33387"/>
              <a:gd name="connsiteY1" fmla="*/ 434709 h 443577"/>
              <a:gd name="connsiteX2" fmla="*/ 30326 w 33387"/>
              <a:gd name="connsiteY2" fmla="*/ 290776 h 443577"/>
              <a:gd name="connsiteX3" fmla="*/ 32443 w 33387"/>
              <a:gd name="connsiteY3" fmla="*/ 248443 h 443577"/>
              <a:gd name="connsiteX4" fmla="*/ 11276 w 33387"/>
              <a:gd name="connsiteY4" fmla="*/ 2909 h 44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87" h="443577">
                <a:moveTo>
                  <a:pt x="11276" y="2909"/>
                </a:moveTo>
                <a:cubicBezTo>
                  <a:pt x="5984" y="33953"/>
                  <a:pt x="-2482" y="386731"/>
                  <a:pt x="693" y="434709"/>
                </a:cubicBezTo>
                <a:cubicBezTo>
                  <a:pt x="3868" y="482687"/>
                  <a:pt x="25034" y="321820"/>
                  <a:pt x="30326" y="290776"/>
                </a:cubicBezTo>
                <a:cubicBezTo>
                  <a:pt x="35618" y="259732"/>
                  <a:pt x="32443" y="298537"/>
                  <a:pt x="32443" y="248443"/>
                </a:cubicBezTo>
                <a:cubicBezTo>
                  <a:pt x="32443" y="198349"/>
                  <a:pt x="16568" y="-28135"/>
                  <a:pt x="11276" y="290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: 図形 458">
            <a:extLst>
              <a:ext uri="{FF2B5EF4-FFF2-40B4-BE49-F238E27FC236}">
                <a16:creationId xmlns:a16="http://schemas.microsoft.com/office/drawing/2014/main" id="{DC14D218-08E9-4F10-8A0F-F8076A439A4B}"/>
              </a:ext>
            </a:extLst>
          </p:cNvPr>
          <p:cNvSpPr/>
          <p:nvPr/>
        </p:nvSpPr>
        <p:spPr>
          <a:xfrm>
            <a:off x="2495000" y="6857996"/>
            <a:ext cx="79911" cy="899633"/>
          </a:xfrm>
          <a:custGeom>
            <a:avLst/>
            <a:gdLst>
              <a:gd name="connsiteX0" fmla="*/ 25950 w 79911"/>
              <a:gd name="connsiteY0" fmla="*/ 4 h 899633"/>
              <a:gd name="connsiteX1" fmla="*/ 550 w 79911"/>
              <a:gd name="connsiteY1" fmla="*/ 247654 h 899633"/>
              <a:gd name="connsiteX2" fmla="*/ 9017 w 79911"/>
              <a:gd name="connsiteY2" fmla="*/ 404287 h 899633"/>
              <a:gd name="connsiteX3" fmla="*/ 15367 w 79911"/>
              <a:gd name="connsiteY3" fmla="*/ 577854 h 899633"/>
              <a:gd name="connsiteX4" fmla="*/ 23833 w 79911"/>
              <a:gd name="connsiteY4" fmla="*/ 685804 h 899633"/>
              <a:gd name="connsiteX5" fmla="*/ 78867 w 79911"/>
              <a:gd name="connsiteY5" fmla="*/ 895354 h 899633"/>
              <a:gd name="connsiteX6" fmla="*/ 57700 w 79911"/>
              <a:gd name="connsiteY6" fmla="*/ 812804 h 899633"/>
              <a:gd name="connsiteX7" fmla="*/ 30183 w 79911"/>
              <a:gd name="connsiteY7" fmla="*/ 645587 h 899633"/>
              <a:gd name="connsiteX8" fmla="*/ 17483 w 79911"/>
              <a:gd name="connsiteY8" fmla="*/ 254004 h 899633"/>
              <a:gd name="connsiteX9" fmla="*/ 25950 w 79911"/>
              <a:gd name="connsiteY9" fmla="*/ 4 h 89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911" h="899633">
                <a:moveTo>
                  <a:pt x="25950" y="4"/>
                </a:moveTo>
                <a:cubicBezTo>
                  <a:pt x="23128" y="-1054"/>
                  <a:pt x="3372" y="180274"/>
                  <a:pt x="550" y="247654"/>
                </a:cubicBezTo>
                <a:cubicBezTo>
                  <a:pt x="-2272" y="315034"/>
                  <a:pt x="6547" y="349254"/>
                  <a:pt x="9017" y="404287"/>
                </a:cubicBezTo>
                <a:cubicBezTo>
                  <a:pt x="11486" y="459320"/>
                  <a:pt x="12898" y="530935"/>
                  <a:pt x="15367" y="577854"/>
                </a:cubicBezTo>
                <a:cubicBezTo>
                  <a:pt x="17836" y="624774"/>
                  <a:pt x="13250" y="632887"/>
                  <a:pt x="23833" y="685804"/>
                </a:cubicBezTo>
                <a:cubicBezTo>
                  <a:pt x="34416" y="738721"/>
                  <a:pt x="73223" y="874187"/>
                  <a:pt x="78867" y="895354"/>
                </a:cubicBezTo>
                <a:cubicBezTo>
                  <a:pt x="84511" y="916521"/>
                  <a:pt x="65814" y="854432"/>
                  <a:pt x="57700" y="812804"/>
                </a:cubicBezTo>
                <a:cubicBezTo>
                  <a:pt x="49586" y="771176"/>
                  <a:pt x="36886" y="738720"/>
                  <a:pt x="30183" y="645587"/>
                </a:cubicBezTo>
                <a:cubicBezTo>
                  <a:pt x="23480" y="552454"/>
                  <a:pt x="13250" y="359837"/>
                  <a:pt x="17483" y="254004"/>
                </a:cubicBezTo>
                <a:cubicBezTo>
                  <a:pt x="21716" y="148171"/>
                  <a:pt x="28772" y="1062"/>
                  <a:pt x="25950" y="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: 図形 459">
            <a:extLst>
              <a:ext uri="{FF2B5EF4-FFF2-40B4-BE49-F238E27FC236}">
                <a16:creationId xmlns:a16="http://schemas.microsoft.com/office/drawing/2014/main" id="{3C403A23-56A5-4CE7-AB98-F3F91AAFADC0}"/>
              </a:ext>
            </a:extLst>
          </p:cNvPr>
          <p:cNvSpPr/>
          <p:nvPr/>
        </p:nvSpPr>
        <p:spPr>
          <a:xfrm>
            <a:off x="2881415" y="6136113"/>
            <a:ext cx="224503" cy="676529"/>
          </a:xfrm>
          <a:custGeom>
            <a:avLst/>
            <a:gdLst>
              <a:gd name="connsiteX0" fmla="*/ 223735 w 224503"/>
              <a:gd name="connsiteY0" fmla="*/ 2220 h 676529"/>
              <a:gd name="connsiteX1" fmla="*/ 132718 w 224503"/>
              <a:gd name="connsiteY1" fmla="*/ 224470 h 676529"/>
              <a:gd name="connsiteX2" fmla="*/ 7835 w 224503"/>
              <a:gd name="connsiteY2" fmla="*/ 656270 h 676529"/>
              <a:gd name="connsiteX3" fmla="*/ 20535 w 224503"/>
              <a:gd name="connsiteY3" fmla="*/ 580070 h 676529"/>
              <a:gd name="connsiteX4" fmla="*/ 81918 w 224503"/>
              <a:gd name="connsiteY4" fmla="*/ 351470 h 676529"/>
              <a:gd name="connsiteX5" fmla="*/ 223735 w 224503"/>
              <a:gd name="connsiteY5" fmla="*/ 2220 h 67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503" h="676529">
                <a:moveTo>
                  <a:pt x="223735" y="2220"/>
                </a:moveTo>
                <a:cubicBezTo>
                  <a:pt x="232202" y="-18947"/>
                  <a:pt x="168701" y="115462"/>
                  <a:pt x="132718" y="224470"/>
                </a:cubicBezTo>
                <a:cubicBezTo>
                  <a:pt x="96735" y="333478"/>
                  <a:pt x="26532" y="597003"/>
                  <a:pt x="7835" y="656270"/>
                </a:cubicBezTo>
                <a:cubicBezTo>
                  <a:pt x="-10862" y="715537"/>
                  <a:pt x="8188" y="630870"/>
                  <a:pt x="20535" y="580070"/>
                </a:cubicBezTo>
                <a:cubicBezTo>
                  <a:pt x="32882" y="529270"/>
                  <a:pt x="43818" y="448484"/>
                  <a:pt x="81918" y="351470"/>
                </a:cubicBezTo>
                <a:cubicBezTo>
                  <a:pt x="120018" y="254456"/>
                  <a:pt x="215268" y="23387"/>
                  <a:pt x="223735" y="222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: 図形 460">
            <a:extLst>
              <a:ext uri="{FF2B5EF4-FFF2-40B4-BE49-F238E27FC236}">
                <a16:creationId xmlns:a16="http://schemas.microsoft.com/office/drawing/2014/main" id="{60391F5C-9B01-4DBD-B25B-1D9FA2AAC7E8}"/>
              </a:ext>
            </a:extLst>
          </p:cNvPr>
          <p:cNvSpPr/>
          <p:nvPr/>
        </p:nvSpPr>
        <p:spPr>
          <a:xfrm>
            <a:off x="2639736" y="6794500"/>
            <a:ext cx="245394" cy="653713"/>
          </a:xfrm>
          <a:custGeom>
            <a:avLst/>
            <a:gdLst>
              <a:gd name="connsiteX0" fmla="*/ 245281 w 245394"/>
              <a:gd name="connsiteY0" fmla="*/ 0 h 653713"/>
              <a:gd name="connsiteX1" fmla="*/ 122514 w 245394"/>
              <a:gd name="connsiteY1" fmla="*/ 323850 h 653713"/>
              <a:gd name="connsiteX2" fmla="*/ 67481 w 245394"/>
              <a:gd name="connsiteY2" fmla="*/ 478367 h 653713"/>
              <a:gd name="connsiteX3" fmla="*/ 1864 w 245394"/>
              <a:gd name="connsiteY3" fmla="*/ 649817 h 653713"/>
              <a:gd name="connsiteX4" fmla="*/ 25147 w 245394"/>
              <a:gd name="connsiteY4" fmla="*/ 575733 h 653713"/>
              <a:gd name="connsiteX5" fmla="*/ 99231 w 245394"/>
              <a:gd name="connsiteY5" fmla="*/ 325967 h 653713"/>
              <a:gd name="connsiteX6" fmla="*/ 245281 w 245394"/>
              <a:gd name="connsiteY6" fmla="*/ 0 h 65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394" h="653713">
                <a:moveTo>
                  <a:pt x="245281" y="0"/>
                </a:moveTo>
                <a:cubicBezTo>
                  <a:pt x="249161" y="-353"/>
                  <a:pt x="152147" y="244122"/>
                  <a:pt x="122514" y="323850"/>
                </a:cubicBezTo>
                <a:cubicBezTo>
                  <a:pt x="92881" y="403578"/>
                  <a:pt x="87589" y="424039"/>
                  <a:pt x="67481" y="478367"/>
                </a:cubicBezTo>
                <a:cubicBezTo>
                  <a:pt x="47373" y="532695"/>
                  <a:pt x="8920" y="633589"/>
                  <a:pt x="1864" y="649817"/>
                </a:cubicBezTo>
                <a:cubicBezTo>
                  <a:pt x="-5192" y="666045"/>
                  <a:pt x="8919" y="629708"/>
                  <a:pt x="25147" y="575733"/>
                </a:cubicBezTo>
                <a:cubicBezTo>
                  <a:pt x="41375" y="521758"/>
                  <a:pt x="63248" y="425450"/>
                  <a:pt x="99231" y="325967"/>
                </a:cubicBezTo>
                <a:cubicBezTo>
                  <a:pt x="135214" y="226484"/>
                  <a:pt x="241401" y="353"/>
                  <a:pt x="245281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: 図形 461">
            <a:extLst>
              <a:ext uri="{FF2B5EF4-FFF2-40B4-BE49-F238E27FC236}">
                <a16:creationId xmlns:a16="http://schemas.microsoft.com/office/drawing/2014/main" id="{549781F5-008A-4FEC-9051-6D04F0E947E9}"/>
              </a:ext>
            </a:extLst>
          </p:cNvPr>
          <p:cNvSpPr/>
          <p:nvPr/>
        </p:nvSpPr>
        <p:spPr>
          <a:xfrm>
            <a:off x="2575659" y="7336294"/>
            <a:ext cx="112714" cy="496311"/>
          </a:xfrm>
          <a:custGeom>
            <a:avLst/>
            <a:gdLst>
              <a:gd name="connsiteX0" fmla="*/ 112508 w 112714"/>
              <a:gd name="connsiteY0" fmla="*/ 73 h 496311"/>
              <a:gd name="connsiteX1" fmla="*/ 51124 w 112714"/>
              <a:gd name="connsiteY1" fmla="*/ 194806 h 496311"/>
              <a:gd name="connsiteX2" fmla="*/ 32074 w 112714"/>
              <a:gd name="connsiteY2" fmla="*/ 287939 h 496311"/>
              <a:gd name="connsiteX3" fmla="*/ 15141 w 112714"/>
              <a:gd name="connsiteY3" fmla="*/ 448806 h 496311"/>
              <a:gd name="connsiteX4" fmla="*/ 17258 w 112714"/>
              <a:gd name="connsiteY4" fmla="*/ 495373 h 496311"/>
              <a:gd name="connsiteX5" fmla="*/ 13024 w 112714"/>
              <a:gd name="connsiteY5" fmla="*/ 417056 h 496311"/>
              <a:gd name="connsiteX6" fmla="*/ 324 w 112714"/>
              <a:gd name="connsiteY6" fmla="*/ 345089 h 496311"/>
              <a:gd name="connsiteX7" fmla="*/ 27841 w 112714"/>
              <a:gd name="connsiteY7" fmla="*/ 218089 h 496311"/>
              <a:gd name="connsiteX8" fmla="*/ 112508 w 112714"/>
              <a:gd name="connsiteY8" fmla="*/ 73 h 496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4" h="496311">
                <a:moveTo>
                  <a:pt x="112508" y="73"/>
                </a:moveTo>
                <a:cubicBezTo>
                  <a:pt x="116388" y="-3807"/>
                  <a:pt x="64530" y="146828"/>
                  <a:pt x="51124" y="194806"/>
                </a:cubicBezTo>
                <a:cubicBezTo>
                  <a:pt x="37718" y="242784"/>
                  <a:pt x="38071" y="245606"/>
                  <a:pt x="32074" y="287939"/>
                </a:cubicBezTo>
                <a:cubicBezTo>
                  <a:pt x="26077" y="330272"/>
                  <a:pt x="17610" y="414234"/>
                  <a:pt x="15141" y="448806"/>
                </a:cubicBezTo>
                <a:cubicBezTo>
                  <a:pt x="12672" y="483378"/>
                  <a:pt x="17611" y="500665"/>
                  <a:pt x="17258" y="495373"/>
                </a:cubicBezTo>
                <a:cubicBezTo>
                  <a:pt x="16905" y="490081"/>
                  <a:pt x="15846" y="442103"/>
                  <a:pt x="13024" y="417056"/>
                </a:cubicBezTo>
                <a:cubicBezTo>
                  <a:pt x="10202" y="392009"/>
                  <a:pt x="-2145" y="378250"/>
                  <a:pt x="324" y="345089"/>
                </a:cubicBezTo>
                <a:cubicBezTo>
                  <a:pt x="2793" y="311928"/>
                  <a:pt x="9496" y="280178"/>
                  <a:pt x="27841" y="218089"/>
                </a:cubicBezTo>
                <a:cubicBezTo>
                  <a:pt x="46185" y="156000"/>
                  <a:pt x="108628" y="3953"/>
                  <a:pt x="112508" y="7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: 図形 462">
            <a:extLst>
              <a:ext uri="{FF2B5EF4-FFF2-40B4-BE49-F238E27FC236}">
                <a16:creationId xmlns:a16="http://schemas.microsoft.com/office/drawing/2014/main" id="{0F52284D-A375-4F80-BC77-647A31488548}"/>
              </a:ext>
            </a:extLst>
          </p:cNvPr>
          <p:cNvSpPr/>
          <p:nvPr/>
        </p:nvSpPr>
        <p:spPr>
          <a:xfrm>
            <a:off x="3109070" y="6132445"/>
            <a:ext cx="25564" cy="541645"/>
          </a:xfrm>
          <a:custGeom>
            <a:avLst/>
            <a:gdLst>
              <a:gd name="connsiteX0" fmla="*/ 313 w 25564"/>
              <a:gd name="connsiteY0" fmla="*/ 3772 h 541645"/>
              <a:gd name="connsiteX1" fmla="*/ 10897 w 25564"/>
              <a:gd name="connsiteY1" fmla="*/ 526588 h 541645"/>
              <a:gd name="connsiteX2" fmla="*/ 21480 w 25564"/>
              <a:gd name="connsiteY2" fmla="*/ 391122 h 541645"/>
              <a:gd name="connsiteX3" fmla="*/ 23597 w 25564"/>
              <a:gd name="connsiteY3" fmla="*/ 295872 h 541645"/>
              <a:gd name="connsiteX4" fmla="*/ 313 w 25564"/>
              <a:gd name="connsiteY4" fmla="*/ 3772 h 54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64" h="541645">
                <a:moveTo>
                  <a:pt x="313" y="3772"/>
                </a:moveTo>
                <a:cubicBezTo>
                  <a:pt x="-1804" y="42225"/>
                  <a:pt x="7369" y="462030"/>
                  <a:pt x="10897" y="526588"/>
                </a:cubicBezTo>
                <a:cubicBezTo>
                  <a:pt x="14425" y="591146"/>
                  <a:pt x="19363" y="429575"/>
                  <a:pt x="21480" y="391122"/>
                </a:cubicBezTo>
                <a:cubicBezTo>
                  <a:pt x="23597" y="352669"/>
                  <a:pt x="28183" y="359725"/>
                  <a:pt x="23597" y="295872"/>
                </a:cubicBezTo>
                <a:cubicBezTo>
                  <a:pt x="19011" y="232019"/>
                  <a:pt x="2430" y="-34681"/>
                  <a:pt x="313" y="377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: 図形 463">
            <a:extLst>
              <a:ext uri="{FF2B5EF4-FFF2-40B4-BE49-F238E27FC236}">
                <a16:creationId xmlns:a16="http://schemas.microsoft.com/office/drawing/2014/main" id="{95E6FC2E-E3A7-4FBE-BCB2-B2E0C727BFE1}"/>
              </a:ext>
            </a:extLst>
          </p:cNvPr>
          <p:cNvSpPr/>
          <p:nvPr/>
        </p:nvSpPr>
        <p:spPr>
          <a:xfrm>
            <a:off x="3117604" y="6650225"/>
            <a:ext cx="129313" cy="623026"/>
          </a:xfrm>
          <a:custGeom>
            <a:avLst/>
            <a:gdLst>
              <a:gd name="connsiteX0" fmla="*/ 246 w 129313"/>
              <a:gd name="connsiteY0" fmla="*/ 342 h 623026"/>
              <a:gd name="connsiteX1" fmla="*/ 40463 w 129313"/>
              <a:gd name="connsiteY1" fmla="*/ 326308 h 623026"/>
              <a:gd name="connsiteX2" fmla="*/ 127246 w 129313"/>
              <a:gd name="connsiteY2" fmla="*/ 616292 h 623026"/>
              <a:gd name="connsiteX3" fmla="*/ 99729 w 129313"/>
              <a:gd name="connsiteY3" fmla="*/ 518925 h 623026"/>
              <a:gd name="connsiteX4" fmla="*/ 72213 w 129313"/>
              <a:gd name="connsiteY4" fmla="*/ 385575 h 623026"/>
              <a:gd name="connsiteX5" fmla="*/ 57396 w 129313"/>
              <a:gd name="connsiteY5" fmla="*/ 267042 h 623026"/>
              <a:gd name="connsiteX6" fmla="*/ 246 w 129313"/>
              <a:gd name="connsiteY6" fmla="*/ 342 h 62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13" h="623026">
                <a:moveTo>
                  <a:pt x="246" y="342"/>
                </a:moveTo>
                <a:cubicBezTo>
                  <a:pt x="-2576" y="10220"/>
                  <a:pt x="19296" y="223650"/>
                  <a:pt x="40463" y="326308"/>
                </a:cubicBezTo>
                <a:cubicBezTo>
                  <a:pt x="61630" y="428966"/>
                  <a:pt x="117368" y="584189"/>
                  <a:pt x="127246" y="616292"/>
                </a:cubicBezTo>
                <a:cubicBezTo>
                  <a:pt x="137124" y="648395"/>
                  <a:pt x="108901" y="557378"/>
                  <a:pt x="99729" y="518925"/>
                </a:cubicBezTo>
                <a:cubicBezTo>
                  <a:pt x="90557" y="480472"/>
                  <a:pt x="79269" y="427556"/>
                  <a:pt x="72213" y="385575"/>
                </a:cubicBezTo>
                <a:cubicBezTo>
                  <a:pt x="65158" y="343595"/>
                  <a:pt x="67274" y="337245"/>
                  <a:pt x="57396" y="267042"/>
                </a:cubicBezTo>
                <a:cubicBezTo>
                  <a:pt x="47518" y="196839"/>
                  <a:pt x="3068" y="-9536"/>
                  <a:pt x="246" y="34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: 図形 464">
            <a:extLst>
              <a:ext uri="{FF2B5EF4-FFF2-40B4-BE49-F238E27FC236}">
                <a16:creationId xmlns:a16="http://schemas.microsoft.com/office/drawing/2014/main" id="{7CF1AC69-9429-4A0D-B981-C817770FAD7D}"/>
              </a:ext>
            </a:extLst>
          </p:cNvPr>
          <p:cNvSpPr/>
          <p:nvPr/>
        </p:nvSpPr>
        <p:spPr>
          <a:xfrm>
            <a:off x="3211097" y="7218759"/>
            <a:ext cx="193053" cy="705024"/>
          </a:xfrm>
          <a:custGeom>
            <a:avLst/>
            <a:gdLst>
              <a:gd name="connsiteX0" fmla="*/ 2003 w 193053"/>
              <a:gd name="connsiteY0" fmla="*/ 1191 h 705024"/>
              <a:gd name="connsiteX1" fmla="*/ 86670 w 193053"/>
              <a:gd name="connsiteY1" fmla="*/ 280591 h 705024"/>
              <a:gd name="connsiteX2" fmla="*/ 150170 w 193053"/>
              <a:gd name="connsiteY2" fmla="*/ 456274 h 705024"/>
              <a:gd name="connsiteX3" fmla="*/ 167103 w 193053"/>
              <a:gd name="connsiteY3" fmla="*/ 625608 h 705024"/>
              <a:gd name="connsiteX4" fmla="*/ 192503 w 193053"/>
              <a:gd name="connsiteY4" fmla="*/ 703924 h 705024"/>
              <a:gd name="connsiteX5" fmla="*/ 184036 w 193053"/>
              <a:gd name="connsiteY5" fmla="*/ 572691 h 705024"/>
              <a:gd name="connsiteX6" fmla="*/ 177686 w 193053"/>
              <a:gd name="connsiteY6" fmla="*/ 397008 h 705024"/>
              <a:gd name="connsiteX7" fmla="*/ 2003 w 193053"/>
              <a:gd name="connsiteY7" fmla="*/ 1191 h 70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053" h="705024">
                <a:moveTo>
                  <a:pt x="2003" y="1191"/>
                </a:moveTo>
                <a:cubicBezTo>
                  <a:pt x="-13166" y="-18212"/>
                  <a:pt x="61976" y="204744"/>
                  <a:pt x="86670" y="280591"/>
                </a:cubicBezTo>
                <a:cubicBezTo>
                  <a:pt x="111365" y="356438"/>
                  <a:pt x="136765" y="398771"/>
                  <a:pt x="150170" y="456274"/>
                </a:cubicBezTo>
                <a:cubicBezTo>
                  <a:pt x="163575" y="513777"/>
                  <a:pt x="160048" y="584333"/>
                  <a:pt x="167103" y="625608"/>
                </a:cubicBezTo>
                <a:cubicBezTo>
                  <a:pt x="174159" y="666883"/>
                  <a:pt x="189681" y="712743"/>
                  <a:pt x="192503" y="703924"/>
                </a:cubicBezTo>
                <a:cubicBezTo>
                  <a:pt x="195325" y="695105"/>
                  <a:pt x="186505" y="623844"/>
                  <a:pt x="184036" y="572691"/>
                </a:cubicBezTo>
                <a:cubicBezTo>
                  <a:pt x="181567" y="521538"/>
                  <a:pt x="208730" y="494022"/>
                  <a:pt x="177686" y="397008"/>
                </a:cubicBezTo>
                <a:cubicBezTo>
                  <a:pt x="146642" y="299994"/>
                  <a:pt x="17172" y="20594"/>
                  <a:pt x="2003" y="119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: 図形 465">
            <a:extLst>
              <a:ext uri="{FF2B5EF4-FFF2-40B4-BE49-F238E27FC236}">
                <a16:creationId xmlns:a16="http://schemas.microsoft.com/office/drawing/2014/main" id="{D01F3185-2935-443D-9096-0D003FBBF79D}"/>
              </a:ext>
            </a:extLst>
          </p:cNvPr>
          <p:cNvSpPr/>
          <p:nvPr/>
        </p:nvSpPr>
        <p:spPr>
          <a:xfrm>
            <a:off x="3371479" y="7886126"/>
            <a:ext cx="50441" cy="291846"/>
          </a:xfrm>
          <a:custGeom>
            <a:avLst/>
            <a:gdLst>
              <a:gd name="connsiteX0" fmla="*/ 36354 w 50441"/>
              <a:gd name="connsiteY0" fmla="*/ 574 h 291846"/>
              <a:gd name="connsiteX1" fmla="*/ 49054 w 50441"/>
              <a:gd name="connsiteY1" fmla="*/ 150857 h 291846"/>
              <a:gd name="connsiteX2" fmla="*/ 371 w 50441"/>
              <a:gd name="connsiteY2" fmla="*/ 290557 h 291846"/>
              <a:gd name="connsiteX3" fmla="*/ 27888 w 50441"/>
              <a:gd name="connsiteY3" fmla="*/ 208007 h 291846"/>
              <a:gd name="connsiteX4" fmla="*/ 36354 w 50441"/>
              <a:gd name="connsiteY4" fmla="*/ 574 h 2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1" h="291846">
                <a:moveTo>
                  <a:pt x="36354" y="574"/>
                </a:moveTo>
                <a:cubicBezTo>
                  <a:pt x="39882" y="-8951"/>
                  <a:pt x="55051" y="102527"/>
                  <a:pt x="49054" y="150857"/>
                </a:cubicBezTo>
                <a:cubicBezTo>
                  <a:pt x="43057" y="199187"/>
                  <a:pt x="3899" y="281032"/>
                  <a:pt x="371" y="290557"/>
                </a:cubicBezTo>
                <a:cubicBezTo>
                  <a:pt x="-3157" y="300082"/>
                  <a:pt x="19421" y="255279"/>
                  <a:pt x="27888" y="208007"/>
                </a:cubicBezTo>
                <a:cubicBezTo>
                  <a:pt x="36355" y="160735"/>
                  <a:pt x="32826" y="10099"/>
                  <a:pt x="36354" y="57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: 図形 466">
            <a:extLst>
              <a:ext uri="{FF2B5EF4-FFF2-40B4-BE49-F238E27FC236}">
                <a16:creationId xmlns:a16="http://schemas.microsoft.com/office/drawing/2014/main" id="{9C37F905-D162-44E9-A939-DF307A0D66FC}"/>
              </a:ext>
            </a:extLst>
          </p:cNvPr>
          <p:cNvSpPr/>
          <p:nvPr/>
        </p:nvSpPr>
        <p:spPr>
          <a:xfrm>
            <a:off x="2524575" y="7613366"/>
            <a:ext cx="215698" cy="673410"/>
          </a:xfrm>
          <a:custGeom>
            <a:avLst/>
            <a:gdLst>
              <a:gd name="connsiteX0" fmla="*/ 608 w 215698"/>
              <a:gd name="connsiteY0" fmla="*/ 284 h 673410"/>
              <a:gd name="connsiteX1" fmla="*/ 123375 w 215698"/>
              <a:gd name="connsiteY1" fmla="*/ 387634 h 673410"/>
              <a:gd name="connsiteX2" fmla="*/ 210158 w 215698"/>
              <a:gd name="connsiteY2" fmla="*/ 664917 h 673410"/>
              <a:gd name="connsiteX3" fmla="*/ 203808 w 215698"/>
              <a:gd name="connsiteY3" fmla="*/ 588717 h 673410"/>
              <a:gd name="connsiteX4" fmla="*/ 178408 w 215698"/>
              <a:gd name="connsiteY4" fmla="*/ 451134 h 673410"/>
              <a:gd name="connsiteX5" fmla="*/ 608 w 215698"/>
              <a:gd name="connsiteY5" fmla="*/ 284 h 67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98" h="673410">
                <a:moveTo>
                  <a:pt x="608" y="284"/>
                </a:moveTo>
                <a:cubicBezTo>
                  <a:pt x="-8564" y="-10299"/>
                  <a:pt x="88450" y="276862"/>
                  <a:pt x="123375" y="387634"/>
                </a:cubicBezTo>
                <a:cubicBezTo>
                  <a:pt x="158300" y="498406"/>
                  <a:pt x="196753" y="631403"/>
                  <a:pt x="210158" y="664917"/>
                </a:cubicBezTo>
                <a:cubicBezTo>
                  <a:pt x="223563" y="698431"/>
                  <a:pt x="209100" y="624347"/>
                  <a:pt x="203808" y="588717"/>
                </a:cubicBezTo>
                <a:cubicBezTo>
                  <a:pt x="198516" y="553087"/>
                  <a:pt x="210511" y="550617"/>
                  <a:pt x="178408" y="451134"/>
                </a:cubicBezTo>
                <a:cubicBezTo>
                  <a:pt x="146305" y="351651"/>
                  <a:pt x="9780" y="10867"/>
                  <a:pt x="608" y="28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: 図形 467">
            <a:extLst>
              <a:ext uri="{FF2B5EF4-FFF2-40B4-BE49-F238E27FC236}">
                <a16:creationId xmlns:a16="http://schemas.microsoft.com/office/drawing/2014/main" id="{D12AA4DF-4F65-420E-977C-5D1AE9C918F3}"/>
              </a:ext>
            </a:extLst>
          </p:cNvPr>
          <p:cNvSpPr/>
          <p:nvPr/>
        </p:nvSpPr>
        <p:spPr>
          <a:xfrm>
            <a:off x="3191915" y="8288793"/>
            <a:ext cx="387863" cy="415055"/>
          </a:xfrm>
          <a:custGeom>
            <a:avLst/>
            <a:gdLst>
              <a:gd name="connsiteX0" fmla="*/ 387368 w 387863"/>
              <a:gd name="connsiteY0" fmla="*/ 74 h 415055"/>
              <a:gd name="connsiteX1" fmla="*/ 258252 w 387863"/>
              <a:gd name="connsiteY1" fmla="*/ 190574 h 415055"/>
              <a:gd name="connsiteX2" fmla="*/ 175702 w 387863"/>
              <a:gd name="connsiteY2" fmla="*/ 275240 h 415055"/>
              <a:gd name="connsiteX3" fmla="*/ 84685 w 387863"/>
              <a:gd name="connsiteY3" fmla="*/ 366257 h 415055"/>
              <a:gd name="connsiteX4" fmla="*/ 18 w 387863"/>
              <a:gd name="connsiteY4" fmla="*/ 414940 h 415055"/>
              <a:gd name="connsiteX5" fmla="*/ 78335 w 387863"/>
              <a:gd name="connsiteY5" fmla="*/ 353557 h 415055"/>
              <a:gd name="connsiteX6" fmla="*/ 207452 w 387863"/>
              <a:gd name="connsiteY6" fmla="*/ 213857 h 415055"/>
              <a:gd name="connsiteX7" fmla="*/ 387368 w 387863"/>
              <a:gd name="connsiteY7" fmla="*/ 74 h 41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863" h="415055">
                <a:moveTo>
                  <a:pt x="387368" y="74"/>
                </a:moveTo>
                <a:cubicBezTo>
                  <a:pt x="395835" y="-3806"/>
                  <a:pt x="293530" y="144713"/>
                  <a:pt x="258252" y="190574"/>
                </a:cubicBezTo>
                <a:cubicBezTo>
                  <a:pt x="222974" y="236435"/>
                  <a:pt x="175702" y="275240"/>
                  <a:pt x="175702" y="275240"/>
                </a:cubicBezTo>
                <a:cubicBezTo>
                  <a:pt x="146774" y="304521"/>
                  <a:pt x="113966" y="342974"/>
                  <a:pt x="84685" y="366257"/>
                </a:cubicBezTo>
                <a:cubicBezTo>
                  <a:pt x="55404" y="389540"/>
                  <a:pt x="1076" y="417057"/>
                  <a:pt x="18" y="414940"/>
                </a:cubicBezTo>
                <a:cubicBezTo>
                  <a:pt x="-1040" y="412823"/>
                  <a:pt x="43763" y="387071"/>
                  <a:pt x="78335" y="353557"/>
                </a:cubicBezTo>
                <a:cubicBezTo>
                  <a:pt x="112907" y="320043"/>
                  <a:pt x="153830" y="276651"/>
                  <a:pt x="207452" y="213857"/>
                </a:cubicBezTo>
                <a:cubicBezTo>
                  <a:pt x="261074" y="151063"/>
                  <a:pt x="378901" y="3954"/>
                  <a:pt x="387368" y="7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: 図形 468">
            <a:extLst>
              <a:ext uri="{FF2B5EF4-FFF2-40B4-BE49-F238E27FC236}">
                <a16:creationId xmlns:a16="http://schemas.microsoft.com/office/drawing/2014/main" id="{8054D42F-9FE6-418D-862F-C804C51B8EBD}"/>
              </a:ext>
            </a:extLst>
          </p:cNvPr>
          <p:cNvSpPr/>
          <p:nvPr/>
        </p:nvSpPr>
        <p:spPr>
          <a:xfrm>
            <a:off x="2739987" y="8299222"/>
            <a:ext cx="518663" cy="448269"/>
          </a:xfrm>
          <a:custGeom>
            <a:avLst/>
            <a:gdLst>
              <a:gd name="connsiteX0" fmla="*/ 1096 w 518663"/>
              <a:gd name="connsiteY0" fmla="*/ 228 h 448269"/>
              <a:gd name="connsiteX1" fmla="*/ 75180 w 518663"/>
              <a:gd name="connsiteY1" fmla="*/ 266928 h 448269"/>
              <a:gd name="connsiteX2" fmla="*/ 121746 w 518663"/>
              <a:gd name="connsiteY2" fmla="*/ 387578 h 448269"/>
              <a:gd name="connsiteX3" fmla="*/ 147146 w 518663"/>
              <a:gd name="connsiteY3" fmla="*/ 421445 h 448269"/>
              <a:gd name="connsiteX4" fmla="*/ 191596 w 518663"/>
              <a:gd name="connsiteY4" fmla="*/ 434145 h 448269"/>
              <a:gd name="connsiteX5" fmla="*/ 308013 w 518663"/>
              <a:gd name="connsiteY5" fmla="*/ 442611 h 448269"/>
              <a:gd name="connsiteX6" fmla="*/ 464646 w 518663"/>
              <a:gd name="connsiteY6" fmla="*/ 442611 h 448269"/>
              <a:gd name="connsiteX7" fmla="*/ 517563 w 518663"/>
              <a:gd name="connsiteY7" fmla="*/ 370645 h 448269"/>
              <a:gd name="connsiteX8" fmla="*/ 424430 w 518663"/>
              <a:gd name="connsiteY8" fmla="*/ 415095 h 448269"/>
              <a:gd name="connsiteX9" fmla="*/ 299546 w 518663"/>
              <a:gd name="connsiteY9" fmla="*/ 419328 h 448269"/>
              <a:gd name="connsiteX10" fmla="*/ 176780 w 518663"/>
              <a:gd name="connsiteY10" fmla="*/ 393928 h 448269"/>
              <a:gd name="connsiteX11" fmla="*/ 136563 w 518663"/>
              <a:gd name="connsiteY11" fmla="*/ 315611 h 448269"/>
              <a:gd name="connsiteX12" fmla="*/ 1096 w 518663"/>
              <a:gd name="connsiteY12" fmla="*/ 228 h 4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663" h="448269">
                <a:moveTo>
                  <a:pt x="1096" y="228"/>
                </a:moveTo>
                <a:cubicBezTo>
                  <a:pt x="-9134" y="-7886"/>
                  <a:pt x="55072" y="202370"/>
                  <a:pt x="75180" y="266928"/>
                </a:cubicBezTo>
                <a:cubicBezTo>
                  <a:pt x="95288" y="331486"/>
                  <a:pt x="109752" y="361825"/>
                  <a:pt x="121746" y="387578"/>
                </a:cubicBezTo>
                <a:cubicBezTo>
                  <a:pt x="133740" y="413331"/>
                  <a:pt x="135504" y="413684"/>
                  <a:pt x="147146" y="421445"/>
                </a:cubicBezTo>
                <a:cubicBezTo>
                  <a:pt x="158788" y="429206"/>
                  <a:pt x="164785" y="430617"/>
                  <a:pt x="191596" y="434145"/>
                </a:cubicBezTo>
                <a:cubicBezTo>
                  <a:pt x="218407" y="437673"/>
                  <a:pt x="262505" y="441200"/>
                  <a:pt x="308013" y="442611"/>
                </a:cubicBezTo>
                <a:cubicBezTo>
                  <a:pt x="353521" y="444022"/>
                  <a:pt x="429721" y="454605"/>
                  <a:pt x="464646" y="442611"/>
                </a:cubicBezTo>
                <a:cubicBezTo>
                  <a:pt x="499571" y="430617"/>
                  <a:pt x="524266" y="375231"/>
                  <a:pt x="517563" y="370645"/>
                </a:cubicBezTo>
                <a:cubicBezTo>
                  <a:pt x="510860" y="366059"/>
                  <a:pt x="460766" y="406981"/>
                  <a:pt x="424430" y="415095"/>
                </a:cubicBezTo>
                <a:cubicBezTo>
                  <a:pt x="388094" y="423209"/>
                  <a:pt x="340821" y="422856"/>
                  <a:pt x="299546" y="419328"/>
                </a:cubicBezTo>
                <a:cubicBezTo>
                  <a:pt x="258271" y="415800"/>
                  <a:pt x="203944" y="411214"/>
                  <a:pt x="176780" y="393928"/>
                </a:cubicBezTo>
                <a:cubicBezTo>
                  <a:pt x="149616" y="376642"/>
                  <a:pt x="164785" y="385814"/>
                  <a:pt x="136563" y="315611"/>
                </a:cubicBezTo>
                <a:cubicBezTo>
                  <a:pt x="108341" y="245408"/>
                  <a:pt x="11326" y="8342"/>
                  <a:pt x="1096" y="22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: 図形 469">
            <a:extLst>
              <a:ext uri="{FF2B5EF4-FFF2-40B4-BE49-F238E27FC236}">
                <a16:creationId xmlns:a16="http://schemas.microsoft.com/office/drawing/2014/main" id="{D46AC532-942F-4378-81D2-C3D8960D9D1D}"/>
              </a:ext>
            </a:extLst>
          </p:cNvPr>
          <p:cNvSpPr/>
          <p:nvPr/>
        </p:nvSpPr>
        <p:spPr>
          <a:xfrm>
            <a:off x="2733163" y="8244412"/>
            <a:ext cx="892918" cy="328246"/>
          </a:xfrm>
          <a:custGeom>
            <a:avLst/>
            <a:gdLst>
              <a:gd name="connsiteX0" fmla="*/ 7920 w 892918"/>
              <a:gd name="connsiteY0" fmla="*/ 10588 h 328246"/>
              <a:gd name="connsiteX1" fmla="*/ 62954 w 892918"/>
              <a:gd name="connsiteY1" fmla="*/ 44455 h 328246"/>
              <a:gd name="connsiteX2" fmla="*/ 325420 w 892918"/>
              <a:gd name="connsiteY2" fmla="*/ 230721 h 328246"/>
              <a:gd name="connsiteX3" fmla="*/ 454537 w 892918"/>
              <a:gd name="connsiteY3" fmla="*/ 311155 h 328246"/>
              <a:gd name="connsiteX4" fmla="*/ 477820 w 892918"/>
              <a:gd name="connsiteY4" fmla="*/ 273055 h 328246"/>
              <a:gd name="connsiteX5" fmla="*/ 577304 w 892918"/>
              <a:gd name="connsiteY5" fmla="*/ 133355 h 328246"/>
              <a:gd name="connsiteX6" fmla="*/ 657737 w 892918"/>
              <a:gd name="connsiteY6" fmla="*/ 133355 h 328246"/>
              <a:gd name="connsiteX7" fmla="*/ 725470 w 892918"/>
              <a:gd name="connsiteY7" fmla="*/ 124888 h 328246"/>
              <a:gd name="connsiteX8" fmla="*/ 765687 w 892918"/>
              <a:gd name="connsiteY8" fmla="*/ 97371 h 328246"/>
              <a:gd name="connsiteX9" fmla="*/ 892687 w 892918"/>
              <a:gd name="connsiteY9" fmla="*/ 5 h 328246"/>
              <a:gd name="connsiteX10" fmla="*/ 795320 w 892918"/>
              <a:gd name="connsiteY10" fmla="*/ 93138 h 328246"/>
              <a:gd name="connsiteX11" fmla="*/ 731820 w 892918"/>
              <a:gd name="connsiteY11" fmla="*/ 146055 h 328246"/>
              <a:gd name="connsiteX12" fmla="*/ 602704 w 892918"/>
              <a:gd name="connsiteY12" fmla="*/ 154521 h 328246"/>
              <a:gd name="connsiteX13" fmla="*/ 570954 w 892918"/>
              <a:gd name="connsiteY13" fmla="*/ 173571 h 328246"/>
              <a:gd name="connsiteX14" fmla="*/ 511687 w 892918"/>
              <a:gd name="connsiteY14" fmla="*/ 260355 h 328246"/>
              <a:gd name="connsiteX15" fmla="*/ 435487 w 892918"/>
              <a:gd name="connsiteY15" fmla="*/ 328088 h 328246"/>
              <a:gd name="connsiteX16" fmla="*/ 312720 w 892918"/>
              <a:gd name="connsiteY16" fmla="*/ 241305 h 328246"/>
              <a:gd name="connsiteX17" fmla="*/ 192070 w 892918"/>
              <a:gd name="connsiteY17" fmla="*/ 143938 h 328246"/>
              <a:gd name="connsiteX18" fmla="*/ 7920 w 892918"/>
              <a:gd name="connsiteY18" fmla="*/ 10588 h 3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2918" h="328246">
                <a:moveTo>
                  <a:pt x="7920" y="10588"/>
                </a:moveTo>
                <a:cubicBezTo>
                  <a:pt x="-13599" y="-5992"/>
                  <a:pt x="10037" y="7766"/>
                  <a:pt x="62954" y="44455"/>
                </a:cubicBezTo>
                <a:cubicBezTo>
                  <a:pt x="115871" y="81144"/>
                  <a:pt x="325420" y="230721"/>
                  <a:pt x="325420" y="230721"/>
                </a:cubicBezTo>
                <a:cubicBezTo>
                  <a:pt x="390684" y="275171"/>
                  <a:pt x="429137" y="304099"/>
                  <a:pt x="454537" y="311155"/>
                </a:cubicBezTo>
                <a:cubicBezTo>
                  <a:pt x="479937" y="318211"/>
                  <a:pt x="457359" y="302688"/>
                  <a:pt x="477820" y="273055"/>
                </a:cubicBezTo>
                <a:cubicBezTo>
                  <a:pt x="498281" y="243422"/>
                  <a:pt x="547318" y="156638"/>
                  <a:pt x="577304" y="133355"/>
                </a:cubicBezTo>
                <a:cubicBezTo>
                  <a:pt x="607290" y="110072"/>
                  <a:pt x="633043" y="134766"/>
                  <a:pt x="657737" y="133355"/>
                </a:cubicBezTo>
                <a:cubicBezTo>
                  <a:pt x="682431" y="131944"/>
                  <a:pt x="707478" y="130885"/>
                  <a:pt x="725470" y="124888"/>
                </a:cubicBezTo>
                <a:cubicBezTo>
                  <a:pt x="743462" y="118891"/>
                  <a:pt x="737818" y="118185"/>
                  <a:pt x="765687" y="97371"/>
                </a:cubicBezTo>
                <a:cubicBezTo>
                  <a:pt x="793556" y="76557"/>
                  <a:pt x="887748" y="710"/>
                  <a:pt x="892687" y="5"/>
                </a:cubicBezTo>
                <a:cubicBezTo>
                  <a:pt x="897626" y="-700"/>
                  <a:pt x="822131" y="68796"/>
                  <a:pt x="795320" y="93138"/>
                </a:cubicBezTo>
                <a:cubicBezTo>
                  <a:pt x="768509" y="117480"/>
                  <a:pt x="763923" y="135825"/>
                  <a:pt x="731820" y="146055"/>
                </a:cubicBezTo>
                <a:cubicBezTo>
                  <a:pt x="699717" y="156286"/>
                  <a:pt x="629515" y="149935"/>
                  <a:pt x="602704" y="154521"/>
                </a:cubicBezTo>
                <a:cubicBezTo>
                  <a:pt x="575893" y="159107"/>
                  <a:pt x="586123" y="155932"/>
                  <a:pt x="570954" y="173571"/>
                </a:cubicBezTo>
                <a:cubicBezTo>
                  <a:pt x="555785" y="191210"/>
                  <a:pt x="534265" y="234602"/>
                  <a:pt x="511687" y="260355"/>
                </a:cubicBezTo>
                <a:cubicBezTo>
                  <a:pt x="489109" y="286108"/>
                  <a:pt x="468648" y="331263"/>
                  <a:pt x="435487" y="328088"/>
                </a:cubicBezTo>
                <a:cubicBezTo>
                  <a:pt x="402326" y="324913"/>
                  <a:pt x="353290" y="271997"/>
                  <a:pt x="312720" y="241305"/>
                </a:cubicBezTo>
                <a:cubicBezTo>
                  <a:pt x="272151" y="210613"/>
                  <a:pt x="246398" y="179921"/>
                  <a:pt x="192070" y="143938"/>
                </a:cubicBezTo>
                <a:cubicBezTo>
                  <a:pt x="137742" y="107955"/>
                  <a:pt x="29439" y="27168"/>
                  <a:pt x="7920" y="1058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: 図形 470">
            <a:extLst>
              <a:ext uri="{FF2B5EF4-FFF2-40B4-BE49-F238E27FC236}">
                <a16:creationId xmlns:a16="http://schemas.microsoft.com/office/drawing/2014/main" id="{BF88D0AB-F1EA-4BE4-9B4A-553D629F9CF6}"/>
              </a:ext>
            </a:extLst>
          </p:cNvPr>
          <p:cNvSpPr/>
          <p:nvPr/>
        </p:nvSpPr>
        <p:spPr>
          <a:xfrm>
            <a:off x="3361843" y="7162067"/>
            <a:ext cx="316234" cy="377832"/>
          </a:xfrm>
          <a:custGeom>
            <a:avLst/>
            <a:gdLst>
              <a:gd name="connsiteX0" fmla="*/ 314807 w 316234"/>
              <a:gd name="connsiteY0" fmla="*/ 4966 h 377832"/>
              <a:gd name="connsiteX1" fmla="*/ 181457 w 316234"/>
              <a:gd name="connsiteY1" fmla="*/ 174300 h 377832"/>
              <a:gd name="connsiteX2" fmla="*/ 5774 w 316234"/>
              <a:gd name="connsiteY2" fmla="*/ 371150 h 377832"/>
              <a:gd name="connsiteX3" fmla="*/ 50224 w 316234"/>
              <a:gd name="connsiteY3" fmla="*/ 320350 h 377832"/>
              <a:gd name="connsiteX4" fmla="*/ 128540 w 316234"/>
              <a:gd name="connsiteY4" fmla="*/ 208166 h 377832"/>
              <a:gd name="connsiteX5" fmla="*/ 242840 w 316234"/>
              <a:gd name="connsiteY5" fmla="*/ 62116 h 377832"/>
              <a:gd name="connsiteX6" fmla="*/ 314807 w 316234"/>
              <a:gd name="connsiteY6" fmla="*/ 4966 h 3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234" h="377832">
                <a:moveTo>
                  <a:pt x="314807" y="4966"/>
                </a:moveTo>
                <a:cubicBezTo>
                  <a:pt x="304577" y="23663"/>
                  <a:pt x="232962" y="113269"/>
                  <a:pt x="181457" y="174300"/>
                </a:cubicBezTo>
                <a:cubicBezTo>
                  <a:pt x="129951" y="235331"/>
                  <a:pt x="27646" y="346808"/>
                  <a:pt x="5774" y="371150"/>
                </a:cubicBezTo>
                <a:cubicBezTo>
                  <a:pt x="-16098" y="395492"/>
                  <a:pt x="29763" y="347514"/>
                  <a:pt x="50224" y="320350"/>
                </a:cubicBezTo>
                <a:cubicBezTo>
                  <a:pt x="70685" y="293186"/>
                  <a:pt x="96437" y="251205"/>
                  <a:pt x="128540" y="208166"/>
                </a:cubicBezTo>
                <a:cubicBezTo>
                  <a:pt x="160643" y="165127"/>
                  <a:pt x="207562" y="100569"/>
                  <a:pt x="242840" y="62116"/>
                </a:cubicBezTo>
                <a:cubicBezTo>
                  <a:pt x="278118" y="23663"/>
                  <a:pt x="325037" y="-13731"/>
                  <a:pt x="314807" y="496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: 図形 471">
            <a:extLst>
              <a:ext uri="{FF2B5EF4-FFF2-40B4-BE49-F238E27FC236}">
                <a16:creationId xmlns:a16="http://schemas.microsoft.com/office/drawing/2014/main" id="{72593B5A-7590-499D-858D-81CDA25A9500}"/>
              </a:ext>
            </a:extLst>
          </p:cNvPr>
          <p:cNvSpPr/>
          <p:nvPr/>
        </p:nvSpPr>
        <p:spPr>
          <a:xfrm>
            <a:off x="4303462" y="6222297"/>
            <a:ext cx="221979" cy="435305"/>
          </a:xfrm>
          <a:custGeom>
            <a:avLst/>
            <a:gdLst>
              <a:gd name="connsiteX0" fmla="*/ 221971 w 221979"/>
              <a:gd name="connsiteY0" fmla="*/ 703 h 435305"/>
              <a:gd name="connsiteX1" fmla="*/ 80155 w 221979"/>
              <a:gd name="connsiteY1" fmla="*/ 237770 h 435305"/>
              <a:gd name="connsiteX2" fmla="*/ 3955 w 221979"/>
              <a:gd name="connsiteY2" fmla="*/ 430386 h 435305"/>
              <a:gd name="connsiteX3" fmla="*/ 18771 w 221979"/>
              <a:gd name="connsiteY3" fmla="*/ 360536 h 435305"/>
              <a:gd name="connsiteX4" fmla="*/ 86505 w 221979"/>
              <a:gd name="connsiteY4" fmla="*/ 172153 h 435305"/>
              <a:gd name="connsiteX5" fmla="*/ 221971 w 221979"/>
              <a:gd name="connsiteY5" fmla="*/ 703 h 43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979" h="435305">
                <a:moveTo>
                  <a:pt x="221971" y="703"/>
                </a:moveTo>
                <a:cubicBezTo>
                  <a:pt x="220913" y="11639"/>
                  <a:pt x="116491" y="166156"/>
                  <a:pt x="80155" y="237770"/>
                </a:cubicBezTo>
                <a:cubicBezTo>
                  <a:pt x="43819" y="309384"/>
                  <a:pt x="14186" y="409925"/>
                  <a:pt x="3955" y="430386"/>
                </a:cubicBezTo>
                <a:cubicBezTo>
                  <a:pt x="-6276" y="450847"/>
                  <a:pt x="5013" y="403575"/>
                  <a:pt x="18771" y="360536"/>
                </a:cubicBezTo>
                <a:cubicBezTo>
                  <a:pt x="32529" y="317497"/>
                  <a:pt x="52638" y="235300"/>
                  <a:pt x="86505" y="172153"/>
                </a:cubicBezTo>
                <a:cubicBezTo>
                  <a:pt x="120372" y="109006"/>
                  <a:pt x="223029" y="-10233"/>
                  <a:pt x="221971" y="70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: 図形 472">
            <a:extLst>
              <a:ext uri="{FF2B5EF4-FFF2-40B4-BE49-F238E27FC236}">
                <a16:creationId xmlns:a16="http://schemas.microsoft.com/office/drawing/2014/main" id="{1ABAF17F-9FE1-4FD2-984F-0490855F182F}"/>
              </a:ext>
            </a:extLst>
          </p:cNvPr>
          <p:cNvSpPr/>
          <p:nvPr/>
        </p:nvSpPr>
        <p:spPr>
          <a:xfrm>
            <a:off x="4026107" y="6669232"/>
            <a:ext cx="283050" cy="770577"/>
          </a:xfrm>
          <a:custGeom>
            <a:avLst/>
            <a:gdLst>
              <a:gd name="connsiteX0" fmla="*/ 281310 w 283050"/>
              <a:gd name="connsiteY0" fmla="*/ 10968 h 770577"/>
              <a:gd name="connsiteX1" fmla="*/ 171243 w 283050"/>
              <a:gd name="connsiteY1" fmla="*/ 317885 h 770577"/>
              <a:gd name="connsiteX2" fmla="*/ 8260 w 283050"/>
              <a:gd name="connsiteY2" fmla="*/ 745451 h 770577"/>
              <a:gd name="connsiteX3" fmla="*/ 35776 w 283050"/>
              <a:gd name="connsiteY3" fmla="*/ 681951 h 770577"/>
              <a:gd name="connsiteX4" fmla="*/ 137376 w 283050"/>
              <a:gd name="connsiteY4" fmla="*/ 362335 h 770577"/>
              <a:gd name="connsiteX5" fmla="*/ 230510 w 283050"/>
              <a:gd name="connsiteY5" fmla="*/ 97751 h 770577"/>
              <a:gd name="connsiteX6" fmla="*/ 281310 w 283050"/>
              <a:gd name="connsiteY6" fmla="*/ 10968 h 7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050" h="770577">
                <a:moveTo>
                  <a:pt x="281310" y="10968"/>
                </a:moveTo>
                <a:cubicBezTo>
                  <a:pt x="271432" y="47657"/>
                  <a:pt x="216751" y="195471"/>
                  <a:pt x="171243" y="317885"/>
                </a:cubicBezTo>
                <a:cubicBezTo>
                  <a:pt x="125735" y="440299"/>
                  <a:pt x="30838" y="684774"/>
                  <a:pt x="8260" y="745451"/>
                </a:cubicBezTo>
                <a:cubicBezTo>
                  <a:pt x="-14318" y="806128"/>
                  <a:pt x="14257" y="745804"/>
                  <a:pt x="35776" y="681951"/>
                </a:cubicBezTo>
                <a:cubicBezTo>
                  <a:pt x="57295" y="618098"/>
                  <a:pt x="104920" y="459702"/>
                  <a:pt x="137376" y="362335"/>
                </a:cubicBezTo>
                <a:cubicBezTo>
                  <a:pt x="169832" y="264968"/>
                  <a:pt x="204052" y="159134"/>
                  <a:pt x="230510" y="97751"/>
                </a:cubicBezTo>
                <a:cubicBezTo>
                  <a:pt x="256968" y="36368"/>
                  <a:pt x="291188" y="-25721"/>
                  <a:pt x="281310" y="1096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: 図形 473">
            <a:extLst>
              <a:ext uri="{FF2B5EF4-FFF2-40B4-BE49-F238E27FC236}">
                <a16:creationId xmlns:a16="http://schemas.microsoft.com/office/drawing/2014/main" id="{C22C1CFB-A2D0-4A71-B1CA-3003FA06738B}"/>
              </a:ext>
            </a:extLst>
          </p:cNvPr>
          <p:cNvSpPr/>
          <p:nvPr/>
        </p:nvSpPr>
        <p:spPr>
          <a:xfrm>
            <a:off x="3905002" y="7262213"/>
            <a:ext cx="178382" cy="418765"/>
          </a:xfrm>
          <a:custGeom>
            <a:avLst/>
            <a:gdLst>
              <a:gd name="connsiteX0" fmla="*/ 178048 w 178382"/>
              <a:gd name="connsiteY0" fmla="*/ 70 h 418765"/>
              <a:gd name="connsiteX1" fmla="*/ 78565 w 178382"/>
              <a:gd name="connsiteY1" fmla="*/ 251954 h 418765"/>
              <a:gd name="connsiteX2" fmla="*/ 2365 w 178382"/>
              <a:gd name="connsiteY2" fmla="*/ 417054 h 418765"/>
              <a:gd name="connsiteX3" fmla="*/ 21415 w 178382"/>
              <a:gd name="connsiteY3" fmla="*/ 334504 h 418765"/>
              <a:gd name="connsiteX4" fmla="*/ 42581 w 178382"/>
              <a:gd name="connsiteY4" fmla="*/ 277354 h 418765"/>
              <a:gd name="connsiteX5" fmla="*/ 178048 w 178382"/>
              <a:gd name="connsiteY5" fmla="*/ 70 h 41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82" h="418765">
                <a:moveTo>
                  <a:pt x="178048" y="70"/>
                </a:moveTo>
                <a:cubicBezTo>
                  <a:pt x="184045" y="-4163"/>
                  <a:pt x="107845" y="182457"/>
                  <a:pt x="78565" y="251954"/>
                </a:cubicBezTo>
                <a:cubicBezTo>
                  <a:pt x="49285" y="321451"/>
                  <a:pt x="11890" y="403296"/>
                  <a:pt x="2365" y="417054"/>
                </a:cubicBezTo>
                <a:cubicBezTo>
                  <a:pt x="-7160" y="430812"/>
                  <a:pt x="14712" y="357787"/>
                  <a:pt x="21415" y="334504"/>
                </a:cubicBezTo>
                <a:cubicBezTo>
                  <a:pt x="28118" y="311221"/>
                  <a:pt x="17887" y="333093"/>
                  <a:pt x="42581" y="277354"/>
                </a:cubicBezTo>
                <a:cubicBezTo>
                  <a:pt x="67275" y="221615"/>
                  <a:pt x="172051" y="4303"/>
                  <a:pt x="178048" y="7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: 図形 474">
            <a:extLst>
              <a:ext uri="{FF2B5EF4-FFF2-40B4-BE49-F238E27FC236}">
                <a16:creationId xmlns:a16="http://schemas.microsoft.com/office/drawing/2014/main" id="{FC0DD104-BBC5-441D-BEC8-45F38EA30B77}"/>
              </a:ext>
            </a:extLst>
          </p:cNvPr>
          <p:cNvSpPr/>
          <p:nvPr/>
        </p:nvSpPr>
        <p:spPr>
          <a:xfrm>
            <a:off x="3587001" y="7691453"/>
            <a:ext cx="315170" cy="580618"/>
          </a:xfrm>
          <a:custGeom>
            <a:avLst/>
            <a:gdLst>
              <a:gd name="connsiteX0" fmla="*/ 314016 w 315170"/>
              <a:gd name="connsiteY0" fmla="*/ 514 h 580618"/>
              <a:gd name="connsiteX1" fmla="*/ 199716 w 315170"/>
              <a:gd name="connsiteY1" fmla="*/ 231230 h 580618"/>
              <a:gd name="connsiteX2" fmla="*/ 93882 w 315170"/>
              <a:gd name="connsiteY2" fmla="*/ 453480 h 580618"/>
              <a:gd name="connsiteX3" fmla="*/ 2866 w 315170"/>
              <a:gd name="connsiteY3" fmla="*/ 576247 h 580618"/>
              <a:gd name="connsiteX4" fmla="*/ 26149 w 315170"/>
              <a:gd name="connsiteY4" fmla="*/ 542380 h 580618"/>
              <a:gd name="connsiteX5" fmla="*/ 60016 w 315170"/>
              <a:gd name="connsiteY5" fmla="*/ 438664 h 580618"/>
              <a:gd name="connsiteX6" fmla="*/ 125632 w 315170"/>
              <a:gd name="connsiteY6" fmla="*/ 296847 h 580618"/>
              <a:gd name="connsiteX7" fmla="*/ 314016 w 315170"/>
              <a:gd name="connsiteY7" fmla="*/ 514 h 5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70" h="580618">
                <a:moveTo>
                  <a:pt x="314016" y="514"/>
                </a:moveTo>
                <a:cubicBezTo>
                  <a:pt x="326363" y="-10422"/>
                  <a:pt x="236405" y="155736"/>
                  <a:pt x="199716" y="231230"/>
                </a:cubicBezTo>
                <a:cubicBezTo>
                  <a:pt x="163027" y="306724"/>
                  <a:pt x="126690" y="395977"/>
                  <a:pt x="93882" y="453480"/>
                </a:cubicBezTo>
                <a:cubicBezTo>
                  <a:pt x="61074" y="510983"/>
                  <a:pt x="14155" y="561430"/>
                  <a:pt x="2866" y="576247"/>
                </a:cubicBezTo>
                <a:cubicBezTo>
                  <a:pt x="-8423" y="591064"/>
                  <a:pt x="16624" y="565310"/>
                  <a:pt x="26149" y="542380"/>
                </a:cubicBezTo>
                <a:cubicBezTo>
                  <a:pt x="35674" y="519450"/>
                  <a:pt x="43435" y="479586"/>
                  <a:pt x="60016" y="438664"/>
                </a:cubicBezTo>
                <a:cubicBezTo>
                  <a:pt x="76596" y="397742"/>
                  <a:pt x="78360" y="375516"/>
                  <a:pt x="125632" y="296847"/>
                </a:cubicBezTo>
                <a:cubicBezTo>
                  <a:pt x="172904" y="218178"/>
                  <a:pt x="301669" y="11450"/>
                  <a:pt x="314016" y="51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: 図形 475">
            <a:extLst>
              <a:ext uri="{FF2B5EF4-FFF2-40B4-BE49-F238E27FC236}">
                <a16:creationId xmlns:a16="http://schemas.microsoft.com/office/drawing/2014/main" id="{9D4DFE29-7CB1-4DF8-80FF-B319925AA32F}"/>
              </a:ext>
            </a:extLst>
          </p:cNvPr>
          <p:cNvSpPr/>
          <p:nvPr/>
        </p:nvSpPr>
        <p:spPr>
          <a:xfrm>
            <a:off x="6678398" y="5148141"/>
            <a:ext cx="370733" cy="571604"/>
          </a:xfrm>
          <a:custGeom>
            <a:avLst/>
            <a:gdLst>
              <a:gd name="connsiteX0" fmla="*/ 195477 w 370733"/>
              <a:gd name="connsiteY0" fmla="*/ 1709 h 571604"/>
              <a:gd name="connsiteX1" fmla="*/ 341527 w 370733"/>
              <a:gd name="connsiteY1" fmla="*/ 417634 h 571604"/>
              <a:gd name="connsiteX2" fmla="*/ 328827 w 370733"/>
              <a:gd name="connsiteY2" fmla="*/ 436684 h 571604"/>
              <a:gd name="connsiteX3" fmla="*/ 233577 w 370733"/>
              <a:gd name="connsiteY3" fmla="*/ 477959 h 571604"/>
              <a:gd name="connsiteX4" fmla="*/ 1802 w 370733"/>
              <a:gd name="connsiteY4" fmla="*/ 570034 h 571604"/>
              <a:gd name="connsiteX5" fmla="*/ 138327 w 370733"/>
              <a:gd name="connsiteY5" fmla="*/ 525584 h 571604"/>
              <a:gd name="connsiteX6" fmla="*/ 360577 w 370733"/>
              <a:gd name="connsiteY6" fmla="*/ 395409 h 571604"/>
              <a:gd name="connsiteX7" fmla="*/ 322477 w 370733"/>
              <a:gd name="connsiteY7" fmla="*/ 274759 h 571604"/>
              <a:gd name="connsiteX8" fmla="*/ 195477 w 370733"/>
              <a:gd name="connsiteY8" fmla="*/ 1709 h 57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733" h="571604">
                <a:moveTo>
                  <a:pt x="195477" y="1709"/>
                </a:moveTo>
                <a:cubicBezTo>
                  <a:pt x="198652" y="25522"/>
                  <a:pt x="341527" y="417634"/>
                  <a:pt x="341527" y="417634"/>
                </a:cubicBezTo>
                <a:cubicBezTo>
                  <a:pt x="363752" y="490130"/>
                  <a:pt x="346819" y="426630"/>
                  <a:pt x="328827" y="436684"/>
                </a:cubicBezTo>
                <a:cubicBezTo>
                  <a:pt x="310835" y="446738"/>
                  <a:pt x="288081" y="455734"/>
                  <a:pt x="233577" y="477959"/>
                </a:cubicBezTo>
                <a:cubicBezTo>
                  <a:pt x="179073" y="500184"/>
                  <a:pt x="17677" y="562097"/>
                  <a:pt x="1802" y="570034"/>
                </a:cubicBezTo>
                <a:cubicBezTo>
                  <a:pt x="-14073" y="577971"/>
                  <a:pt x="78531" y="554688"/>
                  <a:pt x="138327" y="525584"/>
                </a:cubicBezTo>
                <a:cubicBezTo>
                  <a:pt x="198123" y="496480"/>
                  <a:pt x="329886" y="437213"/>
                  <a:pt x="360577" y="395409"/>
                </a:cubicBezTo>
                <a:cubicBezTo>
                  <a:pt x="391268" y="353605"/>
                  <a:pt x="344702" y="339846"/>
                  <a:pt x="322477" y="274759"/>
                </a:cubicBezTo>
                <a:cubicBezTo>
                  <a:pt x="300252" y="209672"/>
                  <a:pt x="192302" y="-22104"/>
                  <a:pt x="195477" y="170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: 図形 476">
            <a:extLst>
              <a:ext uri="{FF2B5EF4-FFF2-40B4-BE49-F238E27FC236}">
                <a16:creationId xmlns:a16="http://schemas.microsoft.com/office/drawing/2014/main" id="{ADDD6E52-3725-422B-AFFC-FABE776E2356}"/>
              </a:ext>
            </a:extLst>
          </p:cNvPr>
          <p:cNvSpPr/>
          <p:nvPr/>
        </p:nvSpPr>
        <p:spPr>
          <a:xfrm>
            <a:off x="6643507" y="5703459"/>
            <a:ext cx="495613" cy="80215"/>
          </a:xfrm>
          <a:custGeom>
            <a:avLst/>
            <a:gdLst>
              <a:gd name="connsiteX0" fmla="*/ 181 w 495613"/>
              <a:gd name="connsiteY0" fmla="*/ 14716 h 80215"/>
              <a:gd name="connsiteX1" fmla="*/ 90668 w 495613"/>
              <a:gd name="connsiteY1" fmla="*/ 78216 h 80215"/>
              <a:gd name="connsiteX2" fmla="*/ 143056 w 495613"/>
              <a:gd name="connsiteY2" fmla="*/ 65516 h 80215"/>
              <a:gd name="connsiteX3" fmla="*/ 363718 w 495613"/>
              <a:gd name="connsiteY3" fmla="*/ 21066 h 80215"/>
              <a:gd name="connsiteX4" fmla="*/ 495481 w 495613"/>
              <a:gd name="connsiteY4" fmla="*/ 11541 h 80215"/>
              <a:gd name="connsiteX5" fmla="*/ 384356 w 495613"/>
              <a:gd name="connsiteY5" fmla="*/ 429 h 80215"/>
              <a:gd name="connsiteX6" fmla="*/ 193856 w 495613"/>
              <a:gd name="connsiteY6" fmla="*/ 27416 h 80215"/>
              <a:gd name="connsiteX7" fmla="*/ 116068 w 495613"/>
              <a:gd name="connsiteY7" fmla="*/ 67104 h 80215"/>
              <a:gd name="connsiteX8" fmla="*/ 181 w 495613"/>
              <a:gd name="connsiteY8" fmla="*/ 14716 h 8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613" h="80215">
                <a:moveTo>
                  <a:pt x="181" y="14716"/>
                </a:moveTo>
                <a:cubicBezTo>
                  <a:pt x="-4052" y="16568"/>
                  <a:pt x="66856" y="69749"/>
                  <a:pt x="90668" y="78216"/>
                </a:cubicBezTo>
                <a:cubicBezTo>
                  <a:pt x="114480" y="86683"/>
                  <a:pt x="143056" y="65516"/>
                  <a:pt x="143056" y="65516"/>
                </a:cubicBezTo>
                <a:cubicBezTo>
                  <a:pt x="188564" y="55991"/>
                  <a:pt x="304981" y="30062"/>
                  <a:pt x="363718" y="21066"/>
                </a:cubicBezTo>
                <a:cubicBezTo>
                  <a:pt x="422455" y="12070"/>
                  <a:pt x="492041" y="14980"/>
                  <a:pt x="495481" y="11541"/>
                </a:cubicBezTo>
                <a:cubicBezTo>
                  <a:pt x="498921" y="8102"/>
                  <a:pt x="434627" y="-2217"/>
                  <a:pt x="384356" y="429"/>
                </a:cubicBezTo>
                <a:cubicBezTo>
                  <a:pt x="334085" y="3075"/>
                  <a:pt x="238571" y="16304"/>
                  <a:pt x="193856" y="27416"/>
                </a:cubicBezTo>
                <a:cubicBezTo>
                  <a:pt x="149141" y="38528"/>
                  <a:pt x="145172" y="63929"/>
                  <a:pt x="116068" y="67104"/>
                </a:cubicBezTo>
                <a:cubicBezTo>
                  <a:pt x="86964" y="70279"/>
                  <a:pt x="4414" y="12864"/>
                  <a:pt x="181" y="1471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: 図形 477">
            <a:extLst>
              <a:ext uri="{FF2B5EF4-FFF2-40B4-BE49-F238E27FC236}">
                <a16:creationId xmlns:a16="http://schemas.microsoft.com/office/drawing/2014/main" id="{2194DFAB-07D1-4DD8-B785-42E63602981E}"/>
              </a:ext>
            </a:extLst>
          </p:cNvPr>
          <p:cNvSpPr/>
          <p:nvPr/>
        </p:nvSpPr>
        <p:spPr>
          <a:xfrm>
            <a:off x="6691311" y="5711588"/>
            <a:ext cx="119190" cy="43881"/>
          </a:xfrm>
          <a:custGeom>
            <a:avLst/>
            <a:gdLst>
              <a:gd name="connsiteX0" fmla="*/ 2 w 119190"/>
              <a:gd name="connsiteY0" fmla="*/ 237 h 43881"/>
              <a:gd name="connsiteX1" fmla="*/ 96839 w 119190"/>
              <a:gd name="connsiteY1" fmla="*/ 35162 h 43881"/>
              <a:gd name="connsiteX2" fmla="*/ 119064 w 119190"/>
              <a:gd name="connsiteY2" fmla="*/ 43100 h 43881"/>
              <a:gd name="connsiteX3" fmla="*/ 100014 w 119190"/>
              <a:gd name="connsiteY3" fmla="*/ 20875 h 43881"/>
              <a:gd name="connsiteX4" fmla="*/ 2 w 119190"/>
              <a:gd name="connsiteY4" fmla="*/ 237 h 4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90" h="43881">
                <a:moveTo>
                  <a:pt x="2" y="237"/>
                </a:moveTo>
                <a:cubicBezTo>
                  <a:pt x="-527" y="2618"/>
                  <a:pt x="96839" y="35162"/>
                  <a:pt x="96839" y="35162"/>
                </a:cubicBezTo>
                <a:cubicBezTo>
                  <a:pt x="116683" y="42306"/>
                  <a:pt x="118535" y="45481"/>
                  <a:pt x="119064" y="43100"/>
                </a:cubicBezTo>
                <a:cubicBezTo>
                  <a:pt x="119593" y="40719"/>
                  <a:pt x="119329" y="27754"/>
                  <a:pt x="100014" y="20875"/>
                </a:cubicBezTo>
                <a:cubicBezTo>
                  <a:pt x="80700" y="13996"/>
                  <a:pt x="531" y="-2144"/>
                  <a:pt x="2" y="23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: 図形 478">
            <a:extLst>
              <a:ext uri="{FF2B5EF4-FFF2-40B4-BE49-F238E27FC236}">
                <a16:creationId xmlns:a16="http://schemas.microsoft.com/office/drawing/2014/main" id="{1785694A-A303-4727-9692-80E26FF4E12D}"/>
              </a:ext>
            </a:extLst>
          </p:cNvPr>
          <p:cNvSpPr/>
          <p:nvPr/>
        </p:nvSpPr>
        <p:spPr>
          <a:xfrm>
            <a:off x="7172206" y="5329376"/>
            <a:ext cx="140905" cy="288803"/>
          </a:xfrm>
          <a:custGeom>
            <a:avLst/>
            <a:gdLst>
              <a:gd name="connsiteX0" fmla="*/ 119 w 140905"/>
              <a:gd name="connsiteY0" fmla="*/ 1449 h 288803"/>
              <a:gd name="connsiteX1" fmla="*/ 133469 w 140905"/>
              <a:gd name="connsiteY1" fmla="*/ 277674 h 288803"/>
              <a:gd name="connsiteX2" fmla="*/ 122357 w 140905"/>
              <a:gd name="connsiteY2" fmla="*/ 228462 h 288803"/>
              <a:gd name="connsiteX3" fmla="*/ 109657 w 140905"/>
              <a:gd name="connsiteY3" fmla="*/ 171312 h 288803"/>
              <a:gd name="connsiteX4" fmla="*/ 119 w 140905"/>
              <a:gd name="connsiteY4" fmla="*/ 1449 h 28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05" h="288803">
                <a:moveTo>
                  <a:pt x="119" y="1449"/>
                </a:moveTo>
                <a:cubicBezTo>
                  <a:pt x="4088" y="19176"/>
                  <a:pt x="113096" y="239839"/>
                  <a:pt x="133469" y="277674"/>
                </a:cubicBezTo>
                <a:cubicBezTo>
                  <a:pt x="153842" y="315509"/>
                  <a:pt x="126326" y="246189"/>
                  <a:pt x="122357" y="228462"/>
                </a:cubicBezTo>
                <a:cubicBezTo>
                  <a:pt x="118388" y="210735"/>
                  <a:pt x="127384" y="208883"/>
                  <a:pt x="109657" y="171312"/>
                </a:cubicBezTo>
                <a:cubicBezTo>
                  <a:pt x="91930" y="133741"/>
                  <a:pt x="-3850" y="-16278"/>
                  <a:pt x="119" y="144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: 図形 479">
            <a:extLst>
              <a:ext uri="{FF2B5EF4-FFF2-40B4-BE49-F238E27FC236}">
                <a16:creationId xmlns:a16="http://schemas.microsoft.com/office/drawing/2014/main" id="{D21E7C3C-709B-4A0C-B285-AABB55B568DB}"/>
              </a:ext>
            </a:extLst>
          </p:cNvPr>
          <p:cNvSpPr/>
          <p:nvPr/>
        </p:nvSpPr>
        <p:spPr>
          <a:xfrm>
            <a:off x="7294577" y="5378230"/>
            <a:ext cx="131716" cy="551185"/>
          </a:xfrm>
          <a:custGeom>
            <a:avLst/>
            <a:gdLst>
              <a:gd name="connsiteX0" fmla="*/ 20623 w 131716"/>
              <a:gd name="connsiteY0" fmla="*/ 220 h 551185"/>
              <a:gd name="connsiteX1" fmla="*/ 22740 w 131716"/>
              <a:gd name="connsiteY1" fmla="*/ 171670 h 551185"/>
              <a:gd name="connsiteX2" fmla="*/ 48140 w 131716"/>
              <a:gd name="connsiteY2" fmla="*/ 273270 h 551185"/>
              <a:gd name="connsiteX3" fmla="*/ 130690 w 131716"/>
              <a:gd name="connsiteY3" fmla="*/ 544203 h 551185"/>
              <a:gd name="connsiteX4" fmla="*/ 88356 w 131716"/>
              <a:gd name="connsiteY4" fmla="*/ 448953 h 551185"/>
              <a:gd name="connsiteX5" fmla="*/ 1573 w 131716"/>
              <a:gd name="connsiteY5" fmla="*/ 209770 h 551185"/>
              <a:gd name="connsiteX6" fmla="*/ 20623 w 131716"/>
              <a:gd name="connsiteY6" fmla="*/ 220 h 55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716" h="551185">
                <a:moveTo>
                  <a:pt x="20623" y="220"/>
                </a:moveTo>
                <a:cubicBezTo>
                  <a:pt x="24151" y="-6130"/>
                  <a:pt x="18154" y="126162"/>
                  <a:pt x="22740" y="171670"/>
                </a:cubicBezTo>
                <a:cubicBezTo>
                  <a:pt x="27326" y="217178"/>
                  <a:pt x="30148" y="211181"/>
                  <a:pt x="48140" y="273270"/>
                </a:cubicBezTo>
                <a:cubicBezTo>
                  <a:pt x="66132" y="335359"/>
                  <a:pt x="123987" y="514923"/>
                  <a:pt x="130690" y="544203"/>
                </a:cubicBezTo>
                <a:cubicBezTo>
                  <a:pt x="137393" y="573483"/>
                  <a:pt x="109876" y="504692"/>
                  <a:pt x="88356" y="448953"/>
                </a:cubicBezTo>
                <a:cubicBezTo>
                  <a:pt x="66836" y="393214"/>
                  <a:pt x="9334" y="283853"/>
                  <a:pt x="1573" y="209770"/>
                </a:cubicBezTo>
                <a:cubicBezTo>
                  <a:pt x="-6188" y="135687"/>
                  <a:pt x="17095" y="6570"/>
                  <a:pt x="20623" y="22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: 図形 480">
            <a:extLst>
              <a:ext uri="{FF2B5EF4-FFF2-40B4-BE49-F238E27FC236}">
                <a16:creationId xmlns:a16="http://schemas.microsoft.com/office/drawing/2014/main" id="{AA2D4170-FED7-4B3B-92CE-2B7D1D7788F0}"/>
              </a:ext>
            </a:extLst>
          </p:cNvPr>
          <p:cNvSpPr/>
          <p:nvPr/>
        </p:nvSpPr>
        <p:spPr>
          <a:xfrm>
            <a:off x="7102348" y="5711888"/>
            <a:ext cx="371636" cy="280843"/>
          </a:xfrm>
          <a:custGeom>
            <a:avLst/>
            <a:gdLst>
              <a:gd name="connsiteX0" fmla="*/ 7535 w 371636"/>
              <a:gd name="connsiteY0" fmla="*/ 5229 h 280843"/>
              <a:gd name="connsiteX1" fmla="*/ 71035 w 371636"/>
              <a:gd name="connsiteY1" fmla="*/ 39095 h 280843"/>
              <a:gd name="connsiteX2" fmla="*/ 297519 w 371636"/>
              <a:gd name="connsiteY2" fmla="*/ 206312 h 280843"/>
              <a:gd name="connsiteX3" fmla="*/ 371602 w 371636"/>
              <a:gd name="connsiteY3" fmla="*/ 280395 h 280843"/>
              <a:gd name="connsiteX4" fmla="*/ 305985 w 371636"/>
              <a:gd name="connsiteY4" fmla="*/ 231712 h 280843"/>
              <a:gd name="connsiteX5" fmla="*/ 219202 w 371636"/>
              <a:gd name="connsiteY5" fmla="*/ 121645 h 280843"/>
              <a:gd name="connsiteX6" fmla="*/ 7535 w 371636"/>
              <a:gd name="connsiteY6" fmla="*/ 5229 h 28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636" h="280843">
                <a:moveTo>
                  <a:pt x="7535" y="5229"/>
                </a:moveTo>
                <a:cubicBezTo>
                  <a:pt x="-17159" y="-8529"/>
                  <a:pt x="22704" y="5581"/>
                  <a:pt x="71035" y="39095"/>
                </a:cubicBezTo>
                <a:cubicBezTo>
                  <a:pt x="119366" y="72609"/>
                  <a:pt x="247425" y="166095"/>
                  <a:pt x="297519" y="206312"/>
                </a:cubicBezTo>
                <a:cubicBezTo>
                  <a:pt x="347613" y="246529"/>
                  <a:pt x="370191" y="276162"/>
                  <a:pt x="371602" y="280395"/>
                </a:cubicBezTo>
                <a:cubicBezTo>
                  <a:pt x="373013" y="284628"/>
                  <a:pt x="331385" y="258170"/>
                  <a:pt x="305985" y="231712"/>
                </a:cubicBezTo>
                <a:cubicBezTo>
                  <a:pt x="280585" y="205254"/>
                  <a:pt x="266474" y="157981"/>
                  <a:pt x="219202" y="121645"/>
                </a:cubicBezTo>
                <a:cubicBezTo>
                  <a:pt x="171930" y="85309"/>
                  <a:pt x="32229" y="18987"/>
                  <a:pt x="7535" y="52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: 図形 481">
            <a:extLst>
              <a:ext uri="{FF2B5EF4-FFF2-40B4-BE49-F238E27FC236}">
                <a16:creationId xmlns:a16="http://schemas.microsoft.com/office/drawing/2014/main" id="{076D6728-83B8-4CEB-AA19-D6C3F4F81209}"/>
              </a:ext>
            </a:extLst>
          </p:cNvPr>
          <p:cNvSpPr/>
          <p:nvPr/>
        </p:nvSpPr>
        <p:spPr>
          <a:xfrm>
            <a:off x="7033601" y="5989071"/>
            <a:ext cx="618548" cy="1203768"/>
          </a:xfrm>
          <a:custGeom>
            <a:avLst/>
            <a:gdLst>
              <a:gd name="connsiteX0" fmla="*/ 443524 w 618548"/>
              <a:gd name="connsiteY0" fmla="*/ 2154 h 1203768"/>
              <a:gd name="connsiteX1" fmla="*/ 573699 w 618548"/>
              <a:gd name="connsiteY1" fmla="*/ 208529 h 1203768"/>
              <a:gd name="connsiteX2" fmla="*/ 618149 w 618548"/>
              <a:gd name="connsiteY2" fmla="*/ 395854 h 1203768"/>
              <a:gd name="connsiteX3" fmla="*/ 592749 w 618548"/>
              <a:gd name="connsiteY3" fmla="*/ 608579 h 1203768"/>
              <a:gd name="connsiteX4" fmla="*/ 545124 w 618548"/>
              <a:gd name="connsiteY4" fmla="*/ 770504 h 1203768"/>
              <a:gd name="connsiteX5" fmla="*/ 497499 w 618548"/>
              <a:gd name="connsiteY5" fmla="*/ 859404 h 1203768"/>
              <a:gd name="connsiteX6" fmla="*/ 402249 w 618548"/>
              <a:gd name="connsiteY6" fmla="*/ 980054 h 1203768"/>
              <a:gd name="connsiteX7" fmla="*/ 306999 w 618548"/>
              <a:gd name="connsiteY7" fmla="*/ 1034029 h 1203768"/>
              <a:gd name="connsiteX8" fmla="*/ 8549 w 618548"/>
              <a:gd name="connsiteY8" fmla="*/ 1199129 h 1203768"/>
              <a:gd name="connsiteX9" fmla="*/ 100624 w 618548"/>
              <a:gd name="connsiteY9" fmla="*/ 1141979 h 1203768"/>
              <a:gd name="connsiteX10" fmla="*/ 303824 w 618548"/>
              <a:gd name="connsiteY10" fmla="*/ 973704 h 1203768"/>
              <a:gd name="connsiteX11" fmla="*/ 545124 w 618548"/>
              <a:gd name="connsiteY11" fmla="*/ 494279 h 1203768"/>
              <a:gd name="connsiteX12" fmla="*/ 560999 w 618548"/>
              <a:gd name="connsiteY12" fmla="*/ 345054 h 1203768"/>
              <a:gd name="connsiteX13" fmla="*/ 443524 w 618548"/>
              <a:gd name="connsiteY13" fmla="*/ 2154 h 12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548" h="1203768">
                <a:moveTo>
                  <a:pt x="443524" y="2154"/>
                </a:moveTo>
                <a:cubicBezTo>
                  <a:pt x="445641" y="-20600"/>
                  <a:pt x="544595" y="142912"/>
                  <a:pt x="573699" y="208529"/>
                </a:cubicBezTo>
                <a:cubicBezTo>
                  <a:pt x="602803" y="274146"/>
                  <a:pt x="614974" y="329179"/>
                  <a:pt x="618149" y="395854"/>
                </a:cubicBezTo>
                <a:cubicBezTo>
                  <a:pt x="621324" y="462529"/>
                  <a:pt x="604920" y="546137"/>
                  <a:pt x="592749" y="608579"/>
                </a:cubicBezTo>
                <a:cubicBezTo>
                  <a:pt x="580578" y="671021"/>
                  <a:pt x="560999" y="728700"/>
                  <a:pt x="545124" y="770504"/>
                </a:cubicBezTo>
                <a:cubicBezTo>
                  <a:pt x="529249" y="812308"/>
                  <a:pt x="521311" y="824479"/>
                  <a:pt x="497499" y="859404"/>
                </a:cubicBezTo>
                <a:cubicBezTo>
                  <a:pt x="473687" y="894329"/>
                  <a:pt x="433999" y="950950"/>
                  <a:pt x="402249" y="980054"/>
                </a:cubicBezTo>
                <a:cubicBezTo>
                  <a:pt x="370499" y="1009158"/>
                  <a:pt x="306999" y="1034029"/>
                  <a:pt x="306999" y="1034029"/>
                </a:cubicBezTo>
                <a:lnTo>
                  <a:pt x="8549" y="1199129"/>
                </a:lnTo>
                <a:cubicBezTo>
                  <a:pt x="-25847" y="1217121"/>
                  <a:pt x="51412" y="1179550"/>
                  <a:pt x="100624" y="1141979"/>
                </a:cubicBezTo>
                <a:cubicBezTo>
                  <a:pt x="149836" y="1104408"/>
                  <a:pt x="229741" y="1081654"/>
                  <a:pt x="303824" y="973704"/>
                </a:cubicBezTo>
                <a:cubicBezTo>
                  <a:pt x="377907" y="865754"/>
                  <a:pt x="502262" y="599054"/>
                  <a:pt x="545124" y="494279"/>
                </a:cubicBezTo>
                <a:cubicBezTo>
                  <a:pt x="587987" y="389504"/>
                  <a:pt x="577403" y="429191"/>
                  <a:pt x="560999" y="345054"/>
                </a:cubicBezTo>
                <a:cubicBezTo>
                  <a:pt x="544595" y="260917"/>
                  <a:pt x="441407" y="24908"/>
                  <a:pt x="443524" y="215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: 図形 482">
            <a:extLst>
              <a:ext uri="{FF2B5EF4-FFF2-40B4-BE49-F238E27FC236}">
                <a16:creationId xmlns:a16="http://schemas.microsoft.com/office/drawing/2014/main" id="{44E5B16E-D274-4072-9F64-2872C3B62368}"/>
              </a:ext>
            </a:extLst>
          </p:cNvPr>
          <p:cNvSpPr/>
          <p:nvPr/>
        </p:nvSpPr>
        <p:spPr>
          <a:xfrm>
            <a:off x="6417702" y="7075885"/>
            <a:ext cx="372217" cy="126757"/>
          </a:xfrm>
          <a:custGeom>
            <a:avLst/>
            <a:gdLst>
              <a:gd name="connsiteX0" fmla="*/ 31 w 372217"/>
              <a:gd name="connsiteY0" fmla="*/ 132 h 126757"/>
              <a:gd name="connsiteX1" fmla="*/ 201115 w 372217"/>
              <a:gd name="connsiteY1" fmla="*/ 97498 h 126757"/>
              <a:gd name="connsiteX2" fmla="*/ 370448 w 372217"/>
              <a:gd name="connsiteY2" fmla="*/ 114432 h 126757"/>
              <a:gd name="connsiteX3" fmla="*/ 294248 w 372217"/>
              <a:gd name="connsiteY3" fmla="*/ 118665 h 126757"/>
              <a:gd name="connsiteX4" fmla="*/ 215931 w 372217"/>
              <a:gd name="connsiteY4" fmla="*/ 120782 h 126757"/>
              <a:gd name="connsiteX5" fmla="*/ 31 w 372217"/>
              <a:gd name="connsiteY5" fmla="*/ 132 h 12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17" h="126757">
                <a:moveTo>
                  <a:pt x="31" y="132"/>
                </a:moveTo>
                <a:cubicBezTo>
                  <a:pt x="-2438" y="-3749"/>
                  <a:pt x="139379" y="78448"/>
                  <a:pt x="201115" y="97498"/>
                </a:cubicBezTo>
                <a:cubicBezTo>
                  <a:pt x="262851" y="116548"/>
                  <a:pt x="354926" y="110904"/>
                  <a:pt x="370448" y="114432"/>
                </a:cubicBezTo>
                <a:cubicBezTo>
                  <a:pt x="385970" y="117960"/>
                  <a:pt x="294248" y="118665"/>
                  <a:pt x="294248" y="118665"/>
                </a:cubicBezTo>
                <a:cubicBezTo>
                  <a:pt x="268495" y="119723"/>
                  <a:pt x="261439" y="134893"/>
                  <a:pt x="215931" y="120782"/>
                </a:cubicBezTo>
                <a:cubicBezTo>
                  <a:pt x="170423" y="106671"/>
                  <a:pt x="2500" y="4013"/>
                  <a:pt x="31" y="13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: 図形 483">
            <a:extLst>
              <a:ext uri="{FF2B5EF4-FFF2-40B4-BE49-F238E27FC236}">
                <a16:creationId xmlns:a16="http://schemas.microsoft.com/office/drawing/2014/main" id="{2CD3E70C-493D-4E77-BB8C-FDCA19A53CB4}"/>
              </a:ext>
            </a:extLst>
          </p:cNvPr>
          <p:cNvSpPr/>
          <p:nvPr/>
        </p:nvSpPr>
        <p:spPr>
          <a:xfrm>
            <a:off x="4413742" y="6248144"/>
            <a:ext cx="109838" cy="482906"/>
          </a:xfrm>
          <a:custGeom>
            <a:avLst/>
            <a:gdLst>
              <a:gd name="connsiteX0" fmla="*/ 109575 w 109838"/>
              <a:gd name="connsiteY0" fmla="*/ 256 h 482906"/>
              <a:gd name="connsiteX1" fmla="*/ 35491 w 109838"/>
              <a:gd name="connsiteY1" fmla="*/ 211923 h 482906"/>
              <a:gd name="connsiteX2" fmla="*/ 31258 w 109838"/>
              <a:gd name="connsiteY2" fmla="*/ 472273 h 482906"/>
              <a:gd name="connsiteX3" fmla="*/ 14325 w 109838"/>
              <a:gd name="connsiteY3" fmla="*/ 415123 h 482906"/>
              <a:gd name="connsiteX4" fmla="*/ 5858 w 109838"/>
              <a:gd name="connsiteY4" fmla="*/ 254256 h 482906"/>
              <a:gd name="connsiteX5" fmla="*/ 109575 w 109838"/>
              <a:gd name="connsiteY5" fmla="*/ 256 h 48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838" h="482906">
                <a:moveTo>
                  <a:pt x="109575" y="256"/>
                </a:moveTo>
                <a:cubicBezTo>
                  <a:pt x="114514" y="-6799"/>
                  <a:pt x="48544" y="133254"/>
                  <a:pt x="35491" y="211923"/>
                </a:cubicBezTo>
                <a:cubicBezTo>
                  <a:pt x="22438" y="290592"/>
                  <a:pt x="34786" y="438406"/>
                  <a:pt x="31258" y="472273"/>
                </a:cubicBezTo>
                <a:cubicBezTo>
                  <a:pt x="27730" y="506140"/>
                  <a:pt x="18558" y="451459"/>
                  <a:pt x="14325" y="415123"/>
                </a:cubicBezTo>
                <a:cubicBezTo>
                  <a:pt x="10092" y="378787"/>
                  <a:pt x="-9664" y="327281"/>
                  <a:pt x="5858" y="254256"/>
                </a:cubicBezTo>
                <a:cubicBezTo>
                  <a:pt x="21380" y="181231"/>
                  <a:pt x="104636" y="7311"/>
                  <a:pt x="109575" y="25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: 図形 484">
            <a:extLst>
              <a:ext uri="{FF2B5EF4-FFF2-40B4-BE49-F238E27FC236}">
                <a16:creationId xmlns:a16="http://schemas.microsoft.com/office/drawing/2014/main" id="{EC5B9ACC-E11D-4CDD-8767-B921BED2BC65}"/>
              </a:ext>
            </a:extLst>
          </p:cNvPr>
          <p:cNvSpPr/>
          <p:nvPr/>
        </p:nvSpPr>
        <p:spPr>
          <a:xfrm>
            <a:off x="4429915" y="6754228"/>
            <a:ext cx="958330" cy="456859"/>
          </a:xfrm>
          <a:custGeom>
            <a:avLst/>
            <a:gdLst>
              <a:gd name="connsiteX0" fmla="*/ 268 w 958330"/>
              <a:gd name="connsiteY0" fmla="*/ 55 h 456859"/>
              <a:gd name="connsiteX1" fmla="*/ 93402 w 958330"/>
              <a:gd name="connsiteY1" fmla="*/ 224422 h 456859"/>
              <a:gd name="connsiteX2" fmla="*/ 256385 w 958330"/>
              <a:gd name="connsiteY2" fmla="*/ 366239 h 456859"/>
              <a:gd name="connsiteX3" fmla="*/ 438418 w 958330"/>
              <a:gd name="connsiteY3" fmla="*/ 446672 h 456859"/>
              <a:gd name="connsiteX4" fmla="*/ 546368 w 958330"/>
              <a:gd name="connsiteY4" fmla="*/ 455139 h 456859"/>
              <a:gd name="connsiteX5" fmla="*/ 650085 w 958330"/>
              <a:gd name="connsiteY5" fmla="*/ 448789 h 456859"/>
              <a:gd name="connsiteX6" fmla="*/ 957002 w 958330"/>
              <a:gd name="connsiteY6" fmla="*/ 378939 h 456859"/>
              <a:gd name="connsiteX7" fmla="*/ 749568 w 958330"/>
              <a:gd name="connsiteY7" fmla="*/ 414922 h 456859"/>
              <a:gd name="connsiteX8" fmla="*/ 468052 w 958330"/>
              <a:gd name="connsiteY8" fmla="*/ 438205 h 456859"/>
              <a:gd name="connsiteX9" fmla="*/ 393968 w 958330"/>
              <a:gd name="connsiteY9" fmla="*/ 397989 h 456859"/>
              <a:gd name="connsiteX10" fmla="*/ 120918 w 958330"/>
              <a:gd name="connsiteY10" fmla="*/ 245589 h 456859"/>
              <a:gd name="connsiteX11" fmla="*/ 268 w 958330"/>
              <a:gd name="connsiteY11" fmla="*/ 55 h 45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8330" h="456859">
                <a:moveTo>
                  <a:pt x="268" y="55"/>
                </a:moveTo>
                <a:cubicBezTo>
                  <a:pt x="-4318" y="-3473"/>
                  <a:pt x="50716" y="163392"/>
                  <a:pt x="93402" y="224422"/>
                </a:cubicBezTo>
                <a:cubicBezTo>
                  <a:pt x="136088" y="285452"/>
                  <a:pt x="198882" y="329197"/>
                  <a:pt x="256385" y="366239"/>
                </a:cubicBezTo>
                <a:cubicBezTo>
                  <a:pt x="313888" y="403281"/>
                  <a:pt x="390088" y="431855"/>
                  <a:pt x="438418" y="446672"/>
                </a:cubicBezTo>
                <a:cubicBezTo>
                  <a:pt x="486748" y="461489"/>
                  <a:pt x="511090" y="454786"/>
                  <a:pt x="546368" y="455139"/>
                </a:cubicBezTo>
                <a:cubicBezTo>
                  <a:pt x="581646" y="455492"/>
                  <a:pt x="581646" y="461489"/>
                  <a:pt x="650085" y="448789"/>
                </a:cubicBezTo>
                <a:cubicBezTo>
                  <a:pt x="718524" y="436089"/>
                  <a:pt x="940421" y="384584"/>
                  <a:pt x="957002" y="378939"/>
                </a:cubicBezTo>
                <a:cubicBezTo>
                  <a:pt x="973583" y="373294"/>
                  <a:pt x="831060" y="405044"/>
                  <a:pt x="749568" y="414922"/>
                </a:cubicBezTo>
                <a:cubicBezTo>
                  <a:pt x="668076" y="424800"/>
                  <a:pt x="527318" y="441027"/>
                  <a:pt x="468052" y="438205"/>
                </a:cubicBezTo>
                <a:cubicBezTo>
                  <a:pt x="408786" y="435383"/>
                  <a:pt x="393968" y="397989"/>
                  <a:pt x="393968" y="397989"/>
                </a:cubicBezTo>
                <a:cubicBezTo>
                  <a:pt x="336112" y="365886"/>
                  <a:pt x="185829" y="312970"/>
                  <a:pt x="120918" y="245589"/>
                </a:cubicBezTo>
                <a:cubicBezTo>
                  <a:pt x="56007" y="178208"/>
                  <a:pt x="4854" y="3583"/>
                  <a:pt x="268" y="5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: 図形 485">
            <a:extLst>
              <a:ext uri="{FF2B5EF4-FFF2-40B4-BE49-F238E27FC236}">
                <a16:creationId xmlns:a16="http://schemas.microsoft.com/office/drawing/2014/main" id="{ABA50F06-7945-44B4-B644-A18BE38115C6}"/>
              </a:ext>
            </a:extLst>
          </p:cNvPr>
          <p:cNvSpPr/>
          <p:nvPr/>
        </p:nvSpPr>
        <p:spPr>
          <a:xfrm>
            <a:off x="4382771" y="6552968"/>
            <a:ext cx="45432" cy="839351"/>
          </a:xfrm>
          <a:custGeom>
            <a:avLst/>
            <a:gdLst>
              <a:gd name="connsiteX0" fmla="*/ 846 w 45432"/>
              <a:gd name="connsiteY0" fmla="*/ 232 h 839351"/>
              <a:gd name="connsiteX1" fmla="*/ 22012 w 45432"/>
              <a:gd name="connsiteY1" fmla="*/ 480715 h 839351"/>
              <a:gd name="connsiteX2" fmla="*/ 45296 w 45432"/>
              <a:gd name="connsiteY2" fmla="*/ 827849 h 839351"/>
              <a:gd name="connsiteX3" fmla="*/ 30479 w 45432"/>
              <a:gd name="connsiteY3" fmla="*/ 736832 h 839351"/>
              <a:gd name="connsiteX4" fmla="*/ 7196 w 45432"/>
              <a:gd name="connsiteY4" fmla="*/ 544215 h 839351"/>
              <a:gd name="connsiteX5" fmla="*/ 846 w 45432"/>
              <a:gd name="connsiteY5" fmla="*/ 232 h 8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32" h="839351">
                <a:moveTo>
                  <a:pt x="846" y="232"/>
                </a:moveTo>
                <a:cubicBezTo>
                  <a:pt x="3315" y="-10351"/>
                  <a:pt x="14604" y="342779"/>
                  <a:pt x="22012" y="480715"/>
                </a:cubicBezTo>
                <a:cubicBezTo>
                  <a:pt x="29420" y="618651"/>
                  <a:pt x="43885" y="785163"/>
                  <a:pt x="45296" y="827849"/>
                </a:cubicBezTo>
                <a:cubicBezTo>
                  <a:pt x="46707" y="870535"/>
                  <a:pt x="36829" y="784104"/>
                  <a:pt x="30479" y="736832"/>
                </a:cubicBezTo>
                <a:cubicBezTo>
                  <a:pt x="24129" y="689560"/>
                  <a:pt x="12840" y="662748"/>
                  <a:pt x="7196" y="544215"/>
                </a:cubicBezTo>
                <a:cubicBezTo>
                  <a:pt x="1552" y="425682"/>
                  <a:pt x="-1623" y="10815"/>
                  <a:pt x="846" y="23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: 図形 486">
            <a:extLst>
              <a:ext uri="{FF2B5EF4-FFF2-40B4-BE49-F238E27FC236}">
                <a16:creationId xmlns:a16="http://schemas.microsoft.com/office/drawing/2014/main" id="{1807BD11-5B88-48EC-B17D-FDBD9D00925C}"/>
              </a:ext>
            </a:extLst>
          </p:cNvPr>
          <p:cNvSpPr/>
          <p:nvPr/>
        </p:nvSpPr>
        <p:spPr>
          <a:xfrm>
            <a:off x="4295161" y="7318697"/>
            <a:ext cx="129063" cy="1121347"/>
          </a:xfrm>
          <a:custGeom>
            <a:avLst/>
            <a:gdLst>
              <a:gd name="connsiteX0" fmla="*/ 122322 w 129063"/>
              <a:gd name="connsiteY0" fmla="*/ 736 h 1121347"/>
              <a:gd name="connsiteX1" fmla="*/ 124439 w 129063"/>
              <a:gd name="connsiteY1" fmla="*/ 235686 h 1121347"/>
              <a:gd name="connsiteX2" fmla="*/ 60939 w 129063"/>
              <a:gd name="connsiteY2" fmla="*/ 559536 h 1121347"/>
              <a:gd name="connsiteX3" fmla="*/ 29189 w 129063"/>
              <a:gd name="connsiteY3" fmla="*/ 705586 h 1121347"/>
              <a:gd name="connsiteX4" fmla="*/ 18606 w 129063"/>
              <a:gd name="connsiteY4" fmla="*/ 739453 h 1121347"/>
              <a:gd name="connsiteX5" fmla="*/ 5906 w 129063"/>
              <a:gd name="connsiteY5" fmla="*/ 847403 h 1121347"/>
              <a:gd name="connsiteX6" fmla="*/ 1672 w 129063"/>
              <a:gd name="connsiteY6" fmla="*/ 999803 h 1121347"/>
              <a:gd name="connsiteX7" fmla="*/ 33422 w 129063"/>
              <a:gd name="connsiteY7" fmla="*/ 1120453 h 1121347"/>
              <a:gd name="connsiteX8" fmla="*/ 12256 w 129063"/>
              <a:gd name="connsiteY8" fmla="*/ 1040020 h 1121347"/>
              <a:gd name="connsiteX9" fmla="*/ 5906 w 129063"/>
              <a:gd name="connsiteY9" fmla="*/ 786020 h 1121347"/>
              <a:gd name="connsiteX10" fmla="*/ 41889 w 129063"/>
              <a:gd name="connsiteY10" fmla="*/ 601870 h 1121347"/>
              <a:gd name="connsiteX11" fmla="*/ 107506 w 129063"/>
              <a:gd name="connsiteY11" fmla="*/ 311886 h 1121347"/>
              <a:gd name="connsiteX12" fmla="*/ 122322 w 129063"/>
              <a:gd name="connsiteY12" fmla="*/ 736 h 112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063" h="1121347">
                <a:moveTo>
                  <a:pt x="122322" y="736"/>
                </a:moveTo>
                <a:cubicBezTo>
                  <a:pt x="125144" y="-11964"/>
                  <a:pt x="134669" y="142553"/>
                  <a:pt x="124439" y="235686"/>
                </a:cubicBezTo>
                <a:cubicBezTo>
                  <a:pt x="114209" y="328819"/>
                  <a:pt x="76814" y="481220"/>
                  <a:pt x="60939" y="559536"/>
                </a:cubicBezTo>
                <a:cubicBezTo>
                  <a:pt x="45064" y="637852"/>
                  <a:pt x="36244" y="675600"/>
                  <a:pt x="29189" y="705586"/>
                </a:cubicBezTo>
                <a:cubicBezTo>
                  <a:pt x="22133" y="735572"/>
                  <a:pt x="22486" y="715817"/>
                  <a:pt x="18606" y="739453"/>
                </a:cubicBezTo>
                <a:cubicBezTo>
                  <a:pt x="14725" y="763089"/>
                  <a:pt x="8728" y="804011"/>
                  <a:pt x="5906" y="847403"/>
                </a:cubicBezTo>
                <a:cubicBezTo>
                  <a:pt x="3084" y="890795"/>
                  <a:pt x="-2914" y="954295"/>
                  <a:pt x="1672" y="999803"/>
                </a:cubicBezTo>
                <a:cubicBezTo>
                  <a:pt x="6258" y="1045311"/>
                  <a:pt x="31658" y="1113750"/>
                  <a:pt x="33422" y="1120453"/>
                </a:cubicBezTo>
                <a:cubicBezTo>
                  <a:pt x="35186" y="1127156"/>
                  <a:pt x="16842" y="1095759"/>
                  <a:pt x="12256" y="1040020"/>
                </a:cubicBezTo>
                <a:cubicBezTo>
                  <a:pt x="7670" y="984281"/>
                  <a:pt x="967" y="859045"/>
                  <a:pt x="5906" y="786020"/>
                </a:cubicBezTo>
                <a:cubicBezTo>
                  <a:pt x="10845" y="712995"/>
                  <a:pt x="24956" y="680892"/>
                  <a:pt x="41889" y="601870"/>
                </a:cubicBezTo>
                <a:cubicBezTo>
                  <a:pt x="58822" y="522848"/>
                  <a:pt x="92689" y="407489"/>
                  <a:pt x="107506" y="311886"/>
                </a:cubicBezTo>
                <a:cubicBezTo>
                  <a:pt x="122323" y="216283"/>
                  <a:pt x="119500" y="13436"/>
                  <a:pt x="122322" y="73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: 図形 487">
            <a:extLst>
              <a:ext uri="{FF2B5EF4-FFF2-40B4-BE49-F238E27FC236}">
                <a16:creationId xmlns:a16="http://schemas.microsoft.com/office/drawing/2014/main" id="{C32F7540-FA26-4991-9F29-6852B651E3BA}"/>
              </a:ext>
            </a:extLst>
          </p:cNvPr>
          <p:cNvSpPr/>
          <p:nvPr/>
        </p:nvSpPr>
        <p:spPr>
          <a:xfrm>
            <a:off x="4505146" y="6965807"/>
            <a:ext cx="79612" cy="330043"/>
          </a:xfrm>
          <a:custGeom>
            <a:avLst/>
            <a:gdLst>
              <a:gd name="connsiteX0" fmla="*/ 7587 w 79612"/>
              <a:gd name="connsiteY0" fmla="*/ 2260 h 330043"/>
              <a:gd name="connsiteX1" fmla="*/ 7587 w 79612"/>
              <a:gd name="connsiteY1" fmla="*/ 135610 h 330043"/>
              <a:gd name="connsiteX2" fmla="*/ 77437 w 79612"/>
              <a:gd name="connsiteY2" fmla="*/ 326110 h 330043"/>
              <a:gd name="connsiteX3" fmla="*/ 58387 w 79612"/>
              <a:gd name="connsiteY3" fmla="*/ 245676 h 330043"/>
              <a:gd name="connsiteX4" fmla="*/ 7587 w 79612"/>
              <a:gd name="connsiteY4" fmla="*/ 2260 h 33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12" h="330043">
                <a:moveTo>
                  <a:pt x="7587" y="2260"/>
                </a:moveTo>
                <a:cubicBezTo>
                  <a:pt x="-880" y="-16084"/>
                  <a:pt x="-4055" y="81635"/>
                  <a:pt x="7587" y="135610"/>
                </a:cubicBezTo>
                <a:cubicBezTo>
                  <a:pt x="19229" y="189585"/>
                  <a:pt x="68970" y="307766"/>
                  <a:pt x="77437" y="326110"/>
                </a:cubicBezTo>
                <a:cubicBezTo>
                  <a:pt x="85904" y="344454"/>
                  <a:pt x="67559" y="295418"/>
                  <a:pt x="58387" y="245676"/>
                </a:cubicBezTo>
                <a:cubicBezTo>
                  <a:pt x="49215" y="195934"/>
                  <a:pt x="16054" y="20604"/>
                  <a:pt x="7587" y="226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: 図形 488">
            <a:extLst>
              <a:ext uri="{FF2B5EF4-FFF2-40B4-BE49-F238E27FC236}">
                <a16:creationId xmlns:a16="http://schemas.microsoft.com/office/drawing/2014/main" id="{4A01EB35-3862-43F0-A0CA-481795CE89F0}"/>
              </a:ext>
            </a:extLst>
          </p:cNvPr>
          <p:cNvSpPr/>
          <p:nvPr/>
        </p:nvSpPr>
        <p:spPr>
          <a:xfrm>
            <a:off x="4514567" y="7000349"/>
            <a:ext cx="290267" cy="221353"/>
          </a:xfrm>
          <a:custGeom>
            <a:avLst/>
            <a:gdLst>
              <a:gd name="connsiteX0" fmla="*/ 4516 w 290267"/>
              <a:gd name="connsiteY0" fmla="*/ 1584 h 221353"/>
              <a:gd name="connsiteX1" fmla="*/ 260633 w 290267"/>
              <a:gd name="connsiteY1" fmla="*/ 202668 h 221353"/>
              <a:gd name="connsiteX2" fmla="*/ 281800 w 290267"/>
              <a:gd name="connsiteY2" fmla="*/ 211134 h 221353"/>
              <a:gd name="connsiteX3" fmla="*/ 233116 w 290267"/>
              <a:gd name="connsiteY3" fmla="*/ 189968 h 221353"/>
              <a:gd name="connsiteX4" fmla="*/ 108233 w 290267"/>
              <a:gd name="connsiteY4" fmla="*/ 113768 h 221353"/>
              <a:gd name="connsiteX5" fmla="*/ 4516 w 290267"/>
              <a:gd name="connsiteY5" fmla="*/ 1584 h 22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267" h="221353">
                <a:moveTo>
                  <a:pt x="4516" y="1584"/>
                </a:moveTo>
                <a:cubicBezTo>
                  <a:pt x="29916" y="16401"/>
                  <a:pt x="214419" y="167743"/>
                  <a:pt x="260633" y="202668"/>
                </a:cubicBezTo>
                <a:cubicBezTo>
                  <a:pt x="306847" y="237593"/>
                  <a:pt x="286386" y="213251"/>
                  <a:pt x="281800" y="211134"/>
                </a:cubicBezTo>
                <a:cubicBezTo>
                  <a:pt x="277214" y="209017"/>
                  <a:pt x="262044" y="206196"/>
                  <a:pt x="233116" y="189968"/>
                </a:cubicBezTo>
                <a:cubicBezTo>
                  <a:pt x="204188" y="173740"/>
                  <a:pt x="149155" y="147635"/>
                  <a:pt x="108233" y="113768"/>
                </a:cubicBezTo>
                <a:cubicBezTo>
                  <a:pt x="67311" y="79901"/>
                  <a:pt x="-20884" y="-13233"/>
                  <a:pt x="4516" y="158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: 図形 489">
            <a:extLst>
              <a:ext uri="{FF2B5EF4-FFF2-40B4-BE49-F238E27FC236}">
                <a16:creationId xmlns:a16="http://schemas.microsoft.com/office/drawing/2014/main" id="{4D2CA08C-81C4-42FD-8191-9D8DBCA808A4}"/>
              </a:ext>
            </a:extLst>
          </p:cNvPr>
          <p:cNvSpPr/>
          <p:nvPr/>
        </p:nvSpPr>
        <p:spPr>
          <a:xfrm>
            <a:off x="4798444" y="7221489"/>
            <a:ext cx="269263" cy="811222"/>
          </a:xfrm>
          <a:custGeom>
            <a:avLst/>
            <a:gdLst>
              <a:gd name="connsiteX0" fmla="*/ 39 w 269263"/>
              <a:gd name="connsiteY0" fmla="*/ 578 h 811222"/>
              <a:gd name="connsiteX1" fmla="*/ 167256 w 269263"/>
              <a:gd name="connsiteY1" fmla="*/ 370994 h 811222"/>
              <a:gd name="connsiteX2" fmla="*/ 222289 w 269263"/>
              <a:gd name="connsiteY2" fmla="*/ 569961 h 811222"/>
              <a:gd name="connsiteX3" fmla="*/ 264623 w 269263"/>
              <a:gd name="connsiteY3" fmla="*/ 804911 h 811222"/>
              <a:gd name="connsiteX4" fmla="*/ 266739 w 269263"/>
              <a:gd name="connsiteY4" fmla="*/ 728711 h 811222"/>
              <a:gd name="connsiteX5" fmla="*/ 251923 w 269263"/>
              <a:gd name="connsiteY5" fmla="*/ 565728 h 811222"/>
              <a:gd name="connsiteX6" fmla="*/ 152439 w 269263"/>
              <a:gd name="connsiteY6" fmla="*/ 292678 h 811222"/>
              <a:gd name="connsiteX7" fmla="*/ 39 w 269263"/>
              <a:gd name="connsiteY7" fmla="*/ 578 h 81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263" h="811222">
                <a:moveTo>
                  <a:pt x="39" y="578"/>
                </a:moveTo>
                <a:cubicBezTo>
                  <a:pt x="2509" y="13631"/>
                  <a:pt x="130214" y="276097"/>
                  <a:pt x="167256" y="370994"/>
                </a:cubicBezTo>
                <a:cubicBezTo>
                  <a:pt x="204298" y="465891"/>
                  <a:pt x="206061" y="497641"/>
                  <a:pt x="222289" y="569961"/>
                </a:cubicBezTo>
                <a:cubicBezTo>
                  <a:pt x="238517" y="642281"/>
                  <a:pt x="257215" y="778453"/>
                  <a:pt x="264623" y="804911"/>
                </a:cubicBezTo>
                <a:cubicBezTo>
                  <a:pt x="272031" y="831369"/>
                  <a:pt x="268856" y="768575"/>
                  <a:pt x="266739" y="728711"/>
                </a:cubicBezTo>
                <a:cubicBezTo>
                  <a:pt x="264622" y="688847"/>
                  <a:pt x="270973" y="638400"/>
                  <a:pt x="251923" y="565728"/>
                </a:cubicBezTo>
                <a:cubicBezTo>
                  <a:pt x="232873" y="493056"/>
                  <a:pt x="193714" y="386517"/>
                  <a:pt x="152439" y="292678"/>
                </a:cubicBezTo>
                <a:cubicBezTo>
                  <a:pt x="111164" y="198839"/>
                  <a:pt x="-2431" y="-12475"/>
                  <a:pt x="39" y="57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: 図形 490">
            <a:extLst>
              <a:ext uri="{FF2B5EF4-FFF2-40B4-BE49-F238E27FC236}">
                <a16:creationId xmlns:a16="http://schemas.microsoft.com/office/drawing/2014/main" id="{A1BECA61-F522-4BE4-AEC9-CD21847800DB}"/>
              </a:ext>
            </a:extLst>
          </p:cNvPr>
          <p:cNvSpPr/>
          <p:nvPr/>
        </p:nvSpPr>
        <p:spPr>
          <a:xfrm>
            <a:off x="4565202" y="7325469"/>
            <a:ext cx="484584" cy="737355"/>
          </a:xfrm>
          <a:custGeom>
            <a:avLst/>
            <a:gdLst>
              <a:gd name="connsiteX0" fmla="*/ 11031 w 484584"/>
              <a:gd name="connsiteY0" fmla="*/ 25714 h 737355"/>
              <a:gd name="connsiteX1" fmla="*/ 47015 w 484584"/>
              <a:gd name="connsiteY1" fmla="*/ 68048 h 737355"/>
              <a:gd name="connsiteX2" fmla="*/ 193065 w 484584"/>
              <a:gd name="connsiteY2" fmla="*/ 368614 h 737355"/>
              <a:gd name="connsiteX3" fmla="*/ 364515 w 484584"/>
              <a:gd name="connsiteY3" fmla="*/ 624731 h 737355"/>
              <a:gd name="connsiteX4" fmla="*/ 483048 w 484584"/>
              <a:gd name="connsiteY4" fmla="*/ 736914 h 737355"/>
              <a:gd name="connsiteX5" fmla="*/ 423781 w 484584"/>
              <a:gd name="connsiteY5" fmla="*/ 658598 h 737355"/>
              <a:gd name="connsiteX6" fmla="*/ 307365 w 484584"/>
              <a:gd name="connsiteY6" fmla="*/ 531598 h 737355"/>
              <a:gd name="connsiteX7" fmla="*/ 222698 w 484584"/>
              <a:gd name="connsiteY7" fmla="*/ 391898 h 737355"/>
              <a:gd name="connsiteX8" fmla="*/ 11031 w 484584"/>
              <a:gd name="connsiteY8" fmla="*/ 25714 h 7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584" h="737355">
                <a:moveTo>
                  <a:pt x="11031" y="25714"/>
                </a:moveTo>
                <a:cubicBezTo>
                  <a:pt x="-18250" y="-28261"/>
                  <a:pt x="16676" y="10898"/>
                  <a:pt x="47015" y="68048"/>
                </a:cubicBezTo>
                <a:cubicBezTo>
                  <a:pt x="77354" y="125198"/>
                  <a:pt x="140148" y="275833"/>
                  <a:pt x="193065" y="368614"/>
                </a:cubicBezTo>
                <a:cubicBezTo>
                  <a:pt x="245982" y="461395"/>
                  <a:pt x="316185" y="563348"/>
                  <a:pt x="364515" y="624731"/>
                </a:cubicBezTo>
                <a:cubicBezTo>
                  <a:pt x="412846" y="686114"/>
                  <a:pt x="473170" y="731269"/>
                  <a:pt x="483048" y="736914"/>
                </a:cubicBezTo>
                <a:cubicBezTo>
                  <a:pt x="492926" y="742559"/>
                  <a:pt x="453061" y="692817"/>
                  <a:pt x="423781" y="658598"/>
                </a:cubicBezTo>
                <a:cubicBezTo>
                  <a:pt x="394501" y="624379"/>
                  <a:pt x="340879" y="576048"/>
                  <a:pt x="307365" y="531598"/>
                </a:cubicBezTo>
                <a:cubicBezTo>
                  <a:pt x="273851" y="487148"/>
                  <a:pt x="268559" y="476917"/>
                  <a:pt x="222698" y="391898"/>
                </a:cubicBezTo>
                <a:cubicBezTo>
                  <a:pt x="176837" y="306879"/>
                  <a:pt x="40312" y="79689"/>
                  <a:pt x="11031" y="2571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: 図形 491">
            <a:extLst>
              <a:ext uri="{FF2B5EF4-FFF2-40B4-BE49-F238E27FC236}">
                <a16:creationId xmlns:a16="http://schemas.microsoft.com/office/drawing/2014/main" id="{F27F460B-E756-4164-9B96-6350045F5894}"/>
              </a:ext>
            </a:extLst>
          </p:cNvPr>
          <p:cNvSpPr/>
          <p:nvPr/>
        </p:nvSpPr>
        <p:spPr>
          <a:xfrm>
            <a:off x="4878891" y="7232369"/>
            <a:ext cx="259149" cy="942436"/>
          </a:xfrm>
          <a:custGeom>
            <a:avLst/>
            <a:gdLst>
              <a:gd name="connsiteX0" fmla="*/ 26 w 259149"/>
              <a:gd name="connsiteY0" fmla="*/ 281 h 942436"/>
              <a:gd name="connsiteX1" fmla="*/ 131259 w 259149"/>
              <a:gd name="connsiteY1" fmla="*/ 302964 h 942436"/>
              <a:gd name="connsiteX2" fmla="*/ 224392 w 259149"/>
              <a:gd name="connsiteY2" fmla="*/ 567548 h 942436"/>
              <a:gd name="connsiteX3" fmla="*/ 247676 w 259149"/>
              <a:gd name="connsiteY3" fmla="*/ 703014 h 942436"/>
              <a:gd name="connsiteX4" fmla="*/ 256142 w 259149"/>
              <a:gd name="connsiteY4" fmla="*/ 819431 h 942436"/>
              <a:gd name="connsiteX5" fmla="*/ 256142 w 259149"/>
              <a:gd name="connsiteY5" fmla="*/ 895631 h 942436"/>
              <a:gd name="connsiteX6" fmla="*/ 220159 w 259149"/>
              <a:gd name="connsiteY6" fmla="*/ 942198 h 942436"/>
              <a:gd name="connsiteX7" fmla="*/ 249792 w 259149"/>
              <a:gd name="connsiteY7" fmla="*/ 876581 h 942436"/>
              <a:gd name="connsiteX8" fmla="*/ 247676 w 259149"/>
              <a:gd name="connsiteY8" fmla="*/ 736881 h 942436"/>
              <a:gd name="connsiteX9" fmla="*/ 203226 w 259149"/>
              <a:gd name="connsiteY9" fmla="*/ 569664 h 942436"/>
              <a:gd name="connsiteX10" fmla="*/ 120676 w 259149"/>
              <a:gd name="connsiteY10" fmla="*/ 357998 h 942436"/>
              <a:gd name="connsiteX11" fmla="*/ 26 w 259149"/>
              <a:gd name="connsiteY11" fmla="*/ 281 h 94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9149" h="942436">
                <a:moveTo>
                  <a:pt x="26" y="281"/>
                </a:moveTo>
                <a:cubicBezTo>
                  <a:pt x="1790" y="-8891"/>
                  <a:pt x="93865" y="208420"/>
                  <a:pt x="131259" y="302964"/>
                </a:cubicBezTo>
                <a:cubicBezTo>
                  <a:pt x="168653" y="397509"/>
                  <a:pt x="204989" y="500873"/>
                  <a:pt x="224392" y="567548"/>
                </a:cubicBezTo>
                <a:cubicBezTo>
                  <a:pt x="243795" y="634223"/>
                  <a:pt x="242384" y="661034"/>
                  <a:pt x="247676" y="703014"/>
                </a:cubicBezTo>
                <a:cubicBezTo>
                  <a:pt x="252968" y="744994"/>
                  <a:pt x="254731" y="787328"/>
                  <a:pt x="256142" y="819431"/>
                </a:cubicBezTo>
                <a:cubicBezTo>
                  <a:pt x="257553" y="851534"/>
                  <a:pt x="262139" y="875170"/>
                  <a:pt x="256142" y="895631"/>
                </a:cubicBezTo>
                <a:cubicBezTo>
                  <a:pt x="250145" y="916092"/>
                  <a:pt x="221217" y="945373"/>
                  <a:pt x="220159" y="942198"/>
                </a:cubicBezTo>
                <a:cubicBezTo>
                  <a:pt x="219101" y="939023"/>
                  <a:pt x="245206" y="910800"/>
                  <a:pt x="249792" y="876581"/>
                </a:cubicBezTo>
                <a:cubicBezTo>
                  <a:pt x="254378" y="842362"/>
                  <a:pt x="255437" y="788034"/>
                  <a:pt x="247676" y="736881"/>
                </a:cubicBezTo>
                <a:cubicBezTo>
                  <a:pt x="239915" y="685728"/>
                  <a:pt x="224393" y="632811"/>
                  <a:pt x="203226" y="569664"/>
                </a:cubicBezTo>
                <a:cubicBezTo>
                  <a:pt x="182059" y="506517"/>
                  <a:pt x="157718" y="456070"/>
                  <a:pt x="120676" y="357998"/>
                </a:cubicBezTo>
                <a:cubicBezTo>
                  <a:pt x="83634" y="259926"/>
                  <a:pt x="-1738" y="9453"/>
                  <a:pt x="26" y="28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: 図形 492">
            <a:extLst>
              <a:ext uri="{FF2B5EF4-FFF2-40B4-BE49-F238E27FC236}">
                <a16:creationId xmlns:a16="http://schemas.microsoft.com/office/drawing/2014/main" id="{0069B672-6941-44EF-A57B-DCA73A8B2420}"/>
              </a:ext>
            </a:extLst>
          </p:cNvPr>
          <p:cNvSpPr/>
          <p:nvPr/>
        </p:nvSpPr>
        <p:spPr>
          <a:xfrm>
            <a:off x="4813215" y="7871086"/>
            <a:ext cx="304906" cy="292432"/>
          </a:xfrm>
          <a:custGeom>
            <a:avLst/>
            <a:gdLst>
              <a:gd name="connsiteX0" fmla="*/ 85 w 304906"/>
              <a:gd name="connsiteY0" fmla="*/ 797 h 292432"/>
              <a:gd name="connsiteX1" fmla="*/ 127085 w 304906"/>
              <a:gd name="connsiteY1" fmla="*/ 184947 h 292432"/>
              <a:gd name="connsiteX2" fmla="*/ 237152 w 304906"/>
              <a:gd name="connsiteY2" fmla="*/ 259031 h 292432"/>
              <a:gd name="connsiteX3" fmla="*/ 304885 w 304906"/>
              <a:gd name="connsiteY3" fmla="*/ 290781 h 292432"/>
              <a:gd name="connsiteX4" fmla="*/ 243502 w 304906"/>
              <a:gd name="connsiteY4" fmla="*/ 275964 h 292432"/>
              <a:gd name="connsiteX5" fmla="*/ 160952 w 304906"/>
              <a:gd name="connsiteY5" fmla="*/ 176481 h 292432"/>
              <a:gd name="connsiteX6" fmla="*/ 108035 w 304906"/>
              <a:gd name="connsiteY6" fmla="*/ 119331 h 292432"/>
              <a:gd name="connsiteX7" fmla="*/ 85 w 304906"/>
              <a:gd name="connsiteY7" fmla="*/ 797 h 29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06" h="292432">
                <a:moveTo>
                  <a:pt x="85" y="797"/>
                </a:moveTo>
                <a:cubicBezTo>
                  <a:pt x="3260" y="11733"/>
                  <a:pt x="87574" y="141908"/>
                  <a:pt x="127085" y="184947"/>
                </a:cubicBezTo>
                <a:cubicBezTo>
                  <a:pt x="166596" y="227986"/>
                  <a:pt x="207519" y="241392"/>
                  <a:pt x="237152" y="259031"/>
                </a:cubicBezTo>
                <a:cubicBezTo>
                  <a:pt x="266785" y="276670"/>
                  <a:pt x="303827" y="287959"/>
                  <a:pt x="304885" y="290781"/>
                </a:cubicBezTo>
                <a:cubicBezTo>
                  <a:pt x="305943" y="293603"/>
                  <a:pt x="267491" y="295014"/>
                  <a:pt x="243502" y="275964"/>
                </a:cubicBezTo>
                <a:cubicBezTo>
                  <a:pt x="219513" y="256914"/>
                  <a:pt x="183530" y="202586"/>
                  <a:pt x="160952" y="176481"/>
                </a:cubicBezTo>
                <a:cubicBezTo>
                  <a:pt x="138374" y="150376"/>
                  <a:pt x="133082" y="144025"/>
                  <a:pt x="108035" y="119331"/>
                </a:cubicBezTo>
                <a:cubicBezTo>
                  <a:pt x="82988" y="94637"/>
                  <a:pt x="-3090" y="-10139"/>
                  <a:pt x="85" y="79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: 図形 493">
            <a:extLst>
              <a:ext uri="{FF2B5EF4-FFF2-40B4-BE49-F238E27FC236}">
                <a16:creationId xmlns:a16="http://schemas.microsoft.com/office/drawing/2014/main" id="{8C425C28-5577-4D22-A3A5-7E03F5968FB1}"/>
              </a:ext>
            </a:extLst>
          </p:cNvPr>
          <p:cNvSpPr/>
          <p:nvPr/>
        </p:nvSpPr>
        <p:spPr>
          <a:xfrm>
            <a:off x="4421453" y="7501952"/>
            <a:ext cx="377499" cy="1159004"/>
          </a:xfrm>
          <a:custGeom>
            <a:avLst/>
            <a:gdLst>
              <a:gd name="connsiteX0" fmla="*/ 15080 w 377499"/>
              <a:gd name="connsiteY0" fmla="*/ 7981 h 1159004"/>
              <a:gd name="connsiteX1" fmla="*/ 42597 w 377499"/>
              <a:gd name="connsiteY1" fmla="*/ 388981 h 1159004"/>
              <a:gd name="connsiteX2" fmla="*/ 118797 w 377499"/>
              <a:gd name="connsiteY2" fmla="*/ 664148 h 1159004"/>
              <a:gd name="connsiteX3" fmla="*/ 199230 w 377499"/>
              <a:gd name="connsiteY3" fmla="*/ 916031 h 1159004"/>
              <a:gd name="connsiteX4" fmla="*/ 237330 w 377499"/>
              <a:gd name="connsiteY4" fmla="*/ 1013398 h 1159004"/>
              <a:gd name="connsiteX5" fmla="*/ 377030 w 377499"/>
              <a:gd name="connsiteY5" fmla="*/ 1157331 h 1159004"/>
              <a:gd name="connsiteX6" fmla="*/ 277547 w 377499"/>
              <a:gd name="connsiteY6" fmla="*/ 1072665 h 1159004"/>
              <a:gd name="connsiteX7" fmla="*/ 139964 w 377499"/>
              <a:gd name="connsiteY7" fmla="*/ 797498 h 1159004"/>
              <a:gd name="connsiteX8" fmla="*/ 8730 w 377499"/>
              <a:gd name="connsiteY8" fmla="*/ 183665 h 1159004"/>
              <a:gd name="connsiteX9" fmla="*/ 15080 w 377499"/>
              <a:gd name="connsiteY9" fmla="*/ 7981 h 115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499" h="1159004">
                <a:moveTo>
                  <a:pt x="15080" y="7981"/>
                </a:moveTo>
                <a:cubicBezTo>
                  <a:pt x="20724" y="42200"/>
                  <a:pt x="25311" y="279620"/>
                  <a:pt x="42597" y="388981"/>
                </a:cubicBezTo>
                <a:cubicBezTo>
                  <a:pt x="59883" y="498342"/>
                  <a:pt x="92692" y="576306"/>
                  <a:pt x="118797" y="664148"/>
                </a:cubicBezTo>
                <a:cubicBezTo>
                  <a:pt x="144902" y="751990"/>
                  <a:pt x="179475" y="857823"/>
                  <a:pt x="199230" y="916031"/>
                </a:cubicBezTo>
                <a:cubicBezTo>
                  <a:pt x="218985" y="974239"/>
                  <a:pt x="207697" y="973182"/>
                  <a:pt x="237330" y="1013398"/>
                </a:cubicBezTo>
                <a:cubicBezTo>
                  <a:pt x="266963" y="1053614"/>
                  <a:pt x="370327" y="1147453"/>
                  <a:pt x="377030" y="1157331"/>
                </a:cubicBezTo>
                <a:cubicBezTo>
                  <a:pt x="383733" y="1167209"/>
                  <a:pt x="317058" y="1132637"/>
                  <a:pt x="277547" y="1072665"/>
                </a:cubicBezTo>
                <a:cubicBezTo>
                  <a:pt x="238036" y="1012693"/>
                  <a:pt x="184767" y="945665"/>
                  <a:pt x="139964" y="797498"/>
                </a:cubicBezTo>
                <a:cubicBezTo>
                  <a:pt x="95161" y="649331"/>
                  <a:pt x="29191" y="314545"/>
                  <a:pt x="8730" y="183665"/>
                </a:cubicBezTo>
                <a:cubicBezTo>
                  <a:pt x="-11731" y="52785"/>
                  <a:pt x="9436" y="-26238"/>
                  <a:pt x="15080" y="798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: 図形 494">
            <a:extLst>
              <a:ext uri="{FF2B5EF4-FFF2-40B4-BE49-F238E27FC236}">
                <a16:creationId xmlns:a16="http://schemas.microsoft.com/office/drawing/2014/main" id="{440D6041-0097-428B-84C5-2BDD234DB3D6}"/>
              </a:ext>
            </a:extLst>
          </p:cNvPr>
          <p:cNvSpPr/>
          <p:nvPr/>
        </p:nvSpPr>
        <p:spPr>
          <a:xfrm>
            <a:off x="4811181" y="7874790"/>
            <a:ext cx="62818" cy="769915"/>
          </a:xfrm>
          <a:custGeom>
            <a:avLst/>
            <a:gdLst>
              <a:gd name="connsiteX0" fmla="*/ 4236 w 62818"/>
              <a:gd name="connsiteY0" fmla="*/ 1327 h 769915"/>
              <a:gd name="connsiteX1" fmla="*/ 55036 w 62818"/>
              <a:gd name="connsiteY1" fmla="*/ 395027 h 769915"/>
              <a:gd name="connsiteX2" fmla="*/ 61386 w 62818"/>
              <a:gd name="connsiteY2" fmla="*/ 606693 h 769915"/>
              <a:gd name="connsiteX3" fmla="*/ 42336 w 62818"/>
              <a:gd name="connsiteY3" fmla="*/ 701943 h 769915"/>
              <a:gd name="connsiteX4" fmla="*/ 2 w 62818"/>
              <a:gd name="connsiteY4" fmla="*/ 769677 h 769915"/>
              <a:gd name="connsiteX5" fmla="*/ 40219 w 62818"/>
              <a:gd name="connsiteY5" fmla="*/ 678660 h 769915"/>
              <a:gd name="connsiteX6" fmla="*/ 55036 w 62818"/>
              <a:gd name="connsiteY6" fmla="*/ 541077 h 769915"/>
              <a:gd name="connsiteX7" fmla="*/ 4236 w 62818"/>
              <a:gd name="connsiteY7" fmla="*/ 1327 h 76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18" h="769915">
                <a:moveTo>
                  <a:pt x="4236" y="1327"/>
                </a:moveTo>
                <a:cubicBezTo>
                  <a:pt x="4236" y="-23015"/>
                  <a:pt x="45511" y="294133"/>
                  <a:pt x="55036" y="395027"/>
                </a:cubicBezTo>
                <a:cubicBezTo>
                  <a:pt x="64561" y="495921"/>
                  <a:pt x="63503" y="555540"/>
                  <a:pt x="61386" y="606693"/>
                </a:cubicBezTo>
                <a:cubicBezTo>
                  <a:pt x="59269" y="657846"/>
                  <a:pt x="52567" y="674779"/>
                  <a:pt x="42336" y="701943"/>
                </a:cubicBezTo>
                <a:cubicBezTo>
                  <a:pt x="32105" y="729107"/>
                  <a:pt x="355" y="773557"/>
                  <a:pt x="2" y="769677"/>
                </a:cubicBezTo>
                <a:cubicBezTo>
                  <a:pt x="-351" y="765797"/>
                  <a:pt x="31047" y="716760"/>
                  <a:pt x="40219" y="678660"/>
                </a:cubicBezTo>
                <a:cubicBezTo>
                  <a:pt x="49391" y="640560"/>
                  <a:pt x="63150" y="655377"/>
                  <a:pt x="55036" y="541077"/>
                </a:cubicBezTo>
                <a:cubicBezTo>
                  <a:pt x="46922" y="426777"/>
                  <a:pt x="4236" y="25669"/>
                  <a:pt x="4236" y="132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: 図形 495">
            <a:extLst>
              <a:ext uri="{FF2B5EF4-FFF2-40B4-BE49-F238E27FC236}">
                <a16:creationId xmlns:a16="http://schemas.microsoft.com/office/drawing/2014/main" id="{78F4F1C6-B7D5-4718-96D8-14D99CD38B58}"/>
              </a:ext>
            </a:extLst>
          </p:cNvPr>
          <p:cNvSpPr/>
          <p:nvPr/>
        </p:nvSpPr>
        <p:spPr>
          <a:xfrm>
            <a:off x="4452190" y="7243111"/>
            <a:ext cx="46049" cy="592383"/>
          </a:xfrm>
          <a:custGeom>
            <a:avLst/>
            <a:gdLst>
              <a:gd name="connsiteX0" fmla="*/ 45727 w 46049"/>
              <a:gd name="connsiteY0" fmla="*/ 122 h 592383"/>
              <a:gd name="connsiteX1" fmla="*/ 22443 w 46049"/>
              <a:gd name="connsiteY1" fmla="*/ 116539 h 592383"/>
              <a:gd name="connsiteX2" fmla="*/ 13977 w 46049"/>
              <a:gd name="connsiteY2" fmla="*/ 186389 h 592383"/>
              <a:gd name="connsiteX3" fmla="*/ 41493 w 46049"/>
              <a:gd name="connsiteY3" fmla="*/ 577972 h 592383"/>
              <a:gd name="connsiteX4" fmla="*/ 28793 w 46049"/>
              <a:gd name="connsiteY4" fmla="*/ 486956 h 592383"/>
              <a:gd name="connsiteX5" fmla="*/ 5510 w 46049"/>
              <a:gd name="connsiteY5" fmla="*/ 287989 h 592383"/>
              <a:gd name="connsiteX6" fmla="*/ 3393 w 46049"/>
              <a:gd name="connsiteY6" fmla="*/ 139822 h 592383"/>
              <a:gd name="connsiteX7" fmla="*/ 45727 w 46049"/>
              <a:gd name="connsiteY7" fmla="*/ 122 h 59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49" h="592383">
                <a:moveTo>
                  <a:pt x="45727" y="122"/>
                </a:moveTo>
                <a:cubicBezTo>
                  <a:pt x="48902" y="-3758"/>
                  <a:pt x="27735" y="85495"/>
                  <a:pt x="22443" y="116539"/>
                </a:cubicBezTo>
                <a:cubicBezTo>
                  <a:pt x="17151" y="147584"/>
                  <a:pt x="10802" y="109484"/>
                  <a:pt x="13977" y="186389"/>
                </a:cubicBezTo>
                <a:cubicBezTo>
                  <a:pt x="17152" y="263294"/>
                  <a:pt x="39024" y="527878"/>
                  <a:pt x="41493" y="577972"/>
                </a:cubicBezTo>
                <a:cubicBezTo>
                  <a:pt x="43962" y="628066"/>
                  <a:pt x="34790" y="535286"/>
                  <a:pt x="28793" y="486956"/>
                </a:cubicBezTo>
                <a:cubicBezTo>
                  <a:pt x="22796" y="438626"/>
                  <a:pt x="9743" y="345845"/>
                  <a:pt x="5510" y="287989"/>
                </a:cubicBezTo>
                <a:cubicBezTo>
                  <a:pt x="1277" y="230133"/>
                  <a:pt x="-3310" y="188505"/>
                  <a:pt x="3393" y="139822"/>
                </a:cubicBezTo>
                <a:cubicBezTo>
                  <a:pt x="10096" y="91139"/>
                  <a:pt x="42552" y="4002"/>
                  <a:pt x="45727" y="12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: 図形 496">
            <a:extLst>
              <a:ext uri="{FF2B5EF4-FFF2-40B4-BE49-F238E27FC236}">
                <a16:creationId xmlns:a16="http://schemas.microsoft.com/office/drawing/2014/main" id="{4B38AEAC-D251-45BA-9898-8ADF4012BE5C}"/>
              </a:ext>
            </a:extLst>
          </p:cNvPr>
          <p:cNvSpPr/>
          <p:nvPr/>
        </p:nvSpPr>
        <p:spPr>
          <a:xfrm>
            <a:off x="4494853" y="7813980"/>
            <a:ext cx="268743" cy="689357"/>
          </a:xfrm>
          <a:custGeom>
            <a:avLst/>
            <a:gdLst>
              <a:gd name="connsiteX0" fmla="*/ 3064 w 268743"/>
              <a:gd name="connsiteY0" fmla="*/ 13453 h 689357"/>
              <a:gd name="connsiteX1" fmla="*/ 58097 w 268743"/>
              <a:gd name="connsiteY1" fmla="*/ 258987 h 689357"/>
              <a:gd name="connsiteX2" fmla="*/ 138530 w 268743"/>
              <a:gd name="connsiteY2" fmla="*/ 493937 h 689357"/>
              <a:gd name="connsiteX3" fmla="*/ 265530 w 268743"/>
              <a:gd name="connsiteY3" fmla="*/ 686553 h 689357"/>
              <a:gd name="connsiteX4" fmla="*/ 225314 w 268743"/>
              <a:gd name="connsiteY4" fmla="*/ 597653 h 689357"/>
              <a:gd name="connsiteX5" fmla="*/ 166047 w 268743"/>
              <a:gd name="connsiteY5" fmla="*/ 449487 h 689357"/>
              <a:gd name="connsiteX6" fmla="*/ 24230 w 268743"/>
              <a:gd name="connsiteY6" fmla="*/ 79070 h 689357"/>
              <a:gd name="connsiteX7" fmla="*/ 3064 w 268743"/>
              <a:gd name="connsiteY7" fmla="*/ 13453 h 68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743" h="689357">
                <a:moveTo>
                  <a:pt x="3064" y="13453"/>
                </a:moveTo>
                <a:cubicBezTo>
                  <a:pt x="8708" y="43439"/>
                  <a:pt x="35519" y="178906"/>
                  <a:pt x="58097" y="258987"/>
                </a:cubicBezTo>
                <a:cubicBezTo>
                  <a:pt x="80675" y="339068"/>
                  <a:pt x="103958" y="422676"/>
                  <a:pt x="138530" y="493937"/>
                </a:cubicBezTo>
                <a:cubicBezTo>
                  <a:pt x="173102" y="565198"/>
                  <a:pt x="251066" y="669267"/>
                  <a:pt x="265530" y="686553"/>
                </a:cubicBezTo>
                <a:cubicBezTo>
                  <a:pt x="279994" y="703839"/>
                  <a:pt x="241894" y="637164"/>
                  <a:pt x="225314" y="597653"/>
                </a:cubicBezTo>
                <a:cubicBezTo>
                  <a:pt x="208734" y="558142"/>
                  <a:pt x="199561" y="535918"/>
                  <a:pt x="166047" y="449487"/>
                </a:cubicBezTo>
                <a:cubicBezTo>
                  <a:pt x="132533" y="363056"/>
                  <a:pt x="51394" y="155270"/>
                  <a:pt x="24230" y="79070"/>
                </a:cubicBezTo>
                <a:cubicBezTo>
                  <a:pt x="-2934" y="2870"/>
                  <a:pt x="-2580" y="-16533"/>
                  <a:pt x="3064" y="1345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: 図形 497">
            <a:extLst>
              <a:ext uri="{FF2B5EF4-FFF2-40B4-BE49-F238E27FC236}">
                <a16:creationId xmlns:a16="http://schemas.microsoft.com/office/drawing/2014/main" id="{69CC469E-A652-4167-8526-41D74814DB4B}"/>
              </a:ext>
            </a:extLst>
          </p:cNvPr>
          <p:cNvSpPr/>
          <p:nvPr/>
        </p:nvSpPr>
        <p:spPr>
          <a:xfrm>
            <a:off x="4570813" y="7349651"/>
            <a:ext cx="166542" cy="423353"/>
          </a:xfrm>
          <a:custGeom>
            <a:avLst/>
            <a:gdLst>
              <a:gd name="connsiteX0" fmla="*/ 1187 w 166542"/>
              <a:gd name="connsiteY0" fmla="*/ 1532 h 423353"/>
              <a:gd name="connsiteX1" fmla="*/ 128187 w 166542"/>
              <a:gd name="connsiteY1" fmla="*/ 299982 h 423353"/>
              <a:gd name="connsiteX2" fmla="*/ 166287 w 166542"/>
              <a:gd name="connsiteY2" fmla="*/ 422749 h 423353"/>
              <a:gd name="connsiteX3" fmla="*/ 140887 w 166542"/>
              <a:gd name="connsiteY3" fmla="*/ 340199 h 423353"/>
              <a:gd name="connsiteX4" fmla="*/ 68920 w 166542"/>
              <a:gd name="connsiteY4" fmla="*/ 189916 h 423353"/>
              <a:gd name="connsiteX5" fmla="*/ 1187 w 166542"/>
              <a:gd name="connsiteY5" fmla="*/ 1532 h 4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42" h="423353">
                <a:moveTo>
                  <a:pt x="1187" y="1532"/>
                </a:moveTo>
                <a:cubicBezTo>
                  <a:pt x="11065" y="19876"/>
                  <a:pt x="100670" y="229779"/>
                  <a:pt x="128187" y="299982"/>
                </a:cubicBezTo>
                <a:cubicBezTo>
                  <a:pt x="155704" y="370185"/>
                  <a:pt x="164170" y="416046"/>
                  <a:pt x="166287" y="422749"/>
                </a:cubicBezTo>
                <a:cubicBezTo>
                  <a:pt x="168404" y="429452"/>
                  <a:pt x="157115" y="379005"/>
                  <a:pt x="140887" y="340199"/>
                </a:cubicBezTo>
                <a:cubicBezTo>
                  <a:pt x="124659" y="301393"/>
                  <a:pt x="92203" y="245302"/>
                  <a:pt x="68920" y="189916"/>
                </a:cubicBezTo>
                <a:cubicBezTo>
                  <a:pt x="45637" y="134530"/>
                  <a:pt x="-8691" y="-16812"/>
                  <a:pt x="1187" y="153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: 図形 498">
            <a:extLst>
              <a:ext uri="{FF2B5EF4-FFF2-40B4-BE49-F238E27FC236}">
                <a16:creationId xmlns:a16="http://schemas.microsoft.com/office/drawing/2014/main" id="{EF310FFD-73A0-4BE3-BBFC-52143448ED21}"/>
              </a:ext>
            </a:extLst>
          </p:cNvPr>
          <p:cNvSpPr/>
          <p:nvPr/>
        </p:nvSpPr>
        <p:spPr>
          <a:xfrm>
            <a:off x="4737856" y="7722704"/>
            <a:ext cx="54373" cy="405794"/>
          </a:xfrm>
          <a:custGeom>
            <a:avLst/>
            <a:gdLst>
              <a:gd name="connsiteX0" fmla="*/ 5594 w 54373"/>
              <a:gd name="connsiteY0" fmla="*/ 1013 h 405794"/>
              <a:gd name="connsiteX1" fmla="*/ 33111 w 54373"/>
              <a:gd name="connsiteY1" fmla="*/ 282529 h 405794"/>
              <a:gd name="connsiteX2" fmla="*/ 54277 w 54373"/>
              <a:gd name="connsiteY2" fmla="*/ 405296 h 405794"/>
              <a:gd name="connsiteX3" fmla="*/ 24644 w 54373"/>
              <a:gd name="connsiteY3" fmla="*/ 320629 h 405794"/>
              <a:gd name="connsiteX4" fmla="*/ 5594 w 54373"/>
              <a:gd name="connsiteY4" fmla="*/ 193629 h 405794"/>
              <a:gd name="connsiteX5" fmla="*/ 5594 w 54373"/>
              <a:gd name="connsiteY5" fmla="*/ 1013 h 4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73" h="405794">
                <a:moveTo>
                  <a:pt x="5594" y="1013"/>
                </a:moveTo>
                <a:cubicBezTo>
                  <a:pt x="10180" y="15830"/>
                  <a:pt x="24997" y="215149"/>
                  <a:pt x="33111" y="282529"/>
                </a:cubicBezTo>
                <a:cubicBezTo>
                  <a:pt x="41225" y="349909"/>
                  <a:pt x="55688" y="398946"/>
                  <a:pt x="54277" y="405296"/>
                </a:cubicBezTo>
                <a:cubicBezTo>
                  <a:pt x="52866" y="411646"/>
                  <a:pt x="32758" y="355907"/>
                  <a:pt x="24644" y="320629"/>
                </a:cubicBezTo>
                <a:cubicBezTo>
                  <a:pt x="16530" y="285351"/>
                  <a:pt x="15472" y="249368"/>
                  <a:pt x="5594" y="193629"/>
                </a:cubicBezTo>
                <a:cubicBezTo>
                  <a:pt x="-4284" y="137890"/>
                  <a:pt x="1008" y="-13804"/>
                  <a:pt x="5594" y="101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: 図形 499">
            <a:extLst>
              <a:ext uri="{FF2B5EF4-FFF2-40B4-BE49-F238E27FC236}">
                <a16:creationId xmlns:a16="http://schemas.microsoft.com/office/drawing/2014/main" id="{7DC1F308-84E9-47F8-8D82-396207529081}"/>
              </a:ext>
            </a:extLst>
          </p:cNvPr>
          <p:cNvSpPr/>
          <p:nvPr/>
        </p:nvSpPr>
        <p:spPr>
          <a:xfrm>
            <a:off x="4774770" y="8115181"/>
            <a:ext cx="31303" cy="385690"/>
          </a:xfrm>
          <a:custGeom>
            <a:avLst/>
            <a:gdLst>
              <a:gd name="connsiteX0" fmla="*/ 17363 w 31303"/>
              <a:gd name="connsiteY0" fmla="*/ 119 h 385690"/>
              <a:gd name="connsiteX1" fmla="*/ 30063 w 31303"/>
              <a:gd name="connsiteY1" fmla="*/ 258352 h 385690"/>
              <a:gd name="connsiteX2" fmla="*/ 27947 w 31303"/>
              <a:gd name="connsiteY2" fmla="*/ 343019 h 385690"/>
              <a:gd name="connsiteX3" fmla="*/ 4663 w 31303"/>
              <a:gd name="connsiteY3" fmla="*/ 385352 h 385690"/>
              <a:gd name="connsiteX4" fmla="*/ 430 w 31303"/>
              <a:gd name="connsiteY4" fmla="*/ 321852 h 385690"/>
              <a:gd name="connsiteX5" fmla="*/ 11013 w 31303"/>
              <a:gd name="connsiteY5" fmla="*/ 226602 h 385690"/>
              <a:gd name="connsiteX6" fmla="*/ 17363 w 31303"/>
              <a:gd name="connsiteY6" fmla="*/ 119 h 38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3" h="385690">
                <a:moveTo>
                  <a:pt x="17363" y="119"/>
                </a:moveTo>
                <a:cubicBezTo>
                  <a:pt x="20538" y="5411"/>
                  <a:pt x="28299" y="201202"/>
                  <a:pt x="30063" y="258352"/>
                </a:cubicBezTo>
                <a:cubicBezTo>
                  <a:pt x="31827" y="315502"/>
                  <a:pt x="32180" y="321852"/>
                  <a:pt x="27947" y="343019"/>
                </a:cubicBezTo>
                <a:cubicBezTo>
                  <a:pt x="23714" y="364186"/>
                  <a:pt x="9249" y="388880"/>
                  <a:pt x="4663" y="385352"/>
                </a:cubicBezTo>
                <a:cubicBezTo>
                  <a:pt x="77" y="381824"/>
                  <a:pt x="-628" y="348310"/>
                  <a:pt x="430" y="321852"/>
                </a:cubicBezTo>
                <a:cubicBezTo>
                  <a:pt x="1488" y="295394"/>
                  <a:pt x="7485" y="286221"/>
                  <a:pt x="11013" y="226602"/>
                </a:cubicBezTo>
                <a:cubicBezTo>
                  <a:pt x="14541" y="166983"/>
                  <a:pt x="14188" y="-5173"/>
                  <a:pt x="17363" y="11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: 図形 500">
            <a:extLst>
              <a:ext uri="{FF2B5EF4-FFF2-40B4-BE49-F238E27FC236}">
                <a16:creationId xmlns:a16="http://schemas.microsoft.com/office/drawing/2014/main" id="{AD6A0168-354A-4DC3-A7F9-13628D0543FE}"/>
              </a:ext>
            </a:extLst>
          </p:cNvPr>
          <p:cNvSpPr/>
          <p:nvPr/>
        </p:nvSpPr>
        <p:spPr>
          <a:xfrm>
            <a:off x="6202540" y="7166721"/>
            <a:ext cx="887288" cy="931624"/>
          </a:xfrm>
          <a:custGeom>
            <a:avLst/>
            <a:gdLst>
              <a:gd name="connsiteX0" fmla="*/ 886177 w 887288"/>
              <a:gd name="connsiteY0" fmla="*/ 2429 h 931624"/>
              <a:gd name="connsiteX1" fmla="*/ 723193 w 887288"/>
              <a:gd name="connsiteY1" fmla="*/ 97679 h 931624"/>
              <a:gd name="connsiteX2" fmla="*/ 458610 w 887288"/>
              <a:gd name="connsiteY2" fmla="*/ 362262 h 931624"/>
              <a:gd name="connsiteX3" fmla="*/ 202493 w 887288"/>
              <a:gd name="connsiteY3" fmla="*/ 618379 h 931624"/>
              <a:gd name="connsiteX4" fmla="*/ 56443 w 887288"/>
              <a:gd name="connsiteY4" fmla="*/ 817346 h 931624"/>
              <a:gd name="connsiteX5" fmla="*/ 3527 w 887288"/>
              <a:gd name="connsiteY5" fmla="*/ 925296 h 931624"/>
              <a:gd name="connsiteX6" fmla="*/ 14110 w 887288"/>
              <a:gd name="connsiteY6" fmla="*/ 902012 h 931624"/>
              <a:gd name="connsiteX7" fmla="*/ 88193 w 887288"/>
              <a:gd name="connsiteY7" fmla="*/ 762312 h 931624"/>
              <a:gd name="connsiteX8" fmla="*/ 350660 w 887288"/>
              <a:gd name="connsiteY8" fmla="*/ 455396 h 931624"/>
              <a:gd name="connsiteX9" fmla="*/ 644877 w 887288"/>
              <a:gd name="connsiteY9" fmla="*/ 182346 h 931624"/>
              <a:gd name="connsiteX10" fmla="*/ 886177 w 887288"/>
              <a:gd name="connsiteY10" fmla="*/ 2429 h 93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288" h="931624">
                <a:moveTo>
                  <a:pt x="886177" y="2429"/>
                </a:moveTo>
                <a:cubicBezTo>
                  <a:pt x="899230" y="-11682"/>
                  <a:pt x="794454" y="37707"/>
                  <a:pt x="723193" y="97679"/>
                </a:cubicBezTo>
                <a:cubicBezTo>
                  <a:pt x="651932" y="157651"/>
                  <a:pt x="458610" y="362262"/>
                  <a:pt x="458610" y="362262"/>
                </a:cubicBezTo>
                <a:cubicBezTo>
                  <a:pt x="371827" y="449045"/>
                  <a:pt x="269521" y="542532"/>
                  <a:pt x="202493" y="618379"/>
                </a:cubicBezTo>
                <a:cubicBezTo>
                  <a:pt x="135465" y="694226"/>
                  <a:pt x="89604" y="766193"/>
                  <a:pt x="56443" y="817346"/>
                </a:cubicBezTo>
                <a:cubicBezTo>
                  <a:pt x="23282" y="868499"/>
                  <a:pt x="10582" y="911185"/>
                  <a:pt x="3527" y="925296"/>
                </a:cubicBezTo>
                <a:cubicBezTo>
                  <a:pt x="-3528" y="939407"/>
                  <a:pt x="-1" y="929176"/>
                  <a:pt x="14110" y="902012"/>
                </a:cubicBezTo>
                <a:cubicBezTo>
                  <a:pt x="28221" y="874848"/>
                  <a:pt x="32101" y="836748"/>
                  <a:pt x="88193" y="762312"/>
                </a:cubicBezTo>
                <a:cubicBezTo>
                  <a:pt x="144285" y="687876"/>
                  <a:pt x="257879" y="552057"/>
                  <a:pt x="350660" y="455396"/>
                </a:cubicBezTo>
                <a:cubicBezTo>
                  <a:pt x="443441" y="358735"/>
                  <a:pt x="549980" y="261016"/>
                  <a:pt x="644877" y="182346"/>
                </a:cubicBezTo>
                <a:cubicBezTo>
                  <a:pt x="739774" y="103677"/>
                  <a:pt x="873124" y="16540"/>
                  <a:pt x="886177" y="24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: 図形 501">
            <a:extLst>
              <a:ext uri="{FF2B5EF4-FFF2-40B4-BE49-F238E27FC236}">
                <a16:creationId xmlns:a16="http://schemas.microsoft.com/office/drawing/2014/main" id="{B3CB72DA-B7FC-4E17-AAC8-AEF4B7F2B977}"/>
              </a:ext>
            </a:extLst>
          </p:cNvPr>
          <p:cNvSpPr/>
          <p:nvPr/>
        </p:nvSpPr>
        <p:spPr>
          <a:xfrm>
            <a:off x="6210839" y="7696144"/>
            <a:ext cx="283303" cy="398241"/>
          </a:xfrm>
          <a:custGeom>
            <a:avLst/>
            <a:gdLst>
              <a:gd name="connsiteX0" fmla="*/ 283094 w 283303"/>
              <a:gd name="connsiteY0" fmla="*/ 56 h 398241"/>
              <a:gd name="connsiteX1" fmla="*/ 132811 w 283303"/>
              <a:gd name="connsiteY1" fmla="*/ 192673 h 398241"/>
              <a:gd name="connsiteX2" fmla="*/ 7928 w 283303"/>
              <a:gd name="connsiteY2" fmla="*/ 389523 h 398241"/>
              <a:gd name="connsiteX3" fmla="*/ 16394 w 283303"/>
              <a:gd name="connsiteY3" fmla="*/ 355656 h 398241"/>
              <a:gd name="connsiteX4" fmla="*/ 46028 w 283303"/>
              <a:gd name="connsiteY4" fmla="*/ 283689 h 398241"/>
              <a:gd name="connsiteX5" fmla="*/ 98944 w 283303"/>
              <a:gd name="connsiteY5" fmla="*/ 211723 h 398241"/>
              <a:gd name="connsiteX6" fmla="*/ 283094 w 283303"/>
              <a:gd name="connsiteY6" fmla="*/ 56 h 39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303" h="398241">
                <a:moveTo>
                  <a:pt x="283094" y="56"/>
                </a:moveTo>
                <a:cubicBezTo>
                  <a:pt x="288739" y="-3119"/>
                  <a:pt x="178672" y="127762"/>
                  <a:pt x="132811" y="192673"/>
                </a:cubicBezTo>
                <a:cubicBezTo>
                  <a:pt x="86950" y="257584"/>
                  <a:pt x="27331" y="362359"/>
                  <a:pt x="7928" y="389523"/>
                </a:cubicBezTo>
                <a:cubicBezTo>
                  <a:pt x="-11475" y="416687"/>
                  <a:pt x="10044" y="373295"/>
                  <a:pt x="16394" y="355656"/>
                </a:cubicBezTo>
                <a:cubicBezTo>
                  <a:pt x="22744" y="338017"/>
                  <a:pt x="32270" y="307678"/>
                  <a:pt x="46028" y="283689"/>
                </a:cubicBezTo>
                <a:cubicBezTo>
                  <a:pt x="59786" y="259700"/>
                  <a:pt x="58727" y="257937"/>
                  <a:pt x="98944" y="211723"/>
                </a:cubicBezTo>
                <a:cubicBezTo>
                  <a:pt x="139161" y="165509"/>
                  <a:pt x="277449" y="3231"/>
                  <a:pt x="283094" y="5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: 図形 502">
            <a:extLst>
              <a:ext uri="{FF2B5EF4-FFF2-40B4-BE49-F238E27FC236}">
                <a16:creationId xmlns:a16="http://schemas.microsoft.com/office/drawing/2014/main" id="{728A299D-5153-4308-9E02-55D161151849}"/>
              </a:ext>
            </a:extLst>
          </p:cNvPr>
          <p:cNvSpPr/>
          <p:nvPr/>
        </p:nvSpPr>
        <p:spPr>
          <a:xfrm>
            <a:off x="6872383" y="7177617"/>
            <a:ext cx="250200" cy="164988"/>
          </a:xfrm>
          <a:custGeom>
            <a:avLst/>
            <a:gdLst>
              <a:gd name="connsiteX0" fmla="*/ 250200 w 250200"/>
              <a:gd name="connsiteY0" fmla="*/ 0 h 164988"/>
              <a:gd name="connsiteX1" fmla="*/ 2550 w 250200"/>
              <a:gd name="connsiteY1" fmla="*/ 162983 h 164988"/>
              <a:gd name="connsiteX2" fmla="*/ 114734 w 250200"/>
              <a:gd name="connsiteY2" fmla="*/ 95250 h 164988"/>
              <a:gd name="connsiteX3" fmla="*/ 250200 w 250200"/>
              <a:gd name="connsiteY3" fmla="*/ 0 h 16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00" h="164988">
                <a:moveTo>
                  <a:pt x="250200" y="0"/>
                </a:moveTo>
                <a:lnTo>
                  <a:pt x="2550" y="162983"/>
                </a:lnTo>
                <a:cubicBezTo>
                  <a:pt x="-20028" y="178858"/>
                  <a:pt x="114734" y="95250"/>
                  <a:pt x="114734" y="95250"/>
                </a:cubicBezTo>
                <a:lnTo>
                  <a:pt x="250200" y="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: 図形 503">
            <a:extLst>
              <a:ext uri="{FF2B5EF4-FFF2-40B4-BE49-F238E27FC236}">
                <a16:creationId xmlns:a16="http://schemas.microsoft.com/office/drawing/2014/main" id="{87BB3C97-5BD5-448A-B553-27428E010143}"/>
              </a:ext>
            </a:extLst>
          </p:cNvPr>
          <p:cNvSpPr/>
          <p:nvPr/>
        </p:nvSpPr>
        <p:spPr>
          <a:xfrm>
            <a:off x="6669615" y="7321625"/>
            <a:ext cx="282484" cy="226090"/>
          </a:xfrm>
          <a:custGeom>
            <a:avLst/>
            <a:gdLst>
              <a:gd name="connsiteX0" fmla="*/ 281518 w 282484"/>
              <a:gd name="connsiteY0" fmla="*/ 2042 h 226090"/>
              <a:gd name="connsiteX1" fmla="*/ 10585 w 282484"/>
              <a:gd name="connsiteY1" fmla="*/ 220058 h 226090"/>
              <a:gd name="connsiteX2" fmla="*/ 59268 w 282484"/>
              <a:gd name="connsiteY2" fmla="*/ 160792 h 226090"/>
              <a:gd name="connsiteX3" fmla="*/ 99485 w 282484"/>
              <a:gd name="connsiteY3" fmla="*/ 114225 h 226090"/>
              <a:gd name="connsiteX4" fmla="*/ 281518 w 282484"/>
              <a:gd name="connsiteY4" fmla="*/ 2042 h 2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484" h="226090">
                <a:moveTo>
                  <a:pt x="281518" y="2042"/>
                </a:moveTo>
                <a:cubicBezTo>
                  <a:pt x="266701" y="19681"/>
                  <a:pt x="47627" y="193600"/>
                  <a:pt x="10585" y="220058"/>
                </a:cubicBezTo>
                <a:cubicBezTo>
                  <a:pt x="-26457" y="246516"/>
                  <a:pt x="44451" y="178431"/>
                  <a:pt x="59268" y="160792"/>
                </a:cubicBezTo>
                <a:cubicBezTo>
                  <a:pt x="74085" y="143153"/>
                  <a:pt x="62443" y="142447"/>
                  <a:pt x="99485" y="114225"/>
                </a:cubicBezTo>
                <a:cubicBezTo>
                  <a:pt x="136527" y="86003"/>
                  <a:pt x="296335" y="-15597"/>
                  <a:pt x="281518" y="204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: 図形 504">
            <a:extLst>
              <a:ext uri="{FF2B5EF4-FFF2-40B4-BE49-F238E27FC236}">
                <a16:creationId xmlns:a16="http://schemas.microsoft.com/office/drawing/2014/main" id="{B1CEF9CE-373C-4CD6-AAF8-06D2ECBF73C6}"/>
              </a:ext>
            </a:extLst>
          </p:cNvPr>
          <p:cNvSpPr/>
          <p:nvPr/>
        </p:nvSpPr>
        <p:spPr>
          <a:xfrm>
            <a:off x="6319423" y="7560168"/>
            <a:ext cx="364000" cy="446335"/>
          </a:xfrm>
          <a:custGeom>
            <a:avLst/>
            <a:gdLst>
              <a:gd name="connsiteX0" fmla="*/ 362894 w 364000"/>
              <a:gd name="connsiteY0" fmla="*/ 565 h 446335"/>
              <a:gd name="connsiteX1" fmla="*/ 197794 w 364000"/>
              <a:gd name="connsiteY1" fmla="*/ 174132 h 446335"/>
              <a:gd name="connsiteX2" fmla="*/ 72910 w 364000"/>
              <a:gd name="connsiteY2" fmla="*/ 315949 h 446335"/>
              <a:gd name="connsiteX3" fmla="*/ 5177 w 364000"/>
              <a:gd name="connsiteY3" fmla="*/ 428132 h 446335"/>
              <a:gd name="connsiteX4" fmla="*/ 5177 w 364000"/>
              <a:gd name="connsiteY4" fmla="*/ 442949 h 446335"/>
              <a:gd name="connsiteX5" fmla="*/ 9410 w 364000"/>
              <a:gd name="connsiteY5" fmla="*/ 394265 h 446335"/>
              <a:gd name="connsiteX6" fmla="*/ 30577 w 364000"/>
              <a:gd name="connsiteY6" fmla="*/ 339232 h 446335"/>
              <a:gd name="connsiteX7" fmla="*/ 111010 w 364000"/>
              <a:gd name="connsiteY7" fmla="*/ 235515 h 446335"/>
              <a:gd name="connsiteX8" fmla="*/ 362894 w 364000"/>
              <a:gd name="connsiteY8" fmla="*/ 565 h 44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000" h="446335">
                <a:moveTo>
                  <a:pt x="362894" y="565"/>
                </a:moveTo>
                <a:cubicBezTo>
                  <a:pt x="377358" y="-9666"/>
                  <a:pt x="246125" y="121568"/>
                  <a:pt x="197794" y="174132"/>
                </a:cubicBezTo>
                <a:cubicBezTo>
                  <a:pt x="149463" y="226696"/>
                  <a:pt x="105013" y="273616"/>
                  <a:pt x="72910" y="315949"/>
                </a:cubicBezTo>
                <a:cubicBezTo>
                  <a:pt x="40807" y="358282"/>
                  <a:pt x="16466" y="406965"/>
                  <a:pt x="5177" y="428132"/>
                </a:cubicBezTo>
                <a:cubicBezTo>
                  <a:pt x="-6112" y="449299"/>
                  <a:pt x="4471" y="448594"/>
                  <a:pt x="5177" y="442949"/>
                </a:cubicBezTo>
                <a:cubicBezTo>
                  <a:pt x="5882" y="437305"/>
                  <a:pt x="5177" y="411551"/>
                  <a:pt x="9410" y="394265"/>
                </a:cubicBezTo>
                <a:cubicBezTo>
                  <a:pt x="13643" y="376979"/>
                  <a:pt x="13644" y="365690"/>
                  <a:pt x="30577" y="339232"/>
                </a:cubicBezTo>
                <a:cubicBezTo>
                  <a:pt x="47510" y="312774"/>
                  <a:pt x="56330" y="291959"/>
                  <a:pt x="111010" y="235515"/>
                </a:cubicBezTo>
                <a:cubicBezTo>
                  <a:pt x="165690" y="179071"/>
                  <a:pt x="348430" y="10796"/>
                  <a:pt x="362894" y="56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: 図形 505">
            <a:extLst>
              <a:ext uri="{FF2B5EF4-FFF2-40B4-BE49-F238E27FC236}">
                <a16:creationId xmlns:a16="http://schemas.microsoft.com/office/drawing/2014/main" id="{4BB55D6D-8477-4D6A-9268-12955B721B79}"/>
              </a:ext>
            </a:extLst>
          </p:cNvPr>
          <p:cNvSpPr/>
          <p:nvPr/>
        </p:nvSpPr>
        <p:spPr>
          <a:xfrm>
            <a:off x="6928262" y="7140905"/>
            <a:ext cx="249720" cy="526698"/>
          </a:xfrm>
          <a:custGeom>
            <a:avLst/>
            <a:gdLst>
              <a:gd name="connsiteX0" fmla="*/ 249355 w 249720"/>
              <a:gd name="connsiteY0" fmla="*/ 728 h 526698"/>
              <a:gd name="connsiteX1" fmla="*/ 219721 w 249720"/>
              <a:gd name="connsiteY1" fmla="*/ 129845 h 526698"/>
              <a:gd name="connsiteX2" fmla="*/ 187971 w 249720"/>
              <a:gd name="connsiteY2" fmla="*/ 235678 h 526698"/>
              <a:gd name="connsiteX3" fmla="*/ 109655 w 249720"/>
              <a:gd name="connsiteY3" fmla="*/ 366912 h 526698"/>
              <a:gd name="connsiteX4" fmla="*/ 1705 w 249720"/>
              <a:gd name="connsiteY4" fmla="*/ 523545 h 526698"/>
              <a:gd name="connsiteX5" fmla="*/ 54621 w 249720"/>
              <a:gd name="connsiteY5" fmla="*/ 449462 h 526698"/>
              <a:gd name="connsiteX6" fmla="*/ 198555 w 249720"/>
              <a:gd name="connsiteY6" fmla="*/ 191228 h 526698"/>
              <a:gd name="connsiteX7" fmla="*/ 249355 w 249720"/>
              <a:gd name="connsiteY7" fmla="*/ 728 h 52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720" h="526698">
                <a:moveTo>
                  <a:pt x="249355" y="728"/>
                </a:moveTo>
                <a:cubicBezTo>
                  <a:pt x="252883" y="-9502"/>
                  <a:pt x="229952" y="90687"/>
                  <a:pt x="219721" y="129845"/>
                </a:cubicBezTo>
                <a:cubicBezTo>
                  <a:pt x="209490" y="169003"/>
                  <a:pt x="206315" y="196167"/>
                  <a:pt x="187971" y="235678"/>
                </a:cubicBezTo>
                <a:cubicBezTo>
                  <a:pt x="169627" y="275189"/>
                  <a:pt x="140699" y="318934"/>
                  <a:pt x="109655" y="366912"/>
                </a:cubicBezTo>
                <a:cubicBezTo>
                  <a:pt x="78611" y="414890"/>
                  <a:pt x="10877" y="509787"/>
                  <a:pt x="1705" y="523545"/>
                </a:cubicBezTo>
                <a:cubicBezTo>
                  <a:pt x="-7467" y="537303"/>
                  <a:pt x="21813" y="504848"/>
                  <a:pt x="54621" y="449462"/>
                </a:cubicBezTo>
                <a:cubicBezTo>
                  <a:pt x="87429" y="394076"/>
                  <a:pt x="166452" y="269192"/>
                  <a:pt x="198555" y="191228"/>
                </a:cubicBezTo>
                <a:cubicBezTo>
                  <a:pt x="230658" y="113264"/>
                  <a:pt x="245827" y="10958"/>
                  <a:pt x="249355" y="72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: 図形 506">
            <a:extLst>
              <a:ext uri="{FF2B5EF4-FFF2-40B4-BE49-F238E27FC236}">
                <a16:creationId xmlns:a16="http://schemas.microsoft.com/office/drawing/2014/main" id="{7115E412-6A48-4691-9FFA-9EB7DF3E56C1}"/>
              </a:ext>
            </a:extLst>
          </p:cNvPr>
          <p:cNvSpPr/>
          <p:nvPr/>
        </p:nvSpPr>
        <p:spPr>
          <a:xfrm>
            <a:off x="7080089" y="7157324"/>
            <a:ext cx="66819" cy="229938"/>
          </a:xfrm>
          <a:custGeom>
            <a:avLst/>
            <a:gdLst>
              <a:gd name="connsiteX0" fmla="*/ 59428 w 66819"/>
              <a:gd name="connsiteY0" fmla="*/ 1243 h 229938"/>
              <a:gd name="connsiteX1" fmla="*/ 21328 w 66819"/>
              <a:gd name="connsiteY1" fmla="*/ 179043 h 229938"/>
              <a:gd name="connsiteX2" fmla="*/ 161 w 66819"/>
              <a:gd name="connsiteY2" fmla="*/ 229843 h 229938"/>
              <a:gd name="connsiteX3" fmla="*/ 31911 w 66819"/>
              <a:gd name="connsiteY3" fmla="*/ 170576 h 229938"/>
              <a:gd name="connsiteX4" fmla="*/ 63661 w 66819"/>
              <a:gd name="connsiteY4" fmla="*/ 102843 h 229938"/>
              <a:gd name="connsiteX5" fmla="*/ 59428 w 66819"/>
              <a:gd name="connsiteY5" fmla="*/ 1243 h 22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19" h="229938">
                <a:moveTo>
                  <a:pt x="59428" y="1243"/>
                </a:moveTo>
                <a:cubicBezTo>
                  <a:pt x="52373" y="13943"/>
                  <a:pt x="31206" y="140943"/>
                  <a:pt x="21328" y="179043"/>
                </a:cubicBezTo>
                <a:cubicBezTo>
                  <a:pt x="11450" y="217143"/>
                  <a:pt x="-1603" y="231254"/>
                  <a:pt x="161" y="229843"/>
                </a:cubicBezTo>
                <a:cubicBezTo>
                  <a:pt x="1925" y="228432"/>
                  <a:pt x="21328" y="191743"/>
                  <a:pt x="31911" y="170576"/>
                </a:cubicBezTo>
                <a:cubicBezTo>
                  <a:pt x="42494" y="149409"/>
                  <a:pt x="57664" y="128948"/>
                  <a:pt x="63661" y="102843"/>
                </a:cubicBezTo>
                <a:cubicBezTo>
                  <a:pt x="69658" y="76738"/>
                  <a:pt x="66483" y="-11457"/>
                  <a:pt x="59428" y="124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: 図形 507">
            <a:extLst>
              <a:ext uri="{FF2B5EF4-FFF2-40B4-BE49-F238E27FC236}">
                <a16:creationId xmlns:a16="http://schemas.microsoft.com/office/drawing/2014/main" id="{BCB21E17-62E0-4E21-940C-88BA562495DE}"/>
              </a:ext>
            </a:extLst>
          </p:cNvPr>
          <p:cNvSpPr/>
          <p:nvPr/>
        </p:nvSpPr>
        <p:spPr>
          <a:xfrm>
            <a:off x="6324228" y="7655969"/>
            <a:ext cx="603766" cy="369401"/>
          </a:xfrm>
          <a:custGeom>
            <a:avLst/>
            <a:gdLst>
              <a:gd name="connsiteX0" fmla="*/ 603622 w 603766"/>
              <a:gd name="connsiteY0" fmla="*/ 14 h 369401"/>
              <a:gd name="connsiteX1" fmla="*/ 317872 w 603766"/>
              <a:gd name="connsiteY1" fmla="*/ 196864 h 369401"/>
              <a:gd name="connsiteX2" fmla="*/ 218389 w 603766"/>
              <a:gd name="connsiteY2" fmla="*/ 254014 h 369401"/>
              <a:gd name="connsiteX3" fmla="*/ 144305 w 603766"/>
              <a:gd name="connsiteY3" fmla="*/ 304814 h 369401"/>
              <a:gd name="connsiteX4" fmla="*/ 372 w 603766"/>
              <a:gd name="connsiteY4" fmla="*/ 368314 h 369401"/>
              <a:gd name="connsiteX5" fmla="*/ 108322 w 603766"/>
              <a:gd name="connsiteY5" fmla="*/ 334448 h 369401"/>
              <a:gd name="connsiteX6" fmla="*/ 277655 w 603766"/>
              <a:gd name="connsiteY6" fmla="*/ 207448 h 369401"/>
              <a:gd name="connsiteX7" fmla="*/ 603622 w 603766"/>
              <a:gd name="connsiteY7" fmla="*/ 14 h 36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766" h="369401">
                <a:moveTo>
                  <a:pt x="603622" y="14"/>
                </a:moveTo>
                <a:cubicBezTo>
                  <a:pt x="610325" y="-1750"/>
                  <a:pt x="382077" y="154531"/>
                  <a:pt x="317872" y="196864"/>
                </a:cubicBezTo>
                <a:cubicBezTo>
                  <a:pt x="253667" y="239197"/>
                  <a:pt x="247317" y="236022"/>
                  <a:pt x="218389" y="254014"/>
                </a:cubicBezTo>
                <a:cubicBezTo>
                  <a:pt x="189461" y="272006"/>
                  <a:pt x="180641" y="285764"/>
                  <a:pt x="144305" y="304814"/>
                </a:cubicBezTo>
                <a:cubicBezTo>
                  <a:pt x="107969" y="323864"/>
                  <a:pt x="6369" y="363375"/>
                  <a:pt x="372" y="368314"/>
                </a:cubicBezTo>
                <a:cubicBezTo>
                  <a:pt x="-5625" y="373253"/>
                  <a:pt x="62108" y="361259"/>
                  <a:pt x="108322" y="334448"/>
                </a:cubicBezTo>
                <a:cubicBezTo>
                  <a:pt x="154536" y="307637"/>
                  <a:pt x="190519" y="269537"/>
                  <a:pt x="277655" y="207448"/>
                </a:cubicBezTo>
                <a:cubicBezTo>
                  <a:pt x="364791" y="145359"/>
                  <a:pt x="596919" y="1778"/>
                  <a:pt x="603622" y="1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: 図形 508">
            <a:extLst>
              <a:ext uri="{FF2B5EF4-FFF2-40B4-BE49-F238E27FC236}">
                <a16:creationId xmlns:a16="http://schemas.microsoft.com/office/drawing/2014/main" id="{74E31F57-7D18-4E0A-86FA-A084B350A572}"/>
              </a:ext>
            </a:extLst>
          </p:cNvPr>
          <p:cNvSpPr/>
          <p:nvPr/>
        </p:nvSpPr>
        <p:spPr>
          <a:xfrm>
            <a:off x="6696024" y="7712988"/>
            <a:ext cx="190560" cy="468644"/>
          </a:xfrm>
          <a:custGeom>
            <a:avLst/>
            <a:gdLst>
              <a:gd name="connsiteX0" fmla="*/ 171501 w 190560"/>
              <a:gd name="connsiteY0" fmla="*/ 675 h 468644"/>
              <a:gd name="connsiteX1" fmla="*/ 190551 w 190560"/>
              <a:gd name="connsiteY1" fmla="*/ 134025 h 468644"/>
              <a:gd name="connsiteX2" fmla="*/ 173089 w 190560"/>
              <a:gd name="connsiteY2" fmla="*/ 197525 h 468644"/>
              <a:gd name="connsiteX3" fmla="*/ 114351 w 190560"/>
              <a:gd name="connsiteY3" fmla="*/ 310237 h 468644"/>
              <a:gd name="connsiteX4" fmla="*/ 58789 w 190560"/>
              <a:gd name="connsiteY4" fmla="*/ 388025 h 468644"/>
              <a:gd name="connsiteX5" fmla="*/ 51 w 190560"/>
              <a:gd name="connsiteY5" fmla="*/ 467400 h 468644"/>
              <a:gd name="connsiteX6" fmla="*/ 50851 w 190560"/>
              <a:gd name="connsiteY6" fmla="*/ 418187 h 468644"/>
              <a:gd name="connsiteX7" fmla="*/ 166739 w 190560"/>
              <a:gd name="connsiteY7" fmla="*/ 195937 h 468644"/>
              <a:gd name="connsiteX8" fmla="*/ 171501 w 190560"/>
              <a:gd name="connsiteY8" fmla="*/ 675 h 46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60" h="468644">
                <a:moveTo>
                  <a:pt x="171501" y="675"/>
                </a:moveTo>
                <a:cubicBezTo>
                  <a:pt x="175470" y="-9644"/>
                  <a:pt x="190286" y="101217"/>
                  <a:pt x="190551" y="134025"/>
                </a:cubicBezTo>
                <a:cubicBezTo>
                  <a:pt x="190816" y="166833"/>
                  <a:pt x="185789" y="168156"/>
                  <a:pt x="173089" y="197525"/>
                </a:cubicBezTo>
                <a:cubicBezTo>
                  <a:pt x="160389" y="226894"/>
                  <a:pt x="133401" y="278487"/>
                  <a:pt x="114351" y="310237"/>
                </a:cubicBezTo>
                <a:cubicBezTo>
                  <a:pt x="95301" y="341987"/>
                  <a:pt x="77839" y="361831"/>
                  <a:pt x="58789" y="388025"/>
                </a:cubicBezTo>
                <a:cubicBezTo>
                  <a:pt x="39739" y="414219"/>
                  <a:pt x="1374" y="462373"/>
                  <a:pt x="51" y="467400"/>
                </a:cubicBezTo>
                <a:cubicBezTo>
                  <a:pt x="-1272" y="472427"/>
                  <a:pt x="23070" y="463431"/>
                  <a:pt x="50851" y="418187"/>
                </a:cubicBezTo>
                <a:cubicBezTo>
                  <a:pt x="78632" y="372943"/>
                  <a:pt x="147689" y="263141"/>
                  <a:pt x="166739" y="195937"/>
                </a:cubicBezTo>
                <a:cubicBezTo>
                  <a:pt x="185789" y="128733"/>
                  <a:pt x="167532" y="10994"/>
                  <a:pt x="171501" y="67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: 図形 509">
            <a:extLst>
              <a:ext uri="{FF2B5EF4-FFF2-40B4-BE49-F238E27FC236}">
                <a16:creationId xmlns:a16="http://schemas.microsoft.com/office/drawing/2014/main" id="{165A4B37-14DE-49D9-944F-DCF51681A319}"/>
              </a:ext>
            </a:extLst>
          </p:cNvPr>
          <p:cNvSpPr/>
          <p:nvPr/>
        </p:nvSpPr>
        <p:spPr>
          <a:xfrm>
            <a:off x="6673736" y="7742215"/>
            <a:ext cx="173155" cy="433950"/>
          </a:xfrm>
          <a:custGeom>
            <a:avLst/>
            <a:gdLst>
              <a:gd name="connsiteX0" fmla="*/ 173152 w 173155"/>
              <a:gd name="connsiteY0" fmla="*/ 23 h 433950"/>
              <a:gd name="connsiteX1" fmla="*/ 147752 w 173155"/>
              <a:gd name="connsiteY1" fmla="*/ 165123 h 433950"/>
              <a:gd name="connsiteX2" fmla="*/ 111239 w 173155"/>
              <a:gd name="connsiteY2" fmla="*/ 255610 h 433950"/>
              <a:gd name="connsiteX3" fmla="*/ 41389 w 173155"/>
              <a:gd name="connsiteY3" fmla="*/ 361973 h 433950"/>
              <a:gd name="connsiteX4" fmla="*/ 1702 w 173155"/>
              <a:gd name="connsiteY4" fmla="*/ 431823 h 433950"/>
              <a:gd name="connsiteX5" fmla="*/ 96952 w 173155"/>
              <a:gd name="connsiteY5" fmla="*/ 281010 h 433950"/>
              <a:gd name="connsiteX6" fmla="*/ 149339 w 173155"/>
              <a:gd name="connsiteY6" fmla="*/ 154010 h 433950"/>
              <a:gd name="connsiteX7" fmla="*/ 173152 w 173155"/>
              <a:gd name="connsiteY7" fmla="*/ 23 h 4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55" h="433950">
                <a:moveTo>
                  <a:pt x="173152" y="23"/>
                </a:moveTo>
                <a:cubicBezTo>
                  <a:pt x="172888" y="1875"/>
                  <a:pt x="158071" y="122525"/>
                  <a:pt x="147752" y="165123"/>
                </a:cubicBezTo>
                <a:cubicBezTo>
                  <a:pt x="137433" y="207721"/>
                  <a:pt x="128966" y="222802"/>
                  <a:pt x="111239" y="255610"/>
                </a:cubicBezTo>
                <a:cubicBezTo>
                  <a:pt x="93512" y="288418"/>
                  <a:pt x="59645" y="332604"/>
                  <a:pt x="41389" y="361973"/>
                </a:cubicBezTo>
                <a:cubicBezTo>
                  <a:pt x="23133" y="391342"/>
                  <a:pt x="-7559" y="445317"/>
                  <a:pt x="1702" y="431823"/>
                </a:cubicBezTo>
                <a:cubicBezTo>
                  <a:pt x="10963" y="418329"/>
                  <a:pt x="72346" y="327312"/>
                  <a:pt x="96952" y="281010"/>
                </a:cubicBezTo>
                <a:cubicBezTo>
                  <a:pt x="121558" y="234708"/>
                  <a:pt x="139550" y="202164"/>
                  <a:pt x="149339" y="154010"/>
                </a:cubicBezTo>
                <a:cubicBezTo>
                  <a:pt x="159128" y="105856"/>
                  <a:pt x="173416" y="-1829"/>
                  <a:pt x="173152" y="2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: 図形 511">
            <a:extLst>
              <a:ext uri="{FF2B5EF4-FFF2-40B4-BE49-F238E27FC236}">
                <a16:creationId xmlns:a16="http://schemas.microsoft.com/office/drawing/2014/main" id="{8EF42A68-3982-41B6-884F-FE55C9787039}"/>
              </a:ext>
            </a:extLst>
          </p:cNvPr>
          <p:cNvSpPr/>
          <p:nvPr/>
        </p:nvSpPr>
        <p:spPr>
          <a:xfrm>
            <a:off x="6196857" y="8106392"/>
            <a:ext cx="176072" cy="23206"/>
          </a:xfrm>
          <a:custGeom>
            <a:avLst/>
            <a:gdLst>
              <a:gd name="connsiteX0" fmla="*/ 743 w 176072"/>
              <a:gd name="connsiteY0" fmla="*/ 23196 h 23206"/>
              <a:gd name="connsiteX1" fmla="*/ 172193 w 176072"/>
              <a:gd name="connsiteY1" fmla="*/ 971 h 23206"/>
              <a:gd name="connsiteX2" fmla="*/ 111868 w 176072"/>
              <a:gd name="connsiteY2" fmla="*/ 4146 h 23206"/>
              <a:gd name="connsiteX3" fmla="*/ 743 w 176072"/>
              <a:gd name="connsiteY3" fmla="*/ 23196 h 2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072" h="23206">
                <a:moveTo>
                  <a:pt x="743" y="23196"/>
                </a:moveTo>
                <a:cubicBezTo>
                  <a:pt x="10797" y="22667"/>
                  <a:pt x="153672" y="4146"/>
                  <a:pt x="172193" y="971"/>
                </a:cubicBezTo>
                <a:cubicBezTo>
                  <a:pt x="190714" y="-2204"/>
                  <a:pt x="138326" y="3352"/>
                  <a:pt x="111868" y="4146"/>
                </a:cubicBezTo>
                <a:cubicBezTo>
                  <a:pt x="85410" y="4940"/>
                  <a:pt x="-9311" y="23725"/>
                  <a:pt x="743" y="2319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: 図形 512">
            <a:extLst>
              <a:ext uri="{FF2B5EF4-FFF2-40B4-BE49-F238E27FC236}">
                <a16:creationId xmlns:a16="http://schemas.microsoft.com/office/drawing/2014/main" id="{77FF869E-B932-49E1-B044-344B43A42A1C}"/>
              </a:ext>
            </a:extLst>
          </p:cNvPr>
          <p:cNvSpPr/>
          <p:nvPr/>
        </p:nvSpPr>
        <p:spPr>
          <a:xfrm>
            <a:off x="6192630" y="8090378"/>
            <a:ext cx="188024" cy="12578"/>
          </a:xfrm>
          <a:custGeom>
            <a:avLst/>
            <a:gdLst>
              <a:gd name="connsiteX0" fmla="*/ 208 w 188024"/>
              <a:gd name="connsiteY0" fmla="*/ 9047 h 12578"/>
              <a:gd name="connsiteX1" fmla="*/ 130383 w 188024"/>
              <a:gd name="connsiteY1" fmla="*/ 12222 h 12578"/>
              <a:gd name="connsiteX2" fmla="*/ 187533 w 188024"/>
              <a:gd name="connsiteY2" fmla="*/ 1110 h 12578"/>
              <a:gd name="connsiteX3" fmla="*/ 101808 w 188024"/>
              <a:gd name="connsiteY3" fmla="*/ 1110 h 12578"/>
              <a:gd name="connsiteX4" fmla="*/ 208 w 188024"/>
              <a:gd name="connsiteY4" fmla="*/ 9047 h 1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24" h="12578">
                <a:moveTo>
                  <a:pt x="208" y="9047"/>
                </a:moveTo>
                <a:cubicBezTo>
                  <a:pt x="4971" y="10899"/>
                  <a:pt x="99162" y="13545"/>
                  <a:pt x="130383" y="12222"/>
                </a:cubicBezTo>
                <a:cubicBezTo>
                  <a:pt x="161604" y="10899"/>
                  <a:pt x="192296" y="2962"/>
                  <a:pt x="187533" y="1110"/>
                </a:cubicBezTo>
                <a:cubicBezTo>
                  <a:pt x="182770" y="-742"/>
                  <a:pt x="130118" y="52"/>
                  <a:pt x="101808" y="1110"/>
                </a:cubicBezTo>
                <a:cubicBezTo>
                  <a:pt x="73498" y="2168"/>
                  <a:pt x="-4555" y="7195"/>
                  <a:pt x="208" y="904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: 図形 513">
            <a:extLst>
              <a:ext uri="{FF2B5EF4-FFF2-40B4-BE49-F238E27FC236}">
                <a16:creationId xmlns:a16="http://schemas.microsoft.com/office/drawing/2014/main" id="{C0DC1B8D-C75D-4CB6-82FC-91DBA4038BDE}"/>
              </a:ext>
            </a:extLst>
          </p:cNvPr>
          <p:cNvSpPr/>
          <p:nvPr/>
        </p:nvSpPr>
        <p:spPr>
          <a:xfrm>
            <a:off x="6417042" y="7784301"/>
            <a:ext cx="347483" cy="328645"/>
          </a:xfrm>
          <a:custGeom>
            <a:avLst/>
            <a:gdLst>
              <a:gd name="connsiteX0" fmla="*/ 345708 w 347483"/>
              <a:gd name="connsiteY0" fmla="*/ 799 h 328645"/>
              <a:gd name="connsiteX1" fmla="*/ 17096 w 347483"/>
              <a:gd name="connsiteY1" fmla="*/ 308774 h 328645"/>
              <a:gd name="connsiteX2" fmla="*/ 56783 w 347483"/>
              <a:gd name="connsiteY2" fmla="*/ 289724 h 328645"/>
              <a:gd name="connsiteX3" fmla="*/ 144096 w 347483"/>
              <a:gd name="connsiteY3" fmla="*/ 221462 h 328645"/>
              <a:gd name="connsiteX4" fmla="*/ 345708 w 347483"/>
              <a:gd name="connsiteY4" fmla="*/ 799 h 32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83" h="328645">
                <a:moveTo>
                  <a:pt x="345708" y="799"/>
                </a:moveTo>
                <a:cubicBezTo>
                  <a:pt x="324541" y="15351"/>
                  <a:pt x="65250" y="260620"/>
                  <a:pt x="17096" y="308774"/>
                </a:cubicBezTo>
                <a:cubicBezTo>
                  <a:pt x="-31058" y="356928"/>
                  <a:pt x="35616" y="304276"/>
                  <a:pt x="56783" y="289724"/>
                </a:cubicBezTo>
                <a:cubicBezTo>
                  <a:pt x="77950" y="275172"/>
                  <a:pt x="95413" y="268293"/>
                  <a:pt x="144096" y="221462"/>
                </a:cubicBezTo>
                <a:cubicBezTo>
                  <a:pt x="192779" y="174631"/>
                  <a:pt x="366875" y="-13753"/>
                  <a:pt x="345708" y="79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: 図形 514">
            <a:extLst>
              <a:ext uri="{FF2B5EF4-FFF2-40B4-BE49-F238E27FC236}">
                <a16:creationId xmlns:a16="http://schemas.microsoft.com/office/drawing/2014/main" id="{71209122-E8C1-4200-BDF6-9F40D47ADA8A}"/>
              </a:ext>
            </a:extLst>
          </p:cNvPr>
          <p:cNvSpPr/>
          <p:nvPr/>
        </p:nvSpPr>
        <p:spPr>
          <a:xfrm>
            <a:off x="6054469" y="8108636"/>
            <a:ext cx="335995" cy="327178"/>
          </a:xfrm>
          <a:custGeom>
            <a:avLst/>
            <a:gdLst>
              <a:gd name="connsiteX0" fmla="*/ 335219 w 335995"/>
              <a:gd name="connsiteY0" fmla="*/ 314 h 327178"/>
              <a:gd name="connsiteX1" fmla="*/ 135194 w 335995"/>
              <a:gd name="connsiteY1" fmla="*/ 179702 h 327178"/>
              <a:gd name="connsiteX2" fmla="*/ 1844 w 335995"/>
              <a:gd name="connsiteY2" fmla="*/ 322577 h 327178"/>
              <a:gd name="connsiteX3" fmla="*/ 66931 w 335995"/>
              <a:gd name="connsiteY3" fmla="*/ 278127 h 327178"/>
              <a:gd name="connsiteX4" fmla="*/ 198694 w 335995"/>
              <a:gd name="connsiteY4" fmla="*/ 140014 h 327178"/>
              <a:gd name="connsiteX5" fmla="*/ 335219 w 335995"/>
              <a:gd name="connsiteY5" fmla="*/ 314 h 3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995" h="327178">
                <a:moveTo>
                  <a:pt x="335219" y="314"/>
                </a:moveTo>
                <a:cubicBezTo>
                  <a:pt x="324636" y="6929"/>
                  <a:pt x="190756" y="125992"/>
                  <a:pt x="135194" y="179702"/>
                </a:cubicBezTo>
                <a:cubicBezTo>
                  <a:pt x="79631" y="233413"/>
                  <a:pt x="13221" y="306173"/>
                  <a:pt x="1844" y="322577"/>
                </a:cubicBezTo>
                <a:cubicBezTo>
                  <a:pt x="-9533" y="338981"/>
                  <a:pt x="34123" y="308554"/>
                  <a:pt x="66931" y="278127"/>
                </a:cubicBezTo>
                <a:cubicBezTo>
                  <a:pt x="99739" y="247700"/>
                  <a:pt x="151863" y="186845"/>
                  <a:pt x="198694" y="140014"/>
                </a:cubicBezTo>
                <a:cubicBezTo>
                  <a:pt x="245525" y="93183"/>
                  <a:pt x="345802" y="-6301"/>
                  <a:pt x="335219" y="31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: 図形 515">
            <a:extLst>
              <a:ext uri="{FF2B5EF4-FFF2-40B4-BE49-F238E27FC236}">
                <a16:creationId xmlns:a16="http://schemas.microsoft.com/office/drawing/2014/main" id="{1D01534B-52BE-4598-B5A7-76500BD4A405}"/>
              </a:ext>
            </a:extLst>
          </p:cNvPr>
          <p:cNvSpPr/>
          <p:nvPr/>
        </p:nvSpPr>
        <p:spPr>
          <a:xfrm>
            <a:off x="5963782" y="8094663"/>
            <a:ext cx="498931" cy="514434"/>
          </a:xfrm>
          <a:custGeom>
            <a:avLst/>
            <a:gdLst>
              <a:gd name="connsiteX0" fmla="*/ 498931 w 498931"/>
              <a:gd name="connsiteY0" fmla="*/ 0 h 514434"/>
              <a:gd name="connsiteX1" fmla="*/ 303668 w 498931"/>
              <a:gd name="connsiteY1" fmla="*/ 174625 h 514434"/>
              <a:gd name="connsiteX2" fmla="*/ 214768 w 498931"/>
              <a:gd name="connsiteY2" fmla="*/ 268287 h 514434"/>
              <a:gd name="connsiteX3" fmla="*/ 122693 w 498931"/>
              <a:gd name="connsiteY3" fmla="*/ 354012 h 514434"/>
              <a:gd name="connsiteX4" fmla="*/ 49668 w 498931"/>
              <a:gd name="connsiteY4" fmla="*/ 460375 h 514434"/>
              <a:gd name="connsiteX5" fmla="*/ 456 w 498931"/>
              <a:gd name="connsiteY5" fmla="*/ 514350 h 514434"/>
              <a:gd name="connsiteX6" fmla="*/ 78243 w 498931"/>
              <a:gd name="connsiteY6" fmla="*/ 449262 h 514434"/>
              <a:gd name="connsiteX7" fmla="*/ 251281 w 498931"/>
              <a:gd name="connsiteY7" fmla="*/ 265112 h 514434"/>
              <a:gd name="connsiteX8" fmla="*/ 498931 w 498931"/>
              <a:gd name="connsiteY8" fmla="*/ 0 h 51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931" h="514434">
                <a:moveTo>
                  <a:pt x="498931" y="0"/>
                </a:moveTo>
                <a:cubicBezTo>
                  <a:pt x="424979" y="64955"/>
                  <a:pt x="351028" y="129911"/>
                  <a:pt x="303668" y="174625"/>
                </a:cubicBezTo>
                <a:cubicBezTo>
                  <a:pt x="256308" y="219339"/>
                  <a:pt x="244930" y="238389"/>
                  <a:pt x="214768" y="268287"/>
                </a:cubicBezTo>
                <a:cubicBezTo>
                  <a:pt x="184606" y="298185"/>
                  <a:pt x="150210" y="321997"/>
                  <a:pt x="122693" y="354012"/>
                </a:cubicBezTo>
                <a:cubicBezTo>
                  <a:pt x="95176" y="386027"/>
                  <a:pt x="70041" y="433652"/>
                  <a:pt x="49668" y="460375"/>
                </a:cubicBezTo>
                <a:cubicBezTo>
                  <a:pt x="29295" y="487098"/>
                  <a:pt x="-4306" y="516202"/>
                  <a:pt x="456" y="514350"/>
                </a:cubicBezTo>
                <a:cubicBezTo>
                  <a:pt x="5218" y="512498"/>
                  <a:pt x="36439" y="490802"/>
                  <a:pt x="78243" y="449262"/>
                </a:cubicBezTo>
                <a:cubicBezTo>
                  <a:pt x="120047" y="407722"/>
                  <a:pt x="180637" y="339724"/>
                  <a:pt x="251281" y="265112"/>
                </a:cubicBezTo>
                <a:lnTo>
                  <a:pt x="498931" y="0"/>
                </a:ln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: 図形 516">
            <a:extLst>
              <a:ext uri="{FF2B5EF4-FFF2-40B4-BE49-F238E27FC236}">
                <a16:creationId xmlns:a16="http://schemas.microsoft.com/office/drawing/2014/main" id="{2E09F4F4-5835-406F-A658-3A8A057FB8C9}"/>
              </a:ext>
            </a:extLst>
          </p:cNvPr>
          <p:cNvSpPr/>
          <p:nvPr/>
        </p:nvSpPr>
        <p:spPr>
          <a:xfrm>
            <a:off x="6284284" y="8180388"/>
            <a:ext cx="384804" cy="281816"/>
          </a:xfrm>
          <a:custGeom>
            <a:avLst/>
            <a:gdLst>
              <a:gd name="connsiteX0" fmla="*/ 384804 w 384804"/>
              <a:gd name="connsiteY0" fmla="*/ 0 h 281816"/>
              <a:gd name="connsiteX1" fmla="*/ 173666 w 384804"/>
              <a:gd name="connsiteY1" fmla="*/ 153987 h 281816"/>
              <a:gd name="connsiteX2" fmla="*/ 629 w 384804"/>
              <a:gd name="connsiteY2" fmla="*/ 280987 h 281816"/>
              <a:gd name="connsiteX3" fmla="*/ 126041 w 384804"/>
              <a:gd name="connsiteY3" fmla="*/ 198437 h 281816"/>
              <a:gd name="connsiteX4" fmla="*/ 384804 w 384804"/>
              <a:gd name="connsiteY4" fmla="*/ 0 h 28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04" h="281816">
                <a:moveTo>
                  <a:pt x="384804" y="0"/>
                </a:moveTo>
                <a:lnTo>
                  <a:pt x="173666" y="153987"/>
                </a:lnTo>
                <a:lnTo>
                  <a:pt x="629" y="280987"/>
                </a:lnTo>
                <a:cubicBezTo>
                  <a:pt x="-7309" y="288395"/>
                  <a:pt x="61218" y="245004"/>
                  <a:pt x="126041" y="198437"/>
                </a:cubicBezTo>
                <a:cubicBezTo>
                  <a:pt x="190864" y="151870"/>
                  <a:pt x="290215" y="76728"/>
                  <a:pt x="384804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: 図形 518">
            <a:extLst>
              <a:ext uri="{FF2B5EF4-FFF2-40B4-BE49-F238E27FC236}">
                <a16:creationId xmlns:a16="http://schemas.microsoft.com/office/drawing/2014/main" id="{54D67C34-D9AB-44FA-9F69-709DD6B44280}"/>
              </a:ext>
            </a:extLst>
          </p:cNvPr>
          <p:cNvSpPr/>
          <p:nvPr/>
        </p:nvSpPr>
        <p:spPr>
          <a:xfrm>
            <a:off x="5981684" y="8443484"/>
            <a:ext cx="342954" cy="184849"/>
          </a:xfrm>
          <a:custGeom>
            <a:avLst/>
            <a:gdLst>
              <a:gd name="connsiteX0" fmla="*/ 16 w 342954"/>
              <a:gd name="connsiteY0" fmla="*/ 184579 h 184849"/>
              <a:gd name="connsiteX1" fmla="*/ 209566 w 342954"/>
              <a:gd name="connsiteY1" fmla="*/ 92504 h 184849"/>
              <a:gd name="connsiteX2" fmla="*/ 342916 w 342954"/>
              <a:gd name="connsiteY2" fmla="*/ 429 h 184849"/>
              <a:gd name="connsiteX3" fmla="*/ 220679 w 342954"/>
              <a:gd name="connsiteY3" fmla="*/ 62341 h 184849"/>
              <a:gd name="connsiteX4" fmla="*/ 16 w 342954"/>
              <a:gd name="connsiteY4" fmla="*/ 184579 h 1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54" h="184849">
                <a:moveTo>
                  <a:pt x="16" y="184579"/>
                </a:moveTo>
                <a:cubicBezTo>
                  <a:pt x="-1836" y="189606"/>
                  <a:pt x="152416" y="123196"/>
                  <a:pt x="209566" y="92504"/>
                </a:cubicBezTo>
                <a:cubicBezTo>
                  <a:pt x="266716" y="61812"/>
                  <a:pt x="341064" y="5456"/>
                  <a:pt x="342916" y="429"/>
                </a:cubicBezTo>
                <a:cubicBezTo>
                  <a:pt x="344768" y="-4598"/>
                  <a:pt x="280210" y="35618"/>
                  <a:pt x="220679" y="62341"/>
                </a:cubicBezTo>
                <a:cubicBezTo>
                  <a:pt x="161148" y="89064"/>
                  <a:pt x="1868" y="179552"/>
                  <a:pt x="16" y="18457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: 図形 519">
            <a:extLst>
              <a:ext uri="{FF2B5EF4-FFF2-40B4-BE49-F238E27FC236}">
                <a16:creationId xmlns:a16="http://schemas.microsoft.com/office/drawing/2014/main" id="{C58342F5-D6A5-4AA6-8E40-193BA10761B6}"/>
              </a:ext>
            </a:extLst>
          </p:cNvPr>
          <p:cNvSpPr/>
          <p:nvPr/>
        </p:nvSpPr>
        <p:spPr>
          <a:xfrm>
            <a:off x="5879640" y="8407522"/>
            <a:ext cx="201617" cy="260232"/>
          </a:xfrm>
          <a:custGeom>
            <a:avLst/>
            <a:gdLst>
              <a:gd name="connsiteX0" fmla="*/ 197310 w 201617"/>
              <a:gd name="connsiteY0" fmla="*/ 10991 h 260232"/>
              <a:gd name="connsiteX1" fmla="*/ 151273 w 201617"/>
              <a:gd name="connsiteY1" fmla="*/ 45916 h 260232"/>
              <a:gd name="connsiteX2" fmla="*/ 17923 w 201617"/>
              <a:gd name="connsiteY2" fmla="*/ 212603 h 260232"/>
              <a:gd name="connsiteX3" fmla="*/ 5223 w 201617"/>
              <a:gd name="connsiteY3" fmla="*/ 260228 h 260232"/>
              <a:gd name="connsiteX4" fmla="*/ 54435 w 201617"/>
              <a:gd name="connsiteY4" fmla="*/ 211016 h 260232"/>
              <a:gd name="connsiteX5" fmla="*/ 197310 w 201617"/>
              <a:gd name="connsiteY5" fmla="*/ 10991 h 26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617" h="260232">
                <a:moveTo>
                  <a:pt x="197310" y="10991"/>
                </a:moveTo>
                <a:cubicBezTo>
                  <a:pt x="213450" y="-16526"/>
                  <a:pt x="181171" y="12314"/>
                  <a:pt x="151273" y="45916"/>
                </a:cubicBezTo>
                <a:cubicBezTo>
                  <a:pt x="121375" y="79518"/>
                  <a:pt x="42265" y="176884"/>
                  <a:pt x="17923" y="212603"/>
                </a:cubicBezTo>
                <a:cubicBezTo>
                  <a:pt x="-6419" y="248322"/>
                  <a:pt x="-862" y="260493"/>
                  <a:pt x="5223" y="260228"/>
                </a:cubicBezTo>
                <a:cubicBezTo>
                  <a:pt x="11308" y="259964"/>
                  <a:pt x="24008" y="251497"/>
                  <a:pt x="54435" y="211016"/>
                </a:cubicBezTo>
                <a:cubicBezTo>
                  <a:pt x="84862" y="170535"/>
                  <a:pt x="181170" y="38508"/>
                  <a:pt x="197310" y="1099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: 図形 520">
            <a:extLst>
              <a:ext uri="{FF2B5EF4-FFF2-40B4-BE49-F238E27FC236}">
                <a16:creationId xmlns:a16="http://schemas.microsoft.com/office/drawing/2014/main" id="{948D06CB-7244-4366-BC82-48ACD98DA7C5}"/>
              </a:ext>
            </a:extLst>
          </p:cNvPr>
          <p:cNvSpPr/>
          <p:nvPr/>
        </p:nvSpPr>
        <p:spPr>
          <a:xfrm>
            <a:off x="6403942" y="8173913"/>
            <a:ext cx="323298" cy="307340"/>
          </a:xfrm>
          <a:custGeom>
            <a:avLst/>
            <a:gdLst>
              <a:gd name="connsiteX0" fmla="*/ 309596 w 323298"/>
              <a:gd name="connsiteY0" fmla="*/ 9650 h 307340"/>
              <a:gd name="connsiteX1" fmla="*/ 271496 w 323298"/>
              <a:gd name="connsiteY1" fmla="*/ 52512 h 307340"/>
              <a:gd name="connsiteX2" fmla="*/ 12733 w 323298"/>
              <a:gd name="connsiteY2" fmla="*/ 298575 h 307340"/>
              <a:gd name="connsiteX3" fmla="*/ 46071 w 323298"/>
              <a:gd name="connsiteY3" fmla="*/ 246187 h 307340"/>
              <a:gd name="connsiteX4" fmla="*/ 101633 w 323298"/>
              <a:gd name="connsiteY4" fmla="*/ 185862 h 307340"/>
              <a:gd name="connsiteX5" fmla="*/ 309596 w 323298"/>
              <a:gd name="connsiteY5" fmla="*/ 9650 h 30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298" h="307340">
                <a:moveTo>
                  <a:pt x="309596" y="9650"/>
                </a:moveTo>
                <a:cubicBezTo>
                  <a:pt x="337906" y="-12575"/>
                  <a:pt x="320973" y="4358"/>
                  <a:pt x="271496" y="52512"/>
                </a:cubicBezTo>
                <a:cubicBezTo>
                  <a:pt x="222019" y="100666"/>
                  <a:pt x="50304" y="266296"/>
                  <a:pt x="12733" y="298575"/>
                </a:cubicBezTo>
                <a:cubicBezTo>
                  <a:pt x="-24838" y="330854"/>
                  <a:pt x="31254" y="264972"/>
                  <a:pt x="46071" y="246187"/>
                </a:cubicBezTo>
                <a:cubicBezTo>
                  <a:pt x="60888" y="227402"/>
                  <a:pt x="60094" y="223962"/>
                  <a:pt x="101633" y="185862"/>
                </a:cubicBezTo>
                <a:cubicBezTo>
                  <a:pt x="143172" y="147762"/>
                  <a:pt x="281286" y="31875"/>
                  <a:pt x="309596" y="965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: 図形 521">
            <a:extLst>
              <a:ext uri="{FF2B5EF4-FFF2-40B4-BE49-F238E27FC236}">
                <a16:creationId xmlns:a16="http://schemas.microsoft.com/office/drawing/2014/main" id="{C07A6223-F2BC-4597-A176-FC8FBA2E004A}"/>
              </a:ext>
            </a:extLst>
          </p:cNvPr>
          <p:cNvSpPr/>
          <p:nvPr/>
        </p:nvSpPr>
        <p:spPr>
          <a:xfrm>
            <a:off x="5936413" y="8481111"/>
            <a:ext cx="483822" cy="248020"/>
          </a:xfrm>
          <a:custGeom>
            <a:avLst/>
            <a:gdLst>
              <a:gd name="connsiteX0" fmla="*/ 480262 w 483822"/>
              <a:gd name="connsiteY0" fmla="*/ 902 h 248020"/>
              <a:gd name="connsiteX1" fmla="*/ 292937 w 483822"/>
              <a:gd name="connsiteY1" fmla="*/ 104089 h 248020"/>
              <a:gd name="connsiteX2" fmla="*/ 142125 w 483822"/>
              <a:gd name="connsiteY2" fmla="*/ 170764 h 248020"/>
              <a:gd name="connsiteX3" fmla="*/ 46875 w 483822"/>
              <a:gd name="connsiteY3" fmla="*/ 210452 h 248020"/>
              <a:gd name="connsiteX4" fmla="*/ 2425 w 483822"/>
              <a:gd name="connsiteY4" fmla="*/ 246964 h 248020"/>
              <a:gd name="connsiteX5" fmla="*/ 116725 w 483822"/>
              <a:gd name="connsiteY5" fmla="*/ 167589 h 248020"/>
              <a:gd name="connsiteX6" fmla="*/ 480262 w 483822"/>
              <a:gd name="connsiteY6" fmla="*/ 902 h 24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822" h="248020">
                <a:moveTo>
                  <a:pt x="480262" y="902"/>
                </a:moveTo>
                <a:cubicBezTo>
                  <a:pt x="509631" y="-9681"/>
                  <a:pt x="349293" y="75779"/>
                  <a:pt x="292937" y="104089"/>
                </a:cubicBezTo>
                <a:cubicBezTo>
                  <a:pt x="236581" y="132399"/>
                  <a:pt x="183135" y="153037"/>
                  <a:pt x="142125" y="170764"/>
                </a:cubicBezTo>
                <a:cubicBezTo>
                  <a:pt x="101115" y="188491"/>
                  <a:pt x="70158" y="197752"/>
                  <a:pt x="46875" y="210452"/>
                </a:cubicBezTo>
                <a:cubicBezTo>
                  <a:pt x="23592" y="223152"/>
                  <a:pt x="-9217" y="254108"/>
                  <a:pt x="2425" y="246964"/>
                </a:cubicBezTo>
                <a:cubicBezTo>
                  <a:pt x="14067" y="239820"/>
                  <a:pt x="43965" y="206218"/>
                  <a:pt x="116725" y="167589"/>
                </a:cubicBezTo>
                <a:cubicBezTo>
                  <a:pt x="189485" y="128960"/>
                  <a:pt x="450893" y="11485"/>
                  <a:pt x="480262" y="90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: 図形 522">
            <a:extLst>
              <a:ext uri="{FF2B5EF4-FFF2-40B4-BE49-F238E27FC236}">
                <a16:creationId xmlns:a16="http://schemas.microsoft.com/office/drawing/2014/main" id="{03581FCC-9CE8-498A-8065-79B9225C1C61}"/>
              </a:ext>
            </a:extLst>
          </p:cNvPr>
          <p:cNvSpPr/>
          <p:nvPr/>
        </p:nvSpPr>
        <p:spPr>
          <a:xfrm>
            <a:off x="5864213" y="8651761"/>
            <a:ext cx="90841" cy="80891"/>
          </a:xfrm>
          <a:custGeom>
            <a:avLst/>
            <a:gdLst>
              <a:gd name="connsiteX0" fmla="*/ 12 w 90841"/>
              <a:gd name="connsiteY0" fmla="*/ 114 h 80891"/>
              <a:gd name="connsiteX1" fmla="*/ 84150 w 90841"/>
              <a:gd name="connsiteY1" fmla="*/ 77902 h 80891"/>
              <a:gd name="connsiteX2" fmla="*/ 77800 w 90841"/>
              <a:gd name="connsiteY2" fmla="*/ 60439 h 80891"/>
              <a:gd name="connsiteX3" fmla="*/ 12 w 90841"/>
              <a:gd name="connsiteY3" fmla="*/ 114 h 8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41" h="80891">
                <a:moveTo>
                  <a:pt x="12" y="114"/>
                </a:moveTo>
                <a:cubicBezTo>
                  <a:pt x="1070" y="3024"/>
                  <a:pt x="71185" y="67848"/>
                  <a:pt x="84150" y="77902"/>
                </a:cubicBezTo>
                <a:cubicBezTo>
                  <a:pt x="97115" y="87956"/>
                  <a:pt x="89177" y="70229"/>
                  <a:pt x="77800" y="60439"/>
                </a:cubicBezTo>
                <a:cubicBezTo>
                  <a:pt x="66423" y="50649"/>
                  <a:pt x="-1046" y="-2796"/>
                  <a:pt x="12" y="11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: 図形 523">
            <a:extLst>
              <a:ext uri="{FF2B5EF4-FFF2-40B4-BE49-F238E27FC236}">
                <a16:creationId xmlns:a16="http://schemas.microsoft.com/office/drawing/2014/main" id="{2BDE9CEC-3A5E-41AF-A942-C1084379397D}"/>
              </a:ext>
            </a:extLst>
          </p:cNvPr>
          <p:cNvSpPr/>
          <p:nvPr/>
        </p:nvSpPr>
        <p:spPr>
          <a:xfrm>
            <a:off x="5787972" y="8713788"/>
            <a:ext cx="156299" cy="186464"/>
          </a:xfrm>
          <a:custGeom>
            <a:avLst/>
            <a:gdLst>
              <a:gd name="connsiteX0" fmla="*/ 155628 w 156299"/>
              <a:gd name="connsiteY0" fmla="*/ 0 h 186464"/>
              <a:gd name="connsiteX1" fmla="*/ 58791 w 156299"/>
              <a:gd name="connsiteY1" fmla="*/ 114300 h 186464"/>
              <a:gd name="connsiteX2" fmla="*/ 53 w 156299"/>
              <a:gd name="connsiteY2" fmla="*/ 185737 h 186464"/>
              <a:gd name="connsiteX3" fmla="*/ 68316 w 156299"/>
              <a:gd name="connsiteY3" fmla="*/ 149225 h 186464"/>
              <a:gd name="connsiteX4" fmla="*/ 100066 w 156299"/>
              <a:gd name="connsiteY4" fmla="*/ 115887 h 186464"/>
              <a:gd name="connsiteX5" fmla="*/ 155628 w 156299"/>
              <a:gd name="connsiteY5" fmla="*/ 0 h 1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99" h="186464">
                <a:moveTo>
                  <a:pt x="155628" y="0"/>
                </a:moveTo>
                <a:cubicBezTo>
                  <a:pt x="148749" y="-264"/>
                  <a:pt x="84720" y="83344"/>
                  <a:pt x="58791" y="114300"/>
                </a:cubicBezTo>
                <a:cubicBezTo>
                  <a:pt x="32862" y="145256"/>
                  <a:pt x="-1535" y="179916"/>
                  <a:pt x="53" y="185737"/>
                </a:cubicBezTo>
                <a:cubicBezTo>
                  <a:pt x="1640" y="191558"/>
                  <a:pt x="51647" y="160867"/>
                  <a:pt x="68316" y="149225"/>
                </a:cubicBezTo>
                <a:cubicBezTo>
                  <a:pt x="84985" y="137583"/>
                  <a:pt x="85514" y="138377"/>
                  <a:pt x="100066" y="115887"/>
                </a:cubicBezTo>
                <a:cubicBezTo>
                  <a:pt x="114618" y="93397"/>
                  <a:pt x="162507" y="264"/>
                  <a:pt x="155628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: 図形 524">
            <a:extLst>
              <a:ext uri="{FF2B5EF4-FFF2-40B4-BE49-F238E27FC236}">
                <a16:creationId xmlns:a16="http://schemas.microsoft.com/office/drawing/2014/main" id="{72E929C2-DE17-4964-AD23-A43C392A6D32}"/>
              </a:ext>
            </a:extLst>
          </p:cNvPr>
          <p:cNvSpPr/>
          <p:nvPr/>
        </p:nvSpPr>
        <p:spPr>
          <a:xfrm>
            <a:off x="5757572" y="8689827"/>
            <a:ext cx="144763" cy="204957"/>
          </a:xfrm>
          <a:custGeom>
            <a:avLst/>
            <a:gdLst>
              <a:gd name="connsiteX0" fmla="*/ 144753 w 144763"/>
              <a:gd name="connsiteY0" fmla="*/ 148 h 204957"/>
              <a:gd name="connsiteX1" fmla="*/ 78078 w 144763"/>
              <a:gd name="connsiteY1" fmla="*/ 111273 h 204957"/>
              <a:gd name="connsiteX2" fmla="*/ 33628 w 144763"/>
              <a:gd name="connsiteY2" fmla="*/ 168423 h 204957"/>
              <a:gd name="connsiteX3" fmla="*/ 291 w 144763"/>
              <a:gd name="connsiteY3" fmla="*/ 204936 h 204957"/>
              <a:gd name="connsiteX4" fmla="*/ 52678 w 144763"/>
              <a:gd name="connsiteY4" fmla="*/ 163661 h 204957"/>
              <a:gd name="connsiteX5" fmla="*/ 82841 w 144763"/>
              <a:gd name="connsiteY5" fmla="*/ 136673 h 204957"/>
              <a:gd name="connsiteX6" fmla="*/ 144753 w 144763"/>
              <a:gd name="connsiteY6" fmla="*/ 148 h 2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63" h="204957">
                <a:moveTo>
                  <a:pt x="144753" y="148"/>
                </a:moveTo>
                <a:cubicBezTo>
                  <a:pt x="143959" y="-4085"/>
                  <a:pt x="96599" y="83227"/>
                  <a:pt x="78078" y="111273"/>
                </a:cubicBezTo>
                <a:cubicBezTo>
                  <a:pt x="59557" y="139319"/>
                  <a:pt x="46592" y="152813"/>
                  <a:pt x="33628" y="168423"/>
                </a:cubicBezTo>
                <a:cubicBezTo>
                  <a:pt x="20664" y="184033"/>
                  <a:pt x="-2884" y="205730"/>
                  <a:pt x="291" y="204936"/>
                </a:cubicBezTo>
                <a:cubicBezTo>
                  <a:pt x="3466" y="204142"/>
                  <a:pt x="38920" y="175038"/>
                  <a:pt x="52678" y="163661"/>
                </a:cubicBezTo>
                <a:cubicBezTo>
                  <a:pt x="66436" y="152284"/>
                  <a:pt x="66172" y="163661"/>
                  <a:pt x="82841" y="136673"/>
                </a:cubicBezTo>
                <a:cubicBezTo>
                  <a:pt x="99510" y="109686"/>
                  <a:pt x="145547" y="4381"/>
                  <a:pt x="144753" y="14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: 図形 525">
            <a:extLst>
              <a:ext uri="{FF2B5EF4-FFF2-40B4-BE49-F238E27FC236}">
                <a16:creationId xmlns:a16="http://schemas.microsoft.com/office/drawing/2014/main" id="{1858C91C-1EC4-478F-A988-C63CE0E3B45B}"/>
              </a:ext>
            </a:extLst>
          </p:cNvPr>
          <p:cNvSpPr/>
          <p:nvPr/>
        </p:nvSpPr>
        <p:spPr>
          <a:xfrm>
            <a:off x="5853480" y="8412095"/>
            <a:ext cx="658454" cy="606085"/>
          </a:xfrm>
          <a:custGeom>
            <a:avLst/>
            <a:gdLst>
              <a:gd name="connsiteX0" fmla="*/ 658445 w 658454"/>
              <a:gd name="connsiteY0" fmla="*/ 68 h 606085"/>
              <a:gd name="connsiteX1" fmla="*/ 196483 w 658454"/>
              <a:gd name="connsiteY1" fmla="*/ 417580 h 606085"/>
              <a:gd name="connsiteX2" fmla="*/ 2808 w 658454"/>
              <a:gd name="connsiteY2" fmla="*/ 603318 h 606085"/>
              <a:gd name="connsiteX3" fmla="*/ 90120 w 658454"/>
              <a:gd name="connsiteY3" fmla="*/ 519180 h 606085"/>
              <a:gd name="connsiteX4" fmla="*/ 209183 w 658454"/>
              <a:gd name="connsiteY4" fmla="*/ 385830 h 606085"/>
              <a:gd name="connsiteX5" fmla="*/ 658445 w 658454"/>
              <a:gd name="connsiteY5" fmla="*/ 68 h 60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454" h="606085">
                <a:moveTo>
                  <a:pt x="658445" y="68"/>
                </a:moveTo>
                <a:cubicBezTo>
                  <a:pt x="656328" y="5360"/>
                  <a:pt x="305756" y="317038"/>
                  <a:pt x="196483" y="417580"/>
                </a:cubicBezTo>
                <a:cubicBezTo>
                  <a:pt x="87210" y="518122"/>
                  <a:pt x="20535" y="586385"/>
                  <a:pt x="2808" y="603318"/>
                </a:cubicBezTo>
                <a:cubicBezTo>
                  <a:pt x="-14919" y="620251"/>
                  <a:pt x="55724" y="555428"/>
                  <a:pt x="90120" y="519180"/>
                </a:cubicBezTo>
                <a:cubicBezTo>
                  <a:pt x="124516" y="482932"/>
                  <a:pt x="118960" y="471820"/>
                  <a:pt x="209183" y="385830"/>
                </a:cubicBezTo>
                <a:cubicBezTo>
                  <a:pt x="299406" y="299841"/>
                  <a:pt x="660562" y="-5224"/>
                  <a:pt x="658445" y="6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: 図形 526">
            <a:extLst>
              <a:ext uri="{FF2B5EF4-FFF2-40B4-BE49-F238E27FC236}">
                <a16:creationId xmlns:a16="http://schemas.microsoft.com/office/drawing/2014/main" id="{B2FB1E56-4C6E-48BD-95FE-2AABCA85898E}"/>
              </a:ext>
            </a:extLst>
          </p:cNvPr>
          <p:cNvSpPr/>
          <p:nvPr/>
        </p:nvSpPr>
        <p:spPr>
          <a:xfrm>
            <a:off x="5383198" y="8890757"/>
            <a:ext cx="623775" cy="663193"/>
          </a:xfrm>
          <a:custGeom>
            <a:avLst/>
            <a:gdLst>
              <a:gd name="connsiteX0" fmla="*/ 15 w 623775"/>
              <a:gd name="connsiteY0" fmla="*/ 662818 h 663193"/>
              <a:gd name="connsiteX1" fmla="*/ 265127 w 623775"/>
              <a:gd name="connsiteY1" fmla="*/ 359606 h 663193"/>
              <a:gd name="connsiteX2" fmla="*/ 617552 w 623775"/>
              <a:gd name="connsiteY2" fmla="*/ 10356 h 663193"/>
              <a:gd name="connsiteX3" fmla="*/ 474677 w 623775"/>
              <a:gd name="connsiteY3" fmla="*/ 110368 h 663193"/>
              <a:gd name="connsiteX4" fmla="*/ 276240 w 623775"/>
              <a:gd name="connsiteY4" fmla="*/ 297693 h 663193"/>
              <a:gd name="connsiteX5" fmla="*/ 15 w 623775"/>
              <a:gd name="connsiteY5" fmla="*/ 662818 h 66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775" h="663193">
                <a:moveTo>
                  <a:pt x="15" y="662818"/>
                </a:moveTo>
                <a:cubicBezTo>
                  <a:pt x="-1837" y="673137"/>
                  <a:pt x="162204" y="468350"/>
                  <a:pt x="265127" y="359606"/>
                </a:cubicBezTo>
                <a:cubicBezTo>
                  <a:pt x="368050" y="250862"/>
                  <a:pt x="582627" y="51895"/>
                  <a:pt x="617552" y="10356"/>
                </a:cubicBezTo>
                <a:cubicBezTo>
                  <a:pt x="652477" y="-31183"/>
                  <a:pt x="531562" y="62479"/>
                  <a:pt x="474677" y="110368"/>
                </a:cubicBezTo>
                <a:cubicBezTo>
                  <a:pt x="417792" y="158257"/>
                  <a:pt x="355086" y="208793"/>
                  <a:pt x="276240" y="297693"/>
                </a:cubicBezTo>
                <a:cubicBezTo>
                  <a:pt x="197394" y="386593"/>
                  <a:pt x="1867" y="652499"/>
                  <a:pt x="15" y="66281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: 図形 527">
            <a:extLst>
              <a:ext uri="{FF2B5EF4-FFF2-40B4-BE49-F238E27FC236}">
                <a16:creationId xmlns:a16="http://schemas.microsoft.com/office/drawing/2014/main" id="{05649C49-4A00-47CE-82EB-65E71D3764AB}"/>
              </a:ext>
            </a:extLst>
          </p:cNvPr>
          <p:cNvSpPr/>
          <p:nvPr/>
        </p:nvSpPr>
        <p:spPr>
          <a:xfrm>
            <a:off x="5246117" y="9436507"/>
            <a:ext cx="211090" cy="256381"/>
          </a:xfrm>
          <a:custGeom>
            <a:avLst/>
            <a:gdLst>
              <a:gd name="connsiteX0" fmla="*/ 208533 w 211090"/>
              <a:gd name="connsiteY0" fmla="*/ 1181 h 256381"/>
              <a:gd name="connsiteX1" fmla="*/ 2158 w 211090"/>
              <a:gd name="connsiteY1" fmla="*/ 250418 h 256381"/>
              <a:gd name="connsiteX2" fmla="*/ 108521 w 211090"/>
              <a:gd name="connsiteY2" fmla="*/ 161518 h 256381"/>
              <a:gd name="connsiteX3" fmla="*/ 208533 w 211090"/>
              <a:gd name="connsiteY3" fmla="*/ 1181 h 25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090" h="256381">
                <a:moveTo>
                  <a:pt x="208533" y="1181"/>
                </a:moveTo>
                <a:cubicBezTo>
                  <a:pt x="190806" y="15998"/>
                  <a:pt x="18827" y="223695"/>
                  <a:pt x="2158" y="250418"/>
                </a:cubicBezTo>
                <a:cubicBezTo>
                  <a:pt x="-14511" y="277141"/>
                  <a:pt x="69627" y="208085"/>
                  <a:pt x="108521" y="161518"/>
                </a:cubicBezTo>
                <a:cubicBezTo>
                  <a:pt x="147415" y="114951"/>
                  <a:pt x="226260" y="-13636"/>
                  <a:pt x="208533" y="118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: 図形 528">
            <a:extLst>
              <a:ext uri="{FF2B5EF4-FFF2-40B4-BE49-F238E27FC236}">
                <a16:creationId xmlns:a16="http://schemas.microsoft.com/office/drawing/2014/main" id="{A1BBDE7A-8CE2-4359-A097-BED022EE0996}"/>
              </a:ext>
            </a:extLst>
          </p:cNvPr>
          <p:cNvSpPr/>
          <p:nvPr/>
        </p:nvSpPr>
        <p:spPr>
          <a:xfrm>
            <a:off x="3295869" y="8081387"/>
            <a:ext cx="1009838" cy="655086"/>
          </a:xfrm>
          <a:custGeom>
            <a:avLst/>
            <a:gdLst>
              <a:gd name="connsiteX0" fmla="*/ 1898 w 1009838"/>
              <a:gd name="connsiteY0" fmla="*/ 654096 h 655086"/>
              <a:gd name="connsiteX1" fmla="*/ 581864 w 1009838"/>
              <a:gd name="connsiteY1" fmla="*/ 393746 h 655086"/>
              <a:gd name="connsiteX2" fmla="*/ 782948 w 1009838"/>
              <a:gd name="connsiteY2" fmla="*/ 270980 h 655086"/>
              <a:gd name="connsiteX3" fmla="*/ 916298 w 1009838"/>
              <a:gd name="connsiteY3" fmla="*/ 139746 h 655086"/>
              <a:gd name="connsiteX4" fmla="*/ 1009431 w 1009838"/>
              <a:gd name="connsiteY4" fmla="*/ 46 h 655086"/>
              <a:gd name="connsiteX5" fmla="*/ 943814 w 1009838"/>
              <a:gd name="connsiteY5" fmla="*/ 154563 h 655086"/>
              <a:gd name="connsiteX6" fmla="*/ 797764 w 1009838"/>
              <a:gd name="connsiteY6" fmla="*/ 290030 h 655086"/>
              <a:gd name="connsiteX7" fmla="*/ 1898 w 1009838"/>
              <a:gd name="connsiteY7" fmla="*/ 654096 h 65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838" h="655086">
                <a:moveTo>
                  <a:pt x="1898" y="654096"/>
                </a:moveTo>
                <a:cubicBezTo>
                  <a:pt x="-34085" y="671382"/>
                  <a:pt x="451689" y="457599"/>
                  <a:pt x="581864" y="393746"/>
                </a:cubicBezTo>
                <a:cubicBezTo>
                  <a:pt x="712039" y="329893"/>
                  <a:pt x="727209" y="313313"/>
                  <a:pt x="782948" y="270980"/>
                </a:cubicBezTo>
                <a:cubicBezTo>
                  <a:pt x="838687" y="228647"/>
                  <a:pt x="878551" y="184902"/>
                  <a:pt x="916298" y="139746"/>
                </a:cubicBezTo>
                <a:cubicBezTo>
                  <a:pt x="954045" y="94590"/>
                  <a:pt x="1004845" y="-2424"/>
                  <a:pt x="1009431" y="46"/>
                </a:cubicBezTo>
                <a:cubicBezTo>
                  <a:pt x="1014017" y="2515"/>
                  <a:pt x="979092" y="106232"/>
                  <a:pt x="943814" y="154563"/>
                </a:cubicBezTo>
                <a:cubicBezTo>
                  <a:pt x="908536" y="202894"/>
                  <a:pt x="955808" y="210302"/>
                  <a:pt x="797764" y="290030"/>
                </a:cubicBezTo>
                <a:cubicBezTo>
                  <a:pt x="639720" y="369758"/>
                  <a:pt x="37881" y="636810"/>
                  <a:pt x="1898" y="65409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: 図形 530">
            <a:extLst>
              <a:ext uri="{FF2B5EF4-FFF2-40B4-BE49-F238E27FC236}">
                <a16:creationId xmlns:a16="http://schemas.microsoft.com/office/drawing/2014/main" id="{3EB5D181-AE1A-426B-A6E1-12C87ED735F9}"/>
              </a:ext>
            </a:extLst>
          </p:cNvPr>
          <p:cNvSpPr/>
          <p:nvPr/>
        </p:nvSpPr>
        <p:spPr>
          <a:xfrm>
            <a:off x="3310915" y="8396811"/>
            <a:ext cx="701608" cy="336107"/>
          </a:xfrm>
          <a:custGeom>
            <a:avLst/>
            <a:gdLst>
              <a:gd name="connsiteX0" fmla="*/ 700168 w 701608"/>
              <a:gd name="connsiteY0" fmla="*/ 6 h 336107"/>
              <a:gd name="connsiteX1" fmla="*/ 355152 w 701608"/>
              <a:gd name="connsiteY1" fmla="*/ 177806 h 336107"/>
              <a:gd name="connsiteX2" fmla="*/ 1668 w 701608"/>
              <a:gd name="connsiteY2" fmla="*/ 334439 h 336107"/>
              <a:gd name="connsiteX3" fmla="*/ 213335 w 701608"/>
              <a:gd name="connsiteY3" fmla="*/ 264589 h 336107"/>
              <a:gd name="connsiteX4" fmla="*/ 467335 w 701608"/>
              <a:gd name="connsiteY4" fmla="*/ 171456 h 336107"/>
              <a:gd name="connsiteX5" fmla="*/ 700168 w 701608"/>
              <a:gd name="connsiteY5" fmla="*/ 6 h 33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608" h="336107">
                <a:moveTo>
                  <a:pt x="700168" y="6"/>
                </a:moveTo>
                <a:cubicBezTo>
                  <a:pt x="681471" y="1064"/>
                  <a:pt x="471569" y="122067"/>
                  <a:pt x="355152" y="177806"/>
                </a:cubicBezTo>
                <a:cubicBezTo>
                  <a:pt x="238735" y="233545"/>
                  <a:pt x="25304" y="319975"/>
                  <a:pt x="1668" y="334439"/>
                </a:cubicBezTo>
                <a:cubicBezTo>
                  <a:pt x="-21968" y="348903"/>
                  <a:pt x="213335" y="264589"/>
                  <a:pt x="213335" y="264589"/>
                </a:cubicBezTo>
                <a:cubicBezTo>
                  <a:pt x="290946" y="237425"/>
                  <a:pt x="383727" y="217670"/>
                  <a:pt x="467335" y="171456"/>
                </a:cubicBezTo>
                <a:cubicBezTo>
                  <a:pt x="550943" y="125242"/>
                  <a:pt x="718865" y="-1052"/>
                  <a:pt x="700168" y="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: 図形 531">
            <a:extLst>
              <a:ext uri="{FF2B5EF4-FFF2-40B4-BE49-F238E27FC236}">
                <a16:creationId xmlns:a16="http://schemas.microsoft.com/office/drawing/2014/main" id="{FF40F1CD-5ABA-4F61-8C28-F920DBF946EA}"/>
              </a:ext>
            </a:extLst>
          </p:cNvPr>
          <p:cNvSpPr/>
          <p:nvPr/>
        </p:nvSpPr>
        <p:spPr>
          <a:xfrm>
            <a:off x="5839351" y="5898661"/>
            <a:ext cx="111032" cy="372732"/>
          </a:xfrm>
          <a:custGeom>
            <a:avLst/>
            <a:gdLst>
              <a:gd name="connsiteX0" fmla="*/ 110599 w 111032"/>
              <a:gd name="connsiteY0" fmla="*/ 3664 h 372732"/>
              <a:gd name="connsiteX1" fmla="*/ 42337 w 111032"/>
              <a:gd name="connsiteY1" fmla="*/ 95739 h 372732"/>
              <a:gd name="connsiteX2" fmla="*/ 23287 w 111032"/>
              <a:gd name="connsiteY2" fmla="*/ 179877 h 372732"/>
              <a:gd name="connsiteX3" fmla="*/ 37574 w 111032"/>
              <a:gd name="connsiteY3" fmla="*/ 367202 h 372732"/>
              <a:gd name="connsiteX4" fmla="*/ 16937 w 111032"/>
              <a:gd name="connsiteY4" fmla="*/ 314814 h 372732"/>
              <a:gd name="connsiteX5" fmla="*/ 5824 w 111032"/>
              <a:gd name="connsiteY5" fmla="*/ 229089 h 372732"/>
              <a:gd name="connsiteX6" fmla="*/ 110599 w 111032"/>
              <a:gd name="connsiteY6" fmla="*/ 3664 h 3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032" h="372732">
                <a:moveTo>
                  <a:pt x="110599" y="3664"/>
                </a:moveTo>
                <a:cubicBezTo>
                  <a:pt x="116685" y="-18561"/>
                  <a:pt x="56889" y="66370"/>
                  <a:pt x="42337" y="95739"/>
                </a:cubicBezTo>
                <a:cubicBezTo>
                  <a:pt x="27785" y="125108"/>
                  <a:pt x="24081" y="134633"/>
                  <a:pt x="23287" y="179877"/>
                </a:cubicBezTo>
                <a:cubicBezTo>
                  <a:pt x="22493" y="225121"/>
                  <a:pt x="38632" y="344713"/>
                  <a:pt x="37574" y="367202"/>
                </a:cubicBezTo>
                <a:cubicBezTo>
                  <a:pt x="36516" y="389691"/>
                  <a:pt x="22229" y="337833"/>
                  <a:pt x="16937" y="314814"/>
                </a:cubicBezTo>
                <a:cubicBezTo>
                  <a:pt x="11645" y="291795"/>
                  <a:pt x="-10316" y="278037"/>
                  <a:pt x="5824" y="229089"/>
                </a:cubicBezTo>
                <a:cubicBezTo>
                  <a:pt x="21963" y="180141"/>
                  <a:pt x="104513" y="25889"/>
                  <a:pt x="110599" y="366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: 図形 532">
            <a:extLst>
              <a:ext uri="{FF2B5EF4-FFF2-40B4-BE49-F238E27FC236}">
                <a16:creationId xmlns:a16="http://schemas.microsoft.com/office/drawing/2014/main" id="{E53E3BB3-F0A3-4723-85DF-565358BB1786}"/>
              </a:ext>
            </a:extLst>
          </p:cNvPr>
          <p:cNvSpPr/>
          <p:nvPr/>
        </p:nvSpPr>
        <p:spPr>
          <a:xfrm>
            <a:off x="5881384" y="5914975"/>
            <a:ext cx="102105" cy="352500"/>
          </a:xfrm>
          <a:custGeom>
            <a:avLst/>
            <a:gdLst>
              <a:gd name="connsiteX0" fmla="*/ 81266 w 102105"/>
              <a:gd name="connsiteY0" fmla="*/ 50 h 352500"/>
              <a:gd name="connsiteX1" fmla="*/ 101904 w 102105"/>
              <a:gd name="connsiteY1" fmla="*/ 112763 h 352500"/>
              <a:gd name="connsiteX2" fmla="*/ 89204 w 102105"/>
              <a:gd name="connsiteY2" fmla="*/ 192138 h 352500"/>
              <a:gd name="connsiteX3" fmla="*/ 49516 w 102105"/>
              <a:gd name="connsiteY3" fmla="*/ 269925 h 352500"/>
              <a:gd name="connsiteX4" fmla="*/ 304 w 102105"/>
              <a:gd name="connsiteY4" fmla="*/ 352475 h 352500"/>
              <a:gd name="connsiteX5" fmla="*/ 30466 w 102105"/>
              <a:gd name="connsiteY5" fmla="*/ 277863 h 352500"/>
              <a:gd name="connsiteX6" fmla="*/ 65391 w 102105"/>
              <a:gd name="connsiteY6" fmla="*/ 201663 h 352500"/>
              <a:gd name="connsiteX7" fmla="*/ 74916 w 102105"/>
              <a:gd name="connsiteY7" fmla="*/ 127050 h 352500"/>
              <a:gd name="connsiteX8" fmla="*/ 81266 w 102105"/>
              <a:gd name="connsiteY8" fmla="*/ 50 h 3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105" h="352500">
                <a:moveTo>
                  <a:pt x="81266" y="50"/>
                </a:moveTo>
                <a:cubicBezTo>
                  <a:pt x="85764" y="-2331"/>
                  <a:pt x="100581" y="80748"/>
                  <a:pt x="101904" y="112763"/>
                </a:cubicBezTo>
                <a:cubicBezTo>
                  <a:pt x="103227" y="144778"/>
                  <a:pt x="97935" y="165944"/>
                  <a:pt x="89204" y="192138"/>
                </a:cubicBezTo>
                <a:cubicBezTo>
                  <a:pt x="80473" y="218332"/>
                  <a:pt x="64333" y="243202"/>
                  <a:pt x="49516" y="269925"/>
                </a:cubicBezTo>
                <a:cubicBezTo>
                  <a:pt x="34699" y="296648"/>
                  <a:pt x="3479" y="351152"/>
                  <a:pt x="304" y="352475"/>
                </a:cubicBezTo>
                <a:cubicBezTo>
                  <a:pt x="-2871" y="353798"/>
                  <a:pt x="19618" y="302998"/>
                  <a:pt x="30466" y="277863"/>
                </a:cubicBezTo>
                <a:cubicBezTo>
                  <a:pt x="41314" y="252728"/>
                  <a:pt x="57983" y="226799"/>
                  <a:pt x="65391" y="201663"/>
                </a:cubicBezTo>
                <a:cubicBezTo>
                  <a:pt x="72799" y="176527"/>
                  <a:pt x="74122" y="159065"/>
                  <a:pt x="74916" y="127050"/>
                </a:cubicBezTo>
                <a:cubicBezTo>
                  <a:pt x="75710" y="95035"/>
                  <a:pt x="76768" y="2431"/>
                  <a:pt x="81266" y="5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: 図形 533">
            <a:extLst>
              <a:ext uri="{FF2B5EF4-FFF2-40B4-BE49-F238E27FC236}">
                <a16:creationId xmlns:a16="http://schemas.microsoft.com/office/drawing/2014/main" id="{B88FC0D3-6911-4F9B-8EDA-3FE5EEC43591}"/>
              </a:ext>
            </a:extLst>
          </p:cNvPr>
          <p:cNvSpPr/>
          <p:nvPr/>
        </p:nvSpPr>
        <p:spPr>
          <a:xfrm>
            <a:off x="6023250" y="5900682"/>
            <a:ext cx="139097" cy="202724"/>
          </a:xfrm>
          <a:custGeom>
            <a:avLst/>
            <a:gdLst>
              <a:gd name="connsiteX0" fmla="*/ 96563 w 139097"/>
              <a:gd name="connsiteY0" fmla="*/ 1643 h 202724"/>
              <a:gd name="connsiteX1" fmla="*/ 7663 w 139097"/>
              <a:gd name="connsiteY1" fmla="*/ 176268 h 202724"/>
              <a:gd name="connsiteX2" fmla="*/ 12425 w 139097"/>
              <a:gd name="connsiteY2" fmla="*/ 198493 h 202724"/>
              <a:gd name="connsiteX3" fmla="*/ 75925 w 139097"/>
              <a:gd name="connsiteY3" fmla="*/ 200081 h 202724"/>
              <a:gd name="connsiteX4" fmla="*/ 134663 w 139097"/>
              <a:gd name="connsiteY4" fmla="*/ 201668 h 202724"/>
              <a:gd name="connsiteX5" fmla="*/ 125138 w 139097"/>
              <a:gd name="connsiteY5" fmla="*/ 182618 h 202724"/>
              <a:gd name="connsiteX6" fmla="*/ 47350 w 139097"/>
              <a:gd name="connsiteY6" fmla="*/ 165156 h 202724"/>
              <a:gd name="connsiteX7" fmla="*/ 74338 w 139097"/>
              <a:gd name="connsiteY7" fmla="*/ 92131 h 202724"/>
              <a:gd name="connsiteX8" fmla="*/ 96563 w 139097"/>
              <a:gd name="connsiteY8" fmla="*/ 1643 h 20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097" h="202724">
                <a:moveTo>
                  <a:pt x="96563" y="1643"/>
                </a:moveTo>
                <a:cubicBezTo>
                  <a:pt x="85450" y="15666"/>
                  <a:pt x="21686" y="143460"/>
                  <a:pt x="7663" y="176268"/>
                </a:cubicBezTo>
                <a:cubicBezTo>
                  <a:pt x="-6360" y="209076"/>
                  <a:pt x="1048" y="194524"/>
                  <a:pt x="12425" y="198493"/>
                </a:cubicBezTo>
                <a:cubicBezTo>
                  <a:pt x="23802" y="202462"/>
                  <a:pt x="75925" y="200081"/>
                  <a:pt x="75925" y="200081"/>
                </a:cubicBezTo>
                <a:cubicBezTo>
                  <a:pt x="96298" y="200610"/>
                  <a:pt x="126461" y="204579"/>
                  <a:pt x="134663" y="201668"/>
                </a:cubicBezTo>
                <a:cubicBezTo>
                  <a:pt x="142865" y="198758"/>
                  <a:pt x="139690" y="188703"/>
                  <a:pt x="125138" y="182618"/>
                </a:cubicBezTo>
                <a:cubicBezTo>
                  <a:pt x="110586" y="176533"/>
                  <a:pt x="55817" y="180237"/>
                  <a:pt x="47350" y="165156"/>
                </a:cubicBezTo>
                <a:cubicBezTo>
                  <a:pt x="38883" y="150075"/>
                  <a:pt x="64813" y="117002"/>
                  <a:pt x="74338" y="92131"/>
                </a:cubicBezTo>
                <a:cubicBezTo>
                  <a:pt x="83863" y="67260"/>
                  <a:pt x="107676" y="-12380"/>
                  <a:pt x="96563" y="164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: 図形 534">
            <a:extLst>
              <a:ext uri="{FF2B5EF4-FFF2-40B4-BE49-F238E27FC236}">
                <a16:creationId xmlns:a16="http://schemas.microsoft.com/office/drawing/2014/main" id="{A9FC4D32-4AD2-47F3-8137-EC084FA214C8}"/>
              </a:ext>
            </a:extLst>
          </p:cNvPr>
          <p:cNvSpPr/>
          <p:nvPr/>
        </p:nvSpPr>
        <p:spPr>
          <a:xfrm>
            <a:off x="6061621" y="5900208"/>
            <a:ext cx="110503" cy="394353"/>
          </a:xfrm>
          <a:custGeom>
            <a:avLst/>
            <a:gdLst>
              <a:gd name="connsiteX0" fmla="*/ 66129 w 110503"/>
              <a:gd name="connsiteY0" fmla="*/ 530 h 394353"/>
              <a:gd name="connsiteX1" fmla="*/ 108992 w 110503"/>
              <a:gd name="connsiteY1" fmla="*/ 165630 h 394353"/>
              <a:gd name="connsiteX2" fmla="*/ 97879 w 110503"/>
              <a:gd name="connsiteY2" fmla="*/ 229130 h 394353"/>
              <a:gd name="connsiteX3" fmla="*/ 69304 w 110503"/>
              <a:gd name="connsiteY3" fmla="*/ 287867 h 394353"/>
              <a:gd name="connsiteX4" fmla="*/ 5804 w 110503"/>
              <a:gd name="connsiteY4" fmla="*/ 392642 h 394353"/>
              <a:gd name="connsiteX5" fmla="*/ 7392 w 110503"/>
              <a:gd name="connsiteY5" fmla="*/ 348192 h 394353"/>
              <a:gd name="connsiteX6" fmla="*/ 45492 w 110503"/>
              <a:gd name="connsiteY6" fmla="*/ 286280 h 394353"/>
              <a:gd name="connsiteX7" fmla="*/ 80417 w 110503"/>
              <a:gd name="connsiteY7" fmla="*/ 160867 h 394353"/>
              <a:gd name="connsiteX8" fmla="*/ 61367 w 110503"/>
              <a:gd name="connsiteY8" fmla="*/ 113242 h 394353"/>
              <a:gd name="connsiteX9" fmla="*/ 66129 w 110503"/>
              <a:gd name="connsiteY9" fmla="*/ 530 h 39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03" h="394353">
                <a:moveTo>
                  <a:pt x="66129" y="530"/>
                </a:moveTo>
                <a:cubicBezTo>
                  <a:pt x="74066" y="9261"/>
                  <a:pt x="103700" y="127530"/>
                  <a:pt x="108992" y="165630"/>
                </a:cubicBezTo>
                <a:cubicBezTo>
                  <a:pt x="114284" y="203730"/>
                  <a:pt x="104494" y="208757"/>
                  <a:pt x="97879" y="229130"/>
                </a:cubicBezTo>
                <a:cubicBezTo>
                  <a:pt x="91264" y="249503"/>
                  <a:pt x="84650" y="260615"/>
                  <a:pt x="69304" y="287867"/>
                </a:cubicBezTo>
                <a:cubicBezTo>
                  <a:pt x="53958" y="315119"/>
                  <a:pt x="16123" y="382588"/>
                  <a:pt x="5804" y="392642"/>
                </a:cubicBezTo>
                <a:cubicBezTo>
                  <a:pt x="-4515" y="402696"/>
                  <a:pt x="777" y="365919"/>
                  <a:pt x="7392" y="348192"/>
                </a:cubicBezTo>
                <a:cubicBezTo>
                  <a:pt x="14007" y="330465"/>
                  <a:pt x="33321" y="317501"/>
                  <a:pt x="45492" y="286280"/>
                </a:cubicBezTo>
                <a:cubicBezTo>
                  <a:pt x="57663" y="255059"/>
                  <a:pt x="77771" y="189707"/>
                  <a:pt x="80417" y="160867"/>
                </a:cubicBezTo>
                <a:cubicBezTo>
                  <a:pt x="83063" y="132027"/>
                  <a:pt x="67982" y="133086"/>
                  <a:pt x="61367" y="113242"/>
                </a:cubicBezTo>
                <a:cubicBezTo>
                  <a:pt x="54752" y="93398"/>
                  <a:pt x="58192" y="-8201"/>
                  <a:pt x="66129" y="53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: 図形 535">
            <a:extLst>
              <a:ext uri="{FF2B5EF4-FFF2-40B4-BE49-F238E27FC236}">
                <a16:creationId xmlns:a16="http://schemas.microsoft.com/office/drawing/2014/main" id="{2C5AC823-E525-43D8-AC83-779806F9DD6F}"/>
              </a:ext>
            </a:extLst>
          </p:cNvPr>
          <p:cNvSpPr/>
          <p:nvPr/>
        </p:nvSpPr>
        <p:spPr>
          <a:xfrm>
            <a:off x="2252124" y="8697987"/>
            <a:ext cx="1173397" cy="615720"/>
          </a:xfrm>
          <a:custGeom>
            <a:avLst/>
            <a:gdLst>
              <a:gd name="connsiteX0" fmla="*/ 9 w 1173397"/>
              <a:gd name="connsiteY0" fmla="*/ 615346 h 615720"/>
              <a:gd name="connsiteX1" fmla="*/ 478376 w 1173397"/>
              <a:gd name="connsiteY1" fmla="*/ 310546 h 615720"/>
              <a:gd name="connsiteX2" fmla="*/ 728143 w 1173397"/>
              <a:gd name="connsiteY2" fmla="*/ 200480 h 615720"/>
              <a:gd name="connsiteX3" fmla="*/ 1172643 w 1173397"/>
              <a:gd name="connsiteY3" fmla="*/ 1513 h 615720"/>
              <a:gd name="connsiteX4" fmla="*/ 825509 w 1173397"/>
              <a:gd name="connsiteY4" fmla="*/ 115813 h 615720"/>
              <a:gd name="connsiteX5" fmla="*/ 491076 w 1173397"/>
              <a:gd name="connsiteY5" fmla="*/ 242813 h 615720"/>
              <a:gd name="connsiteX6" fmla="*/ 9 w 1173397"/>
              <a:gd name="connsiteY6" fmla="*/ 615346 h 61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397" h="615720">
                <a:moveTo>
                  <a:pt x="9" y="615346"/>
                </a:moveTo>
                <a:cubicBezTo>
                  <a:pt x="-2108" y="626635"/>
                  <a:pt x="357020" y="379690"/>
                  <a:pt x="478376" y="310546"/>
                </a:cubicBezTo>
                <a:cubicBezTo>
                  <a:pt x="599732" y="241402"/>
                  <a:pt x="728143" y="200480"/>
                  <a:pt x="728143" y="200480"/>
                </a:cubicBezTo>
                <a:cubicBezTo>
                  <a:pt x="843854" y="148975"/>
                  <a:pt x="1156415" y="15624"/>
                  <a:pt x="1172643" y="1513"/>
                </a:cubicBezTo>
                <a:cubicBezTo>
                  <a:pt x="1188871" y="-12598"/>
                  <a:pt x="939103" y="75596"/>
                  <a:pt x="825509" y="115813"/>
                </a:cubicBezTo>
                <a:cubicBezTo>
                  <a:pt x="711915" y="156030"/>
                  <a:pt x="632893" y="159558"/>
                  <a:pt x="491076" y="242813"/>
                </a:cubicBezTo>
                <a:cubicBezTo>
                  <a:pt x="349259" y="326068"/>
                  <a:pt x="2126" y="604057"/>
                  <a:pt x="9" y="61534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: 図形 536">
            <a:extLst>
              <a:ext uri="{FF2B5EF4-FFF2-40B4-BE49-F238E27FC236}">
                <a16:creationId xmlns:a16="http://schemas.microsoft.com/office/drawing/2014/main" id="{F69AC071-B35C-4370-8C62-F86BE16FA7D0}"/>
              </a:ext>
            </a:extLst>
          </p:cNvPr>
          <p:cNvSpPr/>
          <p:nvPr/>
        </p:nvSpPr>
        <p:spPr>
          <a:xfrm>
            <a:off x="4656419" y="9680680"/>
            <a:ext cx="602394" cy="986176"/>
          </a:xfrm>
          <a:custGeom>
            <a:avLst/>
            <a:gdLst>
              <a:gd name="connsiteX0" fmla="*/ 601381 w 602394"/>
              <a:gd name="connsiteY0" fmla="*/ 953 h 986176"/>
              <a:gd name="connsiteX1" fmla="*/ 402414 w 602394"/>
              <a:gd name="connsiteY1" fmla="*/ 284587 h 986176"/>
              <a:gd name="connsiteX2" fmla="*/ 317748 w 602394"/>
              <a:gd name="connsiteY2" fmla="*/ 525887 h 986176"/>
              <a:gd name="connsiteX3" fmla="*/ 300814 w 602394"/>
              <a:gd name="connsiteY3" fmla="*/ 619020 h 986176"/>
              <a:gd name="connsiteX4" fmla="*/ 258481 w 602394"/>
              <a:gd name="connsiteY4" fmla="*/ 669820 h 986176"/>
              <a:gd name="connsiteX5" fmla="*/ 4481 w 602394"/>
              <a:gd name="connsiteY5" fmla="*/ 983087 h 986176"/>
              <a:gd name="connsiteX6" fmla="*/ 110314 w 602394"/>
              <a:gd name="connsiteY6" fmla="*/ 813753 h 986176"/>
              <a:gd name="connsiteX7" fmla="*/ 288114 w 602394"/>
              <a:gd name="connsiteY7" fmla="*/ 551287 h 986176"/>
              <a:gd name="connsiteX8" fmla="*/ 309281 w 602394"/>
              <a:gd name="connsiteY8" fmla="*/ 386187 h 986176"/>
              <a:gd name="connsiteX9" fmla="*/ 601381 w 602394"/>
              <a:gd name="connsiteY9" fmla="*/ 953 h 98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394" h="986176">
                <a:moveTo>
                  <a:pt x="601381" y="953"/>
                </a:moveTo>
                <a:cubicBezTo>
                  <a:pt x="616903" y="-15980"/>
                  <a:pt x="449686" y="197098"/>
                  <a:pt x="402414" y="284587"/>
                </a:cubicBezTo>
                <a:cubicBezTo>
                  <a:pt x="355142" y="372076"/>
                  <a:pt x="334681" y="470148"/>
                  <a:pt x="317748" y="525887"/>
                </a:cubicBezTo>
                <a:cubicBezTo>
                  <a:pt x="300815" y="581626"/>
                  <a:pt x="310692" y="595031"/>
                  <a:pt x="300814" y="619020"/>
                </a:cubicBezTo>
                <a:cubicBezTo>
                  <a:pt x="290936" y="643009"/>
                  <a:pt x="258481" y="669820"/>
                  <a:pt x="258481" y="669820"/>
                </a:cubicBezTo>
                <a:cubicBezTo>
                  <a:pt x="209092" y="730498"/>
                  <a:pt x="29175" y="959098"/>
                  <a:pt x="4481" y="983087"/>
                </a:cubicBezTo>
                <a:cubicBezTo>
                  <a:pt x="-20214" y="1007076"/>
                  <a:pt x="63042" y="885720"/>
                  <a:pt x="110314" y="813753"/>
                </a:cubicBezTo>
                <a:cubicBezTo>
                  <a:pt x="157586" y="741786"/>
                  <a:pt x="254953" y="622548"/>
                  <a:pt x="288114" y="551287"/>
                </a:cubicBezTo>
                <a:cubicBezTo>
                  <a:pt x="321275" y="480026"/>
                  <a:pt x="258481" y="472970"/>
                  <a:pt x="309281" y="386187"/>
                </a:cubicBezTo>
                <a:cubicBezTo>
                  <a:pt x="360081" y="299404"/>
                  <a:pt x="585859" y="17886"/>
                  <a:pt x="601381" y="95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: 図形 537">
            <a:extLst>
              <a:ext uri="{FF2B5EF4-FFF2-40B4-BE49-F238E27FC236}">
                <a16:creationId xmlns:a16="http://schemas.microsoft.com/office/drawing/2014/main" id="{F591ECE9-9988-4A53-8A02-73F15379CA34}"/>
              </a:ext>
            </a:extLst>
          </p:cNvPr>
          <p:cNvSpPr/>
          <p:nvPr/>
        </p:nvSpPr>
        <p:spPr>
          <a:xfrm>
            <a:off x="1305145" y="9270231"/>
            <a:ext cx="1039352" cy="1016773"/>
          </a:xfrm>
          <a:custGeom>
            <a:avLst/>
            <a:gdLst>
              <a:gd name="connsiteX0" fmla="*/ 1035888 w 1039352"/>
              <a:gd name="connsiteY0" fmla="*/ 769 h 1016773"/>
              <a:gd name="connsiteX1" fmla="*/ 828455 w 1039352"/>
              <a:gd name="connsiteY1" fmla="*/ 119302 h 1016773"/>
              <a:gd name="connsiteX2" fmla="*/ 527888 w 1039352"/>
              <a:gd name="connsiteY2" fmla="*/ 318269 h 1016773"/>
              <a:gd name="connsiteX3" fmla="*/ 210388 w 1039352"/>
              <a:gd name="connsiteY3" fmla="*/ 610369 h 1016773"/>
              <a:gd name="connsiteX4" fmla="*/ 83388 w 1039352"/>
              <a:gd name="connsiteY4" fmla="*/ 775469 h 1016773"/>
              <a:gd name="connsiteX5" fmla="*/ 32588 w 1039352"/>
              <a:gd name="connsiteY5" fmla="*/ 885536 h 1016773"/>
              <a:gd name="connsiteX6" fmla="*/ 15655 w 1039352"/>
              <a:gd name="connsiteY6" fmla="*/ 1016769 h 1016773"/>
              <a:gd name="connsiteX7" fmla="*/ 2955 w 1039352"/>
              <a:gd name="connsiteY7" fmla="*/ 881302 h 1016773"/>
              <a:gd name="connsiteX8" fmla="*/ 74922 w 1039352"/>
              <a:gd name="connsiteY8" fmla="*/ 733136 h 1016773"/>
              <a:gd name="connsiteX9" fmla="*/ 354322 w 1039352"/>
              <a:gd name="connsiteY9" fmla="*/ 449502 h 1016773"/>
              <a:gd name="connsiteX10" fmla="*/ 659122 w 1039352"/>
              <a:gd name="connsiteY10" fmla="*/ 174336 h 1016773"/>
              <a:gd name="connsiteX11" fmla="*/ 1035888 w 1039352"/>
              <a:gd name="connsiteY11" fmla="*/ 769 h 101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9352" h="1016773">
                <a:moveTo>
                  <a:pt x="1035888" y="769"/>
                </a:moveTo>
                <a:cubicBezTo>
                  <a:pt x="1064110" y="-8403"/>
                  <a:pt x="913122" y="66385"/>
                  <a:pt x="828455" y="119302"/>
                </a:cubicBezTo>
                <a:cubicBezTo>
                  <a:pt x="743788" y="172219"/>
                  <a:pt x="630899" y="236425"/>
                  <a:pt x="527888" y="318269"/>
                </a:cubicBezTo>
                <a:cubicBezTo>
                  <a:pt x="424877" y="400114"/>
                  <a:pt x="284471" y="534169"/>
                  <a:pt x="210388" y="610369"/>
                </a:cubicBezTo>
                <a:cubicBezTo>
                  <a:pt x="136305" y="686569"/>
                  <a:pt x="113021" y="729608"/>
                  <a:pt x="83388" y="775469"/>
                </a:cubicBezTo>
                <a:cubicBezTo>
                  <a:pt x="53755" y="821330"/>
                  <a:pt x="43877" y="845319"/>
                  <a:pt x="32588" y="885536"/>
                </a:cubicBezTo>
                <a:cubicBezTo>
                  <a:pt x="21299" y="925753"/>
                  <a:pt x="20594" y="1017475"/>
                  <a:pt x="15655" y="1016769"/>
                </a:cubicBezTo>
                <a:cubicBezTo>
                  <a:pt x="10716" y="1016063"/>
                  <a:pt x="-6923" y="928574"/>
                  <a:pt x="2955" y="881302"/>
                </a:cubicBezTo>
                <a:cubicBezTo>
                  <a:pt x="12833" y="834030"/>
                  <a:pt x="16361" y="805103"/>
                  <a:pt x="74922" y="733136"/>
                </a:cubicBezTo>
                <a:cubicBezTo>
                  <a:pt x="133483" y="661169"/>
                  <a:pt x="256955" y="542635"/>
                  <a:pt x="354322" y="449502"/>
                </a:cubicBezTo>
                <a:cubicBezTo>
                  <a:pt x="451689" y="356369"/>
                  <a:pt x="541294" y="254064"/>
                  <a:pt x="659122" y="174336"/>
                </a:cubicBezTo>
                <a:cubicBezTo>
                  <a:pt x="776950" y="94608"/>
                  <a:pt x="1007666" y="9941"/>
                  <a:pt x="1035888" y="76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: 図形 538">
            <a:extLst>
              <a:ext uri="{FF2B5EF4-FFF2-40B4-BE49-F238E27FC236}">
                <a16:creationId xmlns:a16="http://schemas.microsoft.com/office/drawing/2014/main" id="{0C61068B-FA7C-4E9A-B6C0-3DD15D7B8ED3}"/>
              </a:ext>
            </a:extLst>
          </p:cNvPr>
          <p:cNvSpPr/>
          <p:nvPr/>
        </p:nvSpPr>
        <p:spPr>
          <a:xfrm>
            <a:off x="4445423" y="10663620"/>
            <a:ext cx="249394" cy="830078"/>
          </a:xfrm>
          <a:custGeom>
            <a:avLst/>
            <a:gdLst>
              <a:gd name="connsiteX0" fmla="*/ 249344 w 249394"/>
              <a:gd name="connsiteY0" fmla="*/ 147 h 830078"/>
              <a:gd name="connsiteX1" fmla="*/ 33444 w 249394"/>
              <a:gd name="connsiteY1" fmla="*/ 343047 h 830078"/>
              <a:gd name="connsiteX2" fmla="*/ 29210 w 249394"/>
              <a:gd name="connsiteY2" fmla="*/ 440413 h 830078"/>
              <a:gd name="connsiteX3" fmla="*/ 37677 w 249394"/>
              <a:gd name="connsiteY3" fmla="*/ 681713 h 830078"/>
              <a:gd name="connsiteX4" fmla="*/ 54610 w 249394"/>
              <a:gd name="connsiteY4" fmla="*/ 829880 h 830078"/>
              <a:gd name="connsiteX5" fmla="*/ 33444 w 249394"/>
              <a:gd name="connsiteY5" fmla="*/ 652080 h 830078"/>
              <a:gd name="connsiteX6" fmla="*/ 12277 w 249394"/>
              <a:gd name="connsiteY6" fmla="*/ 304947 h 830078"/>
              <a:gd name="connsiteX7" fmla="*/ 249344 w 249394"/>
              <a:gd name="connsiteY7" fmla="*/ 147 h 83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394" h="830078">
                <a:moveTo>
                  <a:pt x="249344" y="147"/>
                </a:moveTo>
                <a:cubicBezTo>
                  <a:pt x="252872" y="6497"/>
                  <a:pt x="70133" y="269669"/>
                  <a:pt x="33444" y="343047"/>
                </a:cubicBezTo>
                <a:cubicBezTo>
                  <a:pt x="-3245" y="416425"/>
                  <a:pt x="28504" y="383969"/>
                  <a:pt x="29210" y="440413"/>
                </a:cubicBezTo>
                <a:cubicBezTo>
                  <a:pt x="29915" y="496857"/>
                  <a:pt x="33444" y="616802"/>
                  <a:pt x="37677" y="681713"/>
                </a:cubicBezTo>
                <a:cubicBezTo>
                  <a:pt x="41910" y="746624"/>
                  <a:pt x="55315" y="834819"/>
                  <a:pt x="54610" y="829880"/>
                </a:cubicBezTo>
                <a:cubicBezTo>
                  <a:pt x="53905" y="824941"/>
                  <a:pt x="40499" y="739569"/>
                  <a:pt x="33444" y="652080"/>
                </a:cubicBezTo>
                <a:cubicBezTo>
                  <a:pt x="26389" y="564591"/>
                  <a:pt x="-22295" y="416425"/>
                  <a:pt x="12277" y="304947"/>
                </a:cubicBezTo>
                <a:cubicBezTo>
                  <a:pt x="46849" y="193469"/>
                  <a:pt x="245816" y="-6203"/>
                  <a:pt x="249344" y="14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: 図形 539">
            <a:extLst>
              <a:ext uri="{FF2B5EF4-FFF2-40B4-BE49-F238E27FC236}">
                <a16:creationId xmlns:a16="http://schemas.microsoft.com/office/drawing/2014/main" id="{5EB89844-D1D1-4BFE-8380-6F0B8C2170A4}"/>
              </a:ext>
            </a:extLst>
          </p:cNvPr>
          <p:cNvSpPr/>
          <p:nvPr/>
        </p:nvSpPr>
        <p:spPr>
          <a:xfrm>
            <a:off x="2708273" y="11177564"/>
            <a:ext cx="801186" cy="385374"/>
          </a:xfrm>
          <a:custGeom>
            <a:avLst/>
            <a:gdLst>
              <a:gd name="connsiteX0" fmla="*/ 2 w 801186"/>
              <a:gd name="connsiteY0" fmla="*/ 336574 h 385374"/>
              <a:gd name="connsiteX1" fmla="*/ 146052 w 801186"/>
              <a:gd name="connsiteY1" fmla="*/ 349274 h 385374"/>
              <a:gd name="connsiteX2" fmla="*/ 323852 w 801186"/>
              <a:gd name="connsiteY2" fmla="*/ 257199 h 385374"/>
              <a:gd name="connsiteX3" fmla="*/ 779465 w 801186"/>
              <a:gd name="connsiteY3" fmla="*/ 11136 h 385374"/>
              <a:gd name="connsiteX4" fmla="*/ 714377 w 801186"/>
              <a:gd name="connsiteY4" fmla="*/ 53999 h 385374"/>
              <a:gd name="connsiteX5" fmla="*/ 592140 w 801186"/>
              <a:gd name="connsiteY5" fmla="*/ 160361 h 385374"/>
              <a:gd name="connsiteX6" fmla="*/ 334965 w 801186"/>
              <a:gd name="connsiteY6" fmla="*/ 322286 h 385374"/>
              <a:gd name="connsiteX7" fmla="*/ 149227 w 801186"/>
              <a:gd name="connsiteY7" fmla="*/ 384199 h 385374"/>
              <a:gd name="connsiteX8" fmla="*/ 2 w 801186"/>
              <a:gd name="connsiteY8" fmla="*/ 336574 h 38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186" h="385374">
                <a:moveTo>
                  <a:pt x="2" y="336574"/>
                </a:moveTo>
                <a:cubicBezTo>
                  <a:pt x="-527" y="330753"/>
                  <a:pt x="92077" y="362503"/>
                  <a:pt x="146052" y="349274"/>
                </a:cubicBezTo>
                <a:cubicBezTo>
                  <a:pt x="200027" y="336045"/>
                  <a:pt x="323852" y="257199"/>
                  <a:pt x="323852" y="257199"/>
                </a:cubicBezTo>
                <a:lnTo>
                  <a:pt x="779465" y="11136"/>
                </a:lnTo>
                <a:cubicBezTo>
                  <a:pt x="844552" y="-22731"/>
                  <a:pt x="745598" y="29128"/>
                  <a:pt x="714377" y="53999"/>
                </a:cubicBezTo>
                <a:cubicBezTo>
                  <a:pt x="683156" y="78870"/>
                  <a:pt x="655375" y="115647"/>
                  <a:pt x="592140" y="160361"/>
                </a:cubicBezTo>
                <a:cubicBezTo>
                  <a:pt x="528905" y="205075"/>
                  <a:pt x="408784" y="284980"/>
                  <a:pt x="334965" y="322286"/>
                </a:cubicBezTo>
                <a:cubicBezTo>
                  <a:pt x="261146" y="359592"/>
                  <a:pt x="204525" y="374674"/>
                  <a:pt x="149227" y="384199"/>
                </a:cubicBezTo>
                <a:cubicBezTo>
                  <a:pt x="93929" y="393724"/>
                  <a:pt x="531" y="342395"/>
                  <a:pt x="2" y="33657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: 図形 540">
            <a:extLst>
              <a:ext uri="{FF2B5EF4-FFF2-40B4-BE49-F238E27FC236}">
                <a16:creationId xmlns:a16="http://schemas.microsoft.com/office/drawing/2014/main" id="{330BB913-79D9-4069-811F-CE94110188AD}"/>
              </a:ext>
            </a:extLst>
          </p:cNvPr>
          <p:cNvSpPr/>
          <p:nvPr/>
        </p:nvSpPr>
        <p:spPr>
          <a:xfrm>
            <a:off x="3054368" y="9375603"/>
            <a:ext cx="292634" cy="434591"/>
          </a:xfrm>
          <a:custGeom>
            <a:avLst/>
            <a:gdLst>
              <a:gd name="connsiteX0" fmla="*/ 292082 w 292634"/>
              <a:gd name="connsiteY0" fmla="*/ 172 h 434591"/>
              <a:gd name="connsiteX1" fmla="*/ 161907 w 292634"/>
              <a:gd name="connsiteY1" fmla="*/ 184322 h 434591"/>
              <a:gd name="connsiteX2" fmla="*/ 6332 w 292634"/>
              <a:gd name="connsiteY2" fmla="*/ 428797 h 434591"/>
              <a:gd name="connsiteX3" fmla="*/ 38082 w 292634"/>
              <a:gd name="connsiteY3" fmla="*/ 346247 h 434591"/>
              <a:gd name="connsiteX4" fmla="*/ 111107 w 292634"/>
              <a:gd name="connsiteY4" fmla="*/ 216072 h 434591"/>
              <a:gd name="connsiteX5" fmla="*/ 292082 w 292634"/>
              <a:gd name="connsiteY5" fmla="*/ 172 h 4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634" h="434591">
                <a:moveTo>
                  <a:pt x="292082" y="172"/>
                </a:moveTo>
                <a:cubicBezTo>
                  <a:pt x="300549" y="-5120"/>
                  <a:pt x="209532" y="112884"/>
                  <a:pt x="161907" y="184322"/>
                </a:cubicBezTo>
                <a:cubicBezTo>
                  <a:pt x="114282" y="255760"/>
                  <a:pt x="26970" y="401809"/>
                  <a:pt x="6332" y="428797"/>
                </a:cubicBezTo>
                <a:cubicBezTo>
                  <a:pt x="-14306" y="455785"/>
                  <a:pt x="20620" y="381701"/>
                  <a:pt x="38082" y="346247"/>
                </a:cubicBezTo>
                <a:cubicBezTo>
                  <a:pt x="55544" y="310793"/>
                  <a:pt x="66657" y="273222"/>
                  <a:pt x="111107" y="216072"/>
                </a:cubicBezTo>
                <a:cubicBezTo>
                  <a:pt x="155557" y="158922"/>
                  <a:pt x="283615" y="5464"/>
                  <a:pt x="292082" y="17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: 図形 541">
            <a:extLst>
              <a:ext uri="{FF2B5EF4-FFF2-40B4-BE49-F238E27FC236}">
                <a16:creationId xmlns:a16="http://schemas.microsoft.com/office/drawing/2014/main" id="{953CA2EE-2E90-4028-B6C5-6755BFC380DB}"/>
              </a:ext>
            </a:extLst>
          </p:cNvPr>
          <p:cNvSpPr/>
          <p:nvPr/>
        </p:nvSpPr>
        <p:spPr>
          <a:xfrm>
            <a:off x="2706316" y="9959762"/>
            <a:ext cx="278309" cy="1622765"/>
          </a:xfrm>
          <a:custGeom>
            <a:avLst/>
            <a:gdLst>
              <a:gd name="connsiteX0" fmla="*/ 278184 w 278309"/>
              <a:gd name="connsiteY0" fmla="*/ 213 h 1622765"/>
              <a:gd name="connsiteX1" fmla="*/ 173409 w 278309"/>
              <a:gd name="connsiteY1" fmla="*/ 200238 h 1622765"/>
              <a:gd name="connsiteX2" fmla="*/ 103559 w 278309"/>
              <a:gd name="connsiteY2" fmla="*/ 670138 h 1622765"/>
              <a:gd name="connsiteX3" fmla="*/ 5134 w 278309"/>
              <a:gd name="connsiteY3" fmla="*/ 1565488 h 1622765"/>
              <a:gd name="connsiteX4" fmla="*/ 14659 w 278309"/>
              <a:gd name="connsiteY4" fmla="*/ 1473413 h 1622765"/>
              <a:gd name="connsiteX5" fmla="*/ 21009 w 278309"/>
              <a:gd name="connsiteY5" fmla="*/ 990813 h 1622765"/>
              <a:gd name="connsiteX6" fmla="*/ 94034 w 278309"/>
              <a:gd name="connsiteY6" fmla="*/ 416138 h 1622765"/>
              <a:gd name="connsiteX7" fmla="*/ 151184 w 278309"/>
              <a:gd name="connsiteY7" fmla="*/ 231988 h 1622765"/>
              <a:gd name="connsiteX8" fmla="*/ 278184 w 278309"/>
              <a:gd name="connsiteY8" fmla="*/ 213 h 162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09" h="1622765">
                <a:moveTo>
                  <a:pt x="278184" y="213"/>
                </a:moveTo>
                <a:cubicBezTo>
                  <a:pt x="281888" y="-5079"/>
                  <a:pt x="202513" y="88584"/>
                  <a:pt x="173409" y="200238"/>
                </a:cubicBezTo>
                <a:cubicBezTo>
                  <a:pt x="144305" y="311892"/>
                  <a:pt x="131605" y="442596"/>
                  <a:pt x="103559" y="670138"/>
                </a:cubicBezTo>
                <a:cubicBezTo>
                  <a:pt x="75513" y="897680"/>
                  <a:pt x="19951" y="1431609"/>
                  <a:pt x="5134" y="1565488"/>
                </a:cubicBezTo>
                <a:cubicBezTo>
                  <a:pt x="-9683" y="1699367"/>
                  <a:pt x="12013" y="1569192"/>
                  <a:pt x="14659" y="1473413"/>
                </a:cubicBezTo>
                <a:cubicBezTo>
                  <a:pt x="17305" y="1377634"/>
                  <a:pt x="7780" y="1167025"/>
                  <a:pt x="21009" y="990813"/>
                </a:cubicBezTo>
                <a:cubicBezTo>
                  <a:pt x="34238" y="814601"/>
                  <a:pt x="72338" y="542609"/>
                  <a:pt x="94034" y="416138"/>
                </a:cubicBezTo>
                <a:cubicBezTo>
                  <a:pt x="115730" y="289667"/>
                  <a:pt x="120492" y="307659"/>
                  <a:pt x="151184" y="231988"/>
                </a:cubicBezTo>
                <a:cubicBezTo>
                  <a:pt x="181876" y="156317"/>
                  <a:pt x="274480" y="5505"/>
                  <a:pt x="278184" y="21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: 図形 542">
            <a:extLst>
              <a:ext uri="{FF2B5EF4-FFF2-40B4-BE49-F238E27FC236}">
                <a16:creationId xmlns:a16="http://schemas.microsoft.com/office/drawing/2014/main" id="{52FAF530-ECDB-46B1-9D51-47F91256D4E8}"/>
              </a:ext>
            </a:extLst>
          </p:cNvPr>
          <p:cNvSpPr/>
          <p:nvPr/>
        </p:nvSpPr>
        <p:spPr>
          <a:xfrm>
            <a:off x="2571090" y="11368738"/>
            <a:ext cx="150297" cy="1375318"/>
          </a:xfrm>
          <a:custGeom>
            <a:avLst/>
            <a:gdLst>
              <a:gd name="connsiteX0" fmla="*/ 146710 w 150297"/>
              <a:gd name="connsiteY0" fmla="*/ 23162 h 1375318"/>
              <a:gd name="connsiteX1" fmla="*/ 137185 w 150297"/>
              <a:gd name="connsiteY1" fmla="*/ 121587 h 1375318"/>
              <a:gd name="connsiteX2" fmla="*/ 45110 w 150297"/>
              <a:gd name="connsiteY2" fmla="*/ 1140762 h 1375318"/>
              <a:gd name="connsiteX3" fmla="*/ 16535 w 150297"/>
              <a:gd name="connsiteY3" fmla="*/ 1369362 h 1375318"/>
              <a:gd name="connsiteX4" fmla="*/ 3835 w 150297"/>
              <a:gd name="connsiteY4" fmla="*/ 1296337 h 1375318"/>
              <a:gd name="connsiteX5" fmla="*/ 10185 w 150297"/>
              <a:gd name="connsiteY5" fmla="*/ 1166162 h 1375318"/>
              <a:gd name="connsiteX6" fmla="*/ 108610 w 150297"/>
              <a:gd name="connsiteY6" fmla="*/ 159687 h 1375318"/>
              <a:gd name="connsiteX7" fmla="*/ 146710 w 150297"/>
              <a:gd name="connsiteY7" fmla="*/ 23162 h 137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97" h="1375318">
                <a:moveTo>
                  <a:pt x="146710" y="23162"/>
                </a:moveTo>
                <a:cubicBezTo>
                  <a:pt x="151472" y="16812"/>
                  <a:pt x="154118" y="-64680"/>
                  <a:pt x="137185" y="121587"/>
                </a:cubicBezTo>
                <a:cubicBezTo>
                  <a:pt x="120252" y="307854"/>
                  <a:pt x="65218" y="932800"/>
                  <a:pt x="45110" y="1140762"/>
                </a:cubicBezTo>
                <a:cubicBezTo>
                  <a:pt x="25002" y="1348725"/>
                  <a:pt x="23414" y="1343433"/>
                  <a:pt x="16535" y="1369362"/>
                </a:cubicBezTo>
                <a:cubicBezTo>
                  <a:pt x="9656" y="1395291"/>
                  <a:pt x="4893" y="1330204"/>
                  <a:pt x="3835" y="1296337"/>
                </a:cubicBezTo>
                <a:cubicBezTo>
                  <a:pt x="2777" y="1262470"/>
                  <a:pt x="-7277" y="1355603"/>
                  <a:pt x="10185" y="1166162"/>
                </a:cubicBezTo>
                <a:cubicBezTo>
                  <a:pt x="27647" y="976721"/>
                  <a:pt x="85856" y="352833"/>
                  <a:pt x="108610" y="159687"/>
                </a:cubicBezTo>
                <a:cubicBezTo>
                  <a:pt x="131364" y="-33459"/>
                  <a:pt x="141948" y="29512"/>
                  <a:pt x="146710" y="2316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: 図形 543">
            <a:extLst>
              <a:ext uri="{FF2B5EF4-FFF2-40B4-BE49-F238E27FC236}">
                <a16:creationId xmlns:a16="http://schemas.microsoft.com/office/drawing/2014/main" id="{377D6441-274B-464D-8B5C-09F9635910B8}"/>
              </a:ext>
            </a:extLst>
          </p:cNvPr>
          <p:cNvSpPr/>
          <p:nvPr/>
        </p:nvSpPr>
        <p:spPr>
          <a:xfrm>
            <a:off x="4428500" y="11404448"/>
            <a:ext cx="446423" cy="1410351"/>
          </a:xfrm>
          <a:custGeom>
            <a:avLst/>
            <a:gdLst>
              <a:gd name="connsiteX0" fmla="*/ 625 w 446423"/>
              <a:gd name="connsiteY0" fmla="*/ 152 h 1410351"/>
              <a:gd name="connsiteX1" fmla="*/ 197475 w 446423"/>
              <a:gd name="connsiteY1" fmla="*/ 339877 h 1410351"/>
              <a:gd name="connsiteX2" fmla="*/ 438775 w 446423"/>
              <a:gd name="connsiteY2" fmla="*/ 1355877 h 1410351"/>
              <a:gd name="connsiteX3" fmla="*/ 378450 w 446423"/>
              <a:gd name="connsiteY3" fmla="*/ 1235227 h 1410351"/>
              <a:gd name="connsiteX4" fmla="*/ 299075 w 446423"/>
              <a:gd name="connsiteY4" fmla="*/ 917727 h 1410351"/>
              <a:gd name="connsiteX5" fmla="*/ 140325 w 446423"/>
              <a:gd name="connsiteY5" fmla="*/ 304952 h 1410351"/>
              <a:gd name="connsiteX6" fmla="*/ 625 w 446423"/>
              <a:gd name="connsiteY6" fmla="*/ 152 h 141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423" h="1410351">
                <a:moveTo>
                  <a:pt x="625" y="152"/>
                </a:moveTo>
                <a:cubicBezTo>
                  <a:pt x="10150" y="5973"/>
                  <a:pt x="124450" y="113923"/>
                  <a:pt x="197475" y="339877"/>
                </a:cubicBezTo>
                <a:cubicBezTo>
                  <a:pt x="270500" y="565831"/>
                  <a:pt x="408613" y="1206652"/>
                  <a:pt x="438775" y="1355877"/>
                </a:cubicBezTo>
                <a:cubicBezTo>
                  <a:pt x="468938" y="1505102"/>
                  <a:pt x="401733" y="1308252"/>
                  <a:pt x="378450" y="1235227"/>
                </a:cubicBezTo>
                <a:cubicBezTo>
                  <a:pt x="355167" y="1162202"/>
                  <a:pt x="338763" y="1072773"/>
                  <a:pt x="299075" y="917727"/>
                </a:cubicBezTo>
                <a:cubicBezTo>
                  <a:pt x="259388" y="762681"/>
                  <a:pt x="187950" y="453648"/>
                  <a:pt x="140325" y="304952"/>
                </a:cubicBezTo>
                <a:cubicBezTo>
                  <a:pt x="92700" y="156256"/>
                  <a:pt x="-8900" y="-5669"/>
                  <a:pt x="625" y="15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: 図形 544">
            <a:extLst>
              <a:ext uri="{FF2B5EF4-FFF2-40B4-BE49-F238E27FC236}">
                <a16:creationId xmlns:a16="http://schemas.microsoft.com/office/drawing/2014/main" id="{8056E59F-9876-426D-A83E-340F5BA187E5}"/>
              </a:ext>
            </a:extLst>
          </p:cNvPr>
          <p:cNvSpPr/>
          <p:nvPr/>
        </p:nvSpPr>
        <p:spPr>
          <a:xfrm>
            <a:off x="2655906" y="12083878"/>
            <a:ext cx="229303" cy="672103"/>
          </a:xfrm>
          <a:custGeom>
            <a:avLst/>
            <a:gdLst>
              <a:gd name="connsiteX0" fmla="*/ 1569 w 229303"/>
              <a:gd name="connsiteY0" fmla="*/ 172 h 672103"/>
              <a:gd name="connsiteX1" fmla="*/ 163494 w 229303"/>
              <a:gd name="connsiteY1" fmla="*/ 546272 h 672103"/>
              <a:gd name="connsiteX2" fmla="*/ 226994 w 229303"/>
              <a:gd name="connsiteY2" fmla="*/ 670097 h 672103"/>
              <a:gd name="connsiteX3" fmla="*/ 90469 w 229303"/>
              <a:gd name="connsiteY3" fmla="*/ 489122 h 672103"/>
              <a:gd name="connsiteX4" fmla="*/ 1569 w 229303"/>
              <a:gd name="connsiteY4" fmla="*/ 172 h 67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03" h="672103">
                <a:moveTo>
                  <a:pt x="1569" y="172"/>
                </a:moveTo>
                <a:cubicBezTo>
                  <a:pt x="13740" y="9697"/>
                  <a:pt x="125923" y="434618"/>
                  <a:pt x="163494" y="546272"/>
                </a:cubicBezTo>
                <a:cubicBezTo>
                  <a:pt x="201065" y="657926"/>
                  <a:pt x="239165" y="679622"/>
                  <a:pt x="226994" y="670097"/>
                </a:cubicBezTo>
                <a:cubicBezTo>
                  <a:pt x="214823" y="660572"/>
                  <a:pt x="130156" y="600247"/>
                  <a:pt x="90469" y="489122"/>
                </a:cubicBezTo>
                <a:cubicBezTo>
                  <a:pt x="50782" y="377997"/>
                  <a:pt x="-10602" y="-9353"/>
                  <a:pt x="1569" y="17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: 図形 545">
            <a:extLst>
              <a:ext uri="{FF2B5EF4-FFF2-40B4-BE49-F238E27FC236}">
                <a16:creationId xmlns:a16="http://schemas.microsoft.com/office/drawing/2014/main" id="{2F0A908D-34AB-457F-880C-79340933D9A6}"/>
              </a:ext>
            </a:extLst>
          </p:cNvPr>
          <p:cNvSpPr/>
          <p:nvPr/>
        </p:nvSpPr>
        <p:spPr>
          <a:xfrm>
            <a:off x="4190986" y="11458575"/>
            <a:ext cx="397296" cy="1305233"/>
          </a:xfrm>
          <a:custGeom>
            <a:avLst/>
            <a:gdLst>
              <a:gd name="connsiteX0" fmla="*/ 247664 w 397296"/>
              <a:gd name="connsiteY0" fmla="*/ 0 h 1305233"/>
              <a:gd name="connsiteX1" fmla="*/ 346089 w 397296"/>
              <a:gd name="connsiteY1" fmla="*/ 263525 h 1305233"/>
              <a:gd name="connsiteX2" fmla="*/ 257189 w 397296"/>
              <a:gd name="connsiteY2" fmla="*/ 558800 h 1305233"/>
              <a:gd name="connsiteX3" fmla="*/ 41289 w 397296"/>
              <a:gd name="connsiteY3" fmla="*/ 895350 h 1305233"/>
              <a:gd name="connsiteX4" fmla="*/ 9539 w 397296"/>
              <a:gd name="connsiteY4" fmla="*/ 939800 h 1305233"/>
              <a:gd name="connsiteX5" fmla="*/ 6364 w 397296"/>
              <a:gd name="connsiteY5" fmla="*/ 1060450 h 1305233"/>
              <a:gd name="connsiteX6" fmla="*/ 88914 w 397296"/>
              <a:gd name="connsiteY6" fmla="*/ 1298575 h 1305233"/>
              <a:gd name="connsiteX7" fmla="*/ 66689 w 397296"/>
              <a:gd name="connsiteY7" fmla="*/ 1209675 h 1305233"/>
              <a:gd name="connsiteX8" fmla="*/ 79389 w 397296"/>
              <a:gd name="connsiteY8" fmla="*/ 904875 h 1305233"/>
              <a:gd name="connsiteX9" fmla="*/ 292114 w 397296"/>
              <a:gd name="connsiteY9" fmla="*/ 590550 h 1305233"/>
              <a:gd name="connsiteX10" fmla="*/ 396889 w 397296"/>
              <a:gd name="connsiteY10" fmla="*/ 263525 h 1305233"/>
              <a:gd name="connsiteX11" fmla="*/ 247664 w 397296"/>
              <a:gd name="connsiteY11" fmla="*/ 0 h 13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296" h="1305233">
                <a:moveTo>
                  <a:pt x="247664" y="0"/>
                </a:moveTo>
                <a:cubicBezTo>
                  <a:pt x="239197" y="0"/>
                  <a:pt x="344502" y="170392"/>
                  <a:pt x="346089" y="263525"/>
                </a:cubicBezTo>
                <a:cubicBezTo>
                  <a:pt x="347676" y="356658"/>
                  <a:pt x="307989" y="453496"/>
                  <a:pt x="257189" y="558800"/>
                </a:cubicBezTo>
                <a:cubicBezTo>
                  <a:pt x="206389" y="664104"/>
                  <a:pt x="82564" y="831850"/>
                  <a:pt x="41289" y="895350"/>
                </a:cubicBezTo>
                <a:cubicBezTo>
                  <a:pt x="14" y="958850"/>
                  <a:pt x="15360" y="912283"/>
                  <a:pt x="9539" y="939800"/>
                </a:cubicBezTo>
                <a:cubicBezTo>
                  <a:pt x="3718" y="967317"/>
                  <a:pt x="-6865" y="1000654"/>
                  <a:pt x="6364" y="1060450"/>
                </a:cubicBezTo>
                <a:cubicBezTo>
                  <a:pt x="19593" y="1120246"/>
                  <a:pt x="78860" y="1273704"/>
                  <a:pt x="88914" y="1298575"/>
                </a:cubicBezTo>
                <a:cubicBezTo>
                  <a:pt x="98968" y="1323446"/>
                  <a:pt x="68276" y="1275292"/>
                  <a:pt x="66689" y="1209675"/>
                </a:cubicBezTo>
                <a:cubicBezTo>
                  <a:pt x="65102" y="1144058"/>
                  <a:pt x="41818" y="1008063"/>
                  <a:pt x="79389" y="904875"/>
                </a:cubicBezTo>
                <a:cubicBezTo>
                  <a:pt x="116960" y="801688"/>
                  <a:pt x="239197" y="697442"/>
                  <a:pt x="292114" y="590550"/>
                </a:cubicBezTo>
                <a:cubicBezTo>
                  <a:pt x="345031" y="483658"/>
                  <a:pt x="402710" y="359833"/>
                  <a:pt x="396889" y="263525"/>
                </a:cubicBezTo>
                <a:cubicBezTo>
                  <a:pt x="391068" y="167217"/>
                  <a:pt x="256131" y="0"/>
                  <a:pt x="247664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: 図形 546">
            <a:extLst>
              <a:ext uri="{FF2B5EF4-FFF2-40B4-BE49-F238E27FC236}">
                <a16:creationId xmlns:a16="http://schemas.microsoft.com/office/drawing/2014/main" id="{3AB4047E-209F-4801-B96E-6A901F24A901}"/>
              </a:ext>
            </a:extLst>
          </p:cNvPr>
          <p:cNvSpPr/>
          <p:nvPr/>
        </p:nvSpPr>
        <p:spPr>
          <a:xfrm>
            <a:off x="4448604" y="12226759"/>
            <a:ext cx="277040" cy="508693"/>
          </a:xfrm>
          <a:custGeom>
            <a:avLst/>
            <a:gdLst>
              <a:gd name="connsiteX0" fmla="*/ 275796 w 277040"/>
              <a:gd name="connsiteY0" fmla="*/ 166 h 508693"/>
              <a:gd name="connsiteX1" fmla="*/ 142446 w 277040"/>
              <a:gd name="connsiteY1" fmla="*/ 308141 h 508693"/>
              <a:gd name="connsiteX2" fmla="*/ 56721 w 277040"/>
              <a:gd name="connsiteY2" fmla="*/ 428791 h 508693"/>
              <a:gd name="connsiteX3" fmla="*/ 2746 w 277040"/>
              <a:gd name="connsiteY3" fmla="*/ 508166 h 508693"/>
              <a:gd name="connsiteX4" fmla="*/ 142446 w 277040"/>
              <a:gd name="connsiteY4" fmla="*/ 390691 h 508693"/>
              <a:gd name="connsiteX5" fmla="*/ 205946 w 277040"/>
              <a:gd name="connsiteY5" fmla="*/ 266866 h 508693"/>
              <a:gd name="connsiteX6" fmla="*/ 275796 w 277040"/>
              <a:gd name="connsiteY6" fmla="*/ 166 h 50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040" h="508693">
                <a:moveTo>
                  <a:pt x="275796" y="166"/>
                </a:moveTo>
                <a:cubicBezTo>
                  <a:pt x="265213" y="7045"/>
                  <a:pt x="178959" y="236703"/>
                  <a:pt x="142446" y="308141"/>
                </a:cubicBezTo>
                <a:cubicBezTo>
                  <a:pt x="105933" y="379579"/>
                  <a:pt x="80004" y="395454"/>
                  <a:pt x="56721" y="428791"/>
                </a:cubicBezTo>
                <a:cubicBezTo>
                  <a:pt x="33438" y="462128"/>
                  <a:pt x="-11542" y="514516"/>
                  <a:pt x="2746" y="508166"/>
                </a:cubicBezTo>
                <a:cubicBezTo>
                  <a:pt x="17034" y="501816"/>
                  <a:pt x="108579" y="430908"/>
                  <a:pt x="142446" y="390691"/>
                </a:cubicBezTo>
                <a:cubicBezTo>
                  <a:pt x="176313" y="350474"/>
                  <a:pt x="185308" y="332483"/>
                  <a:pt x="205946" y="266866"/>
                </a:cubicBezTo>
                <a:cubicBezTo>
                  <a:pt x="226584" y="201249"/>
                  <a:pt x="286379" y="-6713"/>
                  <a:pt x="275796" y="16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: 図形 547">
            <a:extLst>
              <a:ext uri="{FF2B5EF4-FFF2-40B4-BE49-F238E27FC236}">
                <a16:creationId xmlns:a16="http://schemas.microsoft.com/office/drawing/2014/main" id="{D05E1912-D454-4E35-BE8B-5E878A819FE7}"/>
              </a:ext>
            </a:extLst>
          </p:cNvPr>
          <p:cNvSpPr/>
          <p:nvPr/>
        </p:nvSpPr>
        <p:spPr>
          <a:xfrm>
            <a:off x="917555" y="10099277"/>
            <a:ext cx="393723" cy="976470"/>
          </a:xfrm>
          <a:custGeom>
            <a:avLst/>
            <a:gdLst>
              <a:gd name="connsiteX0" fmla="*/ 393720 w 393723"/>
              <a:gd name="connsiteY0" fmla="*/ 398 h 976470"/>
              <a:gd name="connsiteX1" fmla="*/ 114320 w 393723"/>
              <a:gd name="connsiteY1" fmla="*/ 609998 h 976470"/>
              <a:gd name="connsiteX2" fmla="*/ 20 w 393723"/>
              <a:gd name="connsiteY2" fmla="*/ 975123 h 976470"/>
              <a:gd name="connsiteX3" fmla="*/ 107970 w 393723"/>
              <a:gd name="connsiteY3" fmla="*/ 705248 h 976470"/>
              <a:gd name="connsiteX4" fmla="*/ 393720 w 393723"/>
              <a:gd name="connsiteY4" fmla="*/ 398 h 97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23" h="976470">
                <a:moveTo>
                  <a:pt x="393720" y="398"/>
                </a:moveTo>
                <a:cubicBezTo>
                  <a:pt x="394778" y="-15477"/>
                  <a:pt x="179937" y="447544"/>
                  <a:pt x="114320" y="609998"/>
                </a:cubicBezTo>
                <a:cubicBezTo>
                  <a:pt x="48703" y="772452"/>
                  <a:pt x="1078" y="959248"/>
                  <a:pt x="20" y="975123"/>
                </a:cubicBezTo>
                <a:cubicBezTo>
                  <a:pt x="-1038" y="990998"/>
                  <a:pt x="39178" y="864527"/>
                  <a:pt x="107970" y="705248"/>
                </a:cubicBezTo>
                <a:cubicBezTo>
                  <a:pt x="176762" y="545969"/>
                  <a:pt x="392662" y="16273"/>
                  <a:pt x="393720" y="39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: 図形 549">
            <a:extLst>
              <a:ext uri="{FF2B5EF4-FFF2-40B4-BE49-F238E27FC236}">
                <a16:creationId xmlns:a16="http://schemas.microsoft.com/office/drawing/2014/main" id="{B63EF767-D30B-4CD0-ADD0-53AAF480A557}"/>
              </a:ext>
            </a:extLst>
          </p:cNvPr>
          <p:cNvSpPr/>
          <p:nvPr/>
        </p:nvSpPr>
        <p:spPr>
          <a:xfrm>
            <a:off x="834837" y="11023029"/>
            <a:ext cx="145070" cy="1713226"/>
          </a:xfrm>
          <a:custGeom>
            <a:avLst/>
            <a:gdLst>
              <a:gd name="connsiteX0" fmla="*/ 133538 w 145070"/>
              <a:gd name="connsiteY0" fmla="*/ 19621 h 1713226"/>
              <a:gd name="connsiteX1" fmla="*/ 130363 w 145070"/>
              <a:gd name="connsiteY1" fmla="*/ 121221 h 1713226"/>
              <a:gd name="connsiteX2" fmla="*/ 60513 w 145070"/>
              <a:gd name="connsiteY2" fmla="*/ 562546 h 1713226"/>
              <a:gd name="connsiteX3" fmla="*/ 85913 w 145070"/>
              <a:gd name="connsiteY3" fmla="*/ 1108646 h 1713226"/>
              <a:gd name="connsiteX4" fmla="*/ 133538 w 145070"/>
              <a:gd name="connsiteY4" fmla="*/ 1692846 h 1713226"/>
              <a:gd name="connsiteX5" fmla="*/ 95438 w 145070"/>
              <a:gd name="connsiteY5" fmla="*/ 1546796 h 1713226"/>
              <a:gd name="connsiteX6" fmla="*/ 44638 w 145070"/>
              <a:gd name="connsiteY6" fmla="*/ 1222946 h 1713226"/>
              <a:gd name="connsiteX7" fmla="*/ 3363 w 145070"/>
              <a:gd name="connsiteY7" fmla="*/ 445071 h 1713226"/>
              <a:gd name="connsiteX8" fmla="*/ 133538 w 145070"/>
              <a:gd name="connsiteY8" fmla="*/ 19621 h 171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70" h="1713226">
                <a:moveTo>
                  <a:pt x="133538" y="19621"/>
                </a:moveTo>
                <a:cubicBezTo>
                  <a:pt x="154705" y="-34354"/>
                  <a:pt x="142534" y="30734"/>
                  <a:pt x="130363" y="121221"/>
                </a:cubicBezTo>
                <a:cubicBezTo>
                  <a:pt x="118192" y="211708"/>
                  <a:pt x="67921" y="397975"/>
                  <a:pt x="60513" y="562546"/>
                </a:cubicBezTo>
                <a:cubicBezTo>
                  <a:pt x="53105" y="727117"/>
                  <a:pt x="73742" y="920263"/>
                  <a:pt x="85913" y="1108646"/>
                </a:cubicBezTo>
                <a:cubicBezTo>
                  <a:pt x="98084" y="1297029"/>
                  <a:pt x="131951" y="1619821"/>
                  <a:pt x="133538" y="1692846"/>
                </a:cubicBezTo>
                <a:cubicBezTo>
                  <a:pt x="135125" y="1765871"/>
                  <a:pt x="110255" y="1625113"/>
                  <a:pt x="95438" y="1546796"/>
                </a:cubicBezTo>
                <a:cubicBezTo>
                  <a:pt x="80621" y="1468479"/>
                  <a:pt x="59984" y="1406567"/>
                  <a:pt x="44638" y="1222946"/>
                </a:cubicBezTo>
                <a:cubicBezTo>
                  <a:pt x="29292" y="1039325"/>
                  <a:pt x="-11983" y="643508"/>
                  <a:pt x="3363" y="445071"/>
                </a:cubicBezTo>
                <a:cubicBezTo>
                  <a:pt x="18709" y="246634"/>
                  <a:pt x="112371" y="73596"/>
                  <a:pt x="133538" y="1962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: 図形 550">
            <a:extLst>
              <a:ext uri="{FF2B5EF4-FFF2-40B4-BE49-F238E27FC236}">
                <a16:creationId xmlns:a16="http://schemas.microsoft.com/office/drawing/2014/main" id="{A9F3DF9F-5D5B-47A2-8AAF-8FBF433E17C1}"/>
              </a:ext>
            </a:extLst>
          </p:cNvPr>
          <p:cNvSpPr/>
          <p:nvPr/>
        </p:nvSpPr>
        <p:spPr>
          <a:xfrm>
            <a:off x="1338243" y="10276697"/>
            <a:ext cx="638238" cy="788600"/>
          </a:xfrm>
          <a:custGeom>
            <a:avLst/>
            <a:gdLst>
              <a:gd name="connsiteX0" fmla="*/ 4782 w 638238"/>
              <a:gd name="connsiteY0" fmla="*/ 7128 h 788600"/>
              <a:gd name="connsiteX1" fmla="*/ 338157 w 638238"/>
              <a:gd name="connsiteY1" fmla="*/ 457978 h 788600"/>
              <a:gd name="connsiteX2" fmla="*/ 550882 w 638238"/>
              <a:gd name="connsiteY2" fmla="*/ 699278 h 788600"/>
              <a:gd name="connsiteX3" fmla="*/ 636607 w 638238"/>
              <a:gd name="connsiteY3" fmla="*/ 788178 h 788600"/>
              <a:gd name="connsiteX4" fmla="*/ 595332 w 638238"/>
              <a:gd name="connsiteY4" fmla="*/ 724678 h 788600"/>
              <a:gd name="connsiteX5" fmla="*/ 455632 w 638238"/>
              <a:gd name="connsiteY5" fmla="*/ 550053 h 788600"/>
              <a:gd name="connsiteX6" fmla="*/ 163532 w 638238"/>
              <a:gd name="connsiteY6" fmla="*/ 207153 h 788600"/>
              <a:gd name="connsiteX7" fmla="*/ 4782 w 638238"/>
              <a:gd name="connsiteY7" fmla="*/ 7128 h 78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238" h="788600">
                <a:moveTo>
                  <a:pt x="4782" y="7128"/>
                </a:moveTo>
                <a:cubicBezTo>
                  <a:pt x="33886" y="48932"/>
                  <a:pt x="247140" y="342620"/>
                  <a:pt x="338157" y="457978"/>
                </a:cubicBezTo>
                <a:cubicBezTo>
                  <a:pt x="429174" y="573336"/>
                  <a:pt x="501140" y="644245"/>
                  <a:pt x="550882" y="699278"/>
                </a:cubicBezTo>
                <a:cubicBezTo>
                  <a:pt x="600624" y="754311"/>
                  <a:pt x="629199" y="783945"/>
                  <a:pt x="636607" y="788178"/>
                </a:cubicBezTo>
                <a:cubicBezTo>
                  <a:pt x="644015" y="792411"/>
                  <a:pt x="625495" y="764366"/>
                  <a:pt x="595332" y="724678"/>
                </a:cubicBezTo>
                <a:cubicBezTo>
                  <a:pt x="565170" y="684991"/>
                  <a:pt x="527599" y="636307"/>
                  <a:pt x="455632" y="550053"/>
                </a:cubicBezTo>
                <a:cubicBezTo>
                  <a:pt x="383665" y="463799"/>
                  <a:pt x="241320" y="297111"/>
                  <a:pt x="163532" y="207153"/>
                </a:cubicBezTo>
                <a:cubicBezTo>
                  <a:pt x="85744" y="117195"/>
                  <a:pt x="-24322" y="-34676"/>
                  <a:pt x="4782" y="712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: 図形 551">
            <a:extLst>
              <a:ext uri="{FF2B5EF4-FFF2-40B4-BE49-F238E27FC236}">
                <a16:creationId xmlns:a16="http://schemas.microsoft.com/office/drawing/2014/main" id="{31CDB3C9-EFC1-4378-983D-2A60C9FB93EF}"/>
              </a:ext>
            </a:extLst>
          </p:cNvPr>
          <p:cNvSpPr/>
          <p:nvPr/>
        </p:nvSpPr>
        <p:spPr>
          <a:xfrm>
            <a:off x="1112330" y="10585073"/>
            <a:ext cx="691438" cy="829603"/>
          </a:xfrm>
          <a:custGeom>
            <a:avLst/>
            <a:gdLst>
              <a:gd name="connsiteX0" fmla="*/ 2095 w 691438"/>
              <a:gd name="connsiteY0" fmla="*/ 377 h 829603"/>
              <a:gd name="connsiteX1" fmla="*/ 78295 w 691438"/>
              <a:gd name="connsiteY1" fmla="*/ 171827 h 829603"/>
              <a:gd name="connsiteX2" fmla="*/ 275145 w 691438"/>
              <a:gd name="connsiteY2" fmla="*/ 362327 h 829603"/>
              <a:gd name="connsiteX3" fmla="*/ 678370 w 691438"/>
              <a:gd name="connsiteY3" fmla="*/ 816352 h 829603"/>
              <a:gd name="connsiteX4" fmla="*/ 573595 w 691438"/>
              <a:gd name="connsiteY4" fmla="*/ 683002 h 829603"/>
              <a:gd name="connsiteX5" fmla="*/ 379920 w 691438"/>
              <a:gd name="connsiteY5" fmla="*/ 422652 h 829603"/>
              <a:gd name="connsiteX6" fmla="*/ 151320 w 691438"/>
              <a:gd name="connsiteY6" fmla="*/ 219452 h 829603"/>
              <a:gd name="connsiteX7" fmla="*/ 2095 w 691438"/>
              <a:gd name="connsiteY7" fmla="*/ 377 h 82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438" h="829603">
                <a:moveTo>
                  <a:pt x="2095" y="377"/>
                </a:moveTo>
                <a:cubicBezTo>
                  <a:pt x="-10076" y="-7560"/>
                  <a:pt x="32787" y="111502"/>
                  <a:pt x="78295" y="171827"/>
                </a:cubicBezTo>
                <a:cubicBezTo>
                  <a:pt x="123803" y="232152"/>
                  <a:pt x="175133" y="254906"/>
                  <a:pt x="275145" y="362327"/>
                </a:cubicBezTo>
                <a:cubicBezTo>
                  <a:pt x="375157" y="469748"/>
                  <a:pt x="628628" y="762906"/>
                  <a:pt x="678370" y="816352"/>
                </a:cubicBezTo>
                <a:cubicBezTo>
                  <a:pt x="728112" y="869798"/>
                  <a:pt x="623337" y="748619"/>
                  <a:pt x="573595" y="683002"/>
                </a:cubicBezTo>
                <a:cubicBezTo>
                  <a:pt x="523853" y="617385"/>
                  <a:pt x="450299" y="499910"/>
                  <a:pt x="379920" y="422652"/>
                </a:cubicBezTo>
                <a:cubicBezTo>
                  <a:pt x="309541" y="345394"/>
                  <a:pt x="212174" y="285069"/>
                  <a:pt x="151320" y="219452"/>
                </a:cubicBezTo>
                <a:cubicBezTo>
                  <a:pt x="90466" y="153835"/>
                  <a:pt x="14266" y="8314"/>
                  <a:pt x="2095" y="37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: 図形 552">
            <a:extLst>
              <a:ext uri="{FF2B5EF4-FFF2-40B4-BE49-F238E27FC236}">
                <a16:creationId xmlns:a16="http://schemas.microsoft.com/office/drawing/2014/main" id="{0B79999B-864D-4194-BDC8-6E940BFB23F0}"/>
              </a:ext>
            </a:extLst>
          </p:cNvPr>
          <p:cNvSpPr/>
          <p:nvPr/>
        </p:nvSpPr>
        <p:spPr>
          <a:xfrm>
            <a:off x="1950806" y="11001177"/>
            <a:ext cx="482416" cy="801266"/>
          </a:xfrm>
          <a:custGeom>
            <a:avLst/>
            <a:gdLst>
              <a:gd name="connsiteX0" fmla="*/ 24044 w 482416"/>
              <a:gd name="connsiteY0" fmla="*/ 50998 h 801266"/>
              <a:gd name="connsiteX1" fmla="*/ 65319 w 482416"/>
              <a:gd name="connsiteY1" fmla="*/ 82748 h 801266"/>
              <a:gd name="connsiteX2" fmla="*/ 465369 w 482416"/>
              <a:gd name="connsiteY2" fmla="*/ 774898 h 801266"/>
              <a:gd name="connsiteX3" fmla="*/ 398694 w 482416"/>
              <a:gd name="connsiteY3" fmla="*/ 635198 h 801266"/>
              <a:gd name="connsiteX4" fmla="*/ 306619 w 482416"/>
              <a:gd name="connsiteY4" fmla="*/ 428823 h 801266"/>
              <a:gd name="connsiteX5" fmla="*/ 24044 w 482416"/>
              <a:gd name="connsiteY5" fmla="*/ 50998 h 80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416" h="801266">
                <a:moveTo>
                  <a:pt x="24044" y="50998"/>
                </a:moveTo>
                <a:cubicBezTo>
                  <a:pt x="-16173" y="-6681"/>
                  <a:pt x="-8235" y="-37902"/>
                  <a:pt x="65319" y="82748"/>
                </a:cubicBezTo>
                <a:cubicBezTo>
                  <a:pt x="138873" y="203398"/>
                  <a:pt x="409807" y="682823"/>
                  <a:pt x="465369" y="774898"/>
                </a:cubicBezTo>
                <a:cubicBezTo>
                  <a:pt x="520932" y="866973"/>
                  <a:pt x="425152" y="692877"/>
                  <a:pt x="398694" y="635198"/>
                </a:cubicBezTo>
                <a:cubicBezTo>
                  <a:pt x="372236" y="577519"/>
                  <a:pt x="369061" y="528836"/>
                  <a:pt x="306619" y="428823"/>
                </a:cubicBezTo>
                <a:cubicBezTo>
                  <a:pt x="244177" y="328811"/>
                  <a:pt x="64261" y="108677"/>
                  <a:pt x="24044" y="5099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: 図形 553">
            <a:extLst>
              <a:ext uri="{FF2B5EF4-FFF2-40B4-BE49-F238E27FC236}">
                <a16:creationId xmlns:a16="http://schemas.microsoft.com/office/drawing/2014/main" id="{58D94EC0-FD14-400B-91B5-D5D78F13937E}"/>
              </a:ext>
            </a:extLst>
          </p:cNvPr>
          <p:cNvSpPr/>
          <p:nvPr/>
        </p:nvSpPr>
        <p:spPr>
          <a:xfrm>
            <a:off x="1748457" y="11376688"/>
            <a:ext cx="569646" cy="869709"/>
          </a:xfrm>
          <a:custGeom>
            <a:avLst/>
            <a:gdLst>
              <a:gd name="connsiteX0" fmla="*/ 968 w 569646"/>
              <a:gd name="connsiteY0" fmla="*/ 2512 h 869709"/>
              <a:gd name="connsiteX1" fmla="*/ 416893 w 569646"/>
              <a:gd name="connsiteY1" fmla="*/ 520037 h 869709"/>
              <a:gd name="connsiteX2" fmla="*/ 515318 w 569646"/>
              <a:gd name="connsiteY2" fmla="*/ 710537 h 869709"/>
              <a:gd name="connsiteX3" fmla="*/ 569293 w 569646"/>
              <a:gd name="connsiteY3" fmla="*/ 869287 h 869709"/>
              <a:gd name="connsiteX4" fmla="*/ 537543 w 569646"/>
              <a:gd name="connsiteY4" fmla="*/ 754987 h 869709"/>
              <a:gd name="connsiteX5" fmla="*/ 515318 w 569646"/>
              <a:gd name="connsiteY5" fmla="*/ 691487 h 869709"/>
              <a:gd name="connsiteX6" fmla="*/ 464518 w 569646"/>
              <a:gd name="connsiteY6" fmla="*/ 558137 h 869709"/>
              <a:gd name="connsiteX7" fmla="*/ 305768 w 569646"/>
              <a:gd name="connsiteY7" fmla="*/ 332712 h 869709"/>
              <a:gd name="connsiteX8" fmla="*/ 968 w 569646"/>
              <a:gd name="connsiteY8" fmla="*/ 2512 h 86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646" h="869709">
                <a:moveTo>
                  <a:pt x="968" y="2512"/>
                </a:moveTo>
                <a:cubicBezTo>
                  <a:pt x="19489" y="33733"/>
                  <a:pt x="331168" y="402033"/>
                  <a:pt x="416893" y="520037"/>
                </a:cubicBezTo>
                <a:cubicBezTo>
                  <a:pt x="502618" y="638041"/>
                  <a:pt x="489918" y="652329"/>
                  <a:pt x="515318" y="710537"/>
                </a:cubicBezTo>
                <a:cubicBezTo>
                  <a:pt x="540718" y="768745"/>
                  <a:pt x="565589" y="861879"/>
                  <a:pt x="569293" y="869287"/>
                </a:cubicBezTo>
                <a:cubicBezTo>
                  <a:pt x="572997" y="876695"/>
                  <a:pt x="546539" y="784620"/>
                  <a:pt x="537543" y="754987"/>
                </a:cubicBezTo>
                <a:cubicBezTo>
                  <a:pt x="528547" y="725354"/>
                  <a:pt x="527489" y="724295"/>
                  <a:pt x="515318" y="691487"/>
                </a:cubicBezTo>
                <a:cubicBezTo>
                  <a:pt x="503147" y="658679"/>
                  <a:pt x="499443" y="617933"/>
                  <a:pt x="464518" y="558137"/>
                </a:cubicBezTo>
                <a:cubicBezTo>
                  <a:pt x="429593" y="498341"/>
                  <a:pt x="376676" y="425845"/>
                  <a:pt x="305768" y="332712"/>
                </a:cubicBezTo>
                <a:cubicBezTo>
                  <a:pt x="234860" y="239579"/>
                  <a:pt x="-17553" y="-28709"/>
                  <a:pt x="968" y="251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: 図形 554">
            <a:extLst>
              <a:ext uri="{FF2B5EF4-FFF2-40B4-BE49-F238E27FC236}">
                <a16:creationId xmlns:a16="http://schemas.microsoft.com/office/drawing/2014/main" id="{0EE8488A-B690-4347-AAB8-B5FA0BF21449}"/>
              </a:ext>
            </a:extLst>
          </p:cNvPr>
          <p:cNvSpPr/>
          <p:nvPr/>
        </p:nvSpPr>
        <p:spPr>
          <a:xfrm>
            <a:off x="2425798" y="11799340"/>
            <a:ext cx="40492" cy="965864"/>
          </a:xfrm>
          <a:custGeom>
            <a:avLst/>
            <a:gdLst>
              <a:gd name="connsiteX0" fmla="*/ 21069 w 40492"/>
              <a:gd name="connsiteY0" fmla="*/ 1077 h 965864"/>
              <a:gd name="connsiteX1" fmla="*/ 40119 w 40492"/>
              <a:gd name="connsiteY1" fmla="*/ 432877 h 965864"/>
              <a:gd name="connsiteX2" fmla="*/ 2019 w 40492"/>
              <a:gd name="connsiteY2" fmla="*/ 942993 h 965864"/>
              <a:gd name="connsiteX3" fmla="*/ 6252 w 40492"/>
              <a:gd name="connsiteY3" fmla="*/ 845627 h 965864"/>
              <a:gd name="connsiteX4" fmla="*/ 14719 w 40492"/>
              <a:gd name="connsiteY4" fmla="*/ 559877 h 965864"/>
              <a:gd name="connsiteX5" fmla="*/ 21069 w 40492"/>
              <a:gd name="connsiteY5" fmla="*/ 1077 h 96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2" h="965864">
                <a:moveTo>
                  <a:pt x="21069" y="1077"/>
                </a:moveTo>
                <a:cubicBezTo>
                  <a:pt x="25302" y="-20090"/>
                  <a:pt x="43294" y="275891"/>
                  <a:pt x="40119" y="432877"/>
                </a:cubicBezTo>
                <a:cubicBezTo>
                  <a:pt x="36944" y="589863"/>
                  <a:pt x="7664" y="874201"/>
                  <a:pt x="2019" y="942993"/>
                </a:cubicBezTo>
                <a:cubicBezTo>
                  <a:pt x="-3626" y="1011785"/>
                  <a:pt x="4135" y="909480"/>
                  <a:pt x="6252" y="845627"/>
                </a:cubicBezTo>
                <a:cubicBezTo>
                  <a:pt x="8369" y="781774"/>
                  <a:pt x="15777" y="700635"/>
                  <a:pt x="14719" y="559877"/>
                </a:cubicBezTo>
                <a:cubicBezTo>
                  <a:pt x="13661" y="419119"/>
                  <a:pt x="16836" y="22244"/>
                  <a:pt x="21069" y="107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: 図形 555">
            <a:extLst>
              <a:ext uri="{FF2B5EF4-FFF2-40B4-BE49-F238E27FC236}">
                <a16:creationId xmlns:a16="http://schemas.microsoft.com/office/drawing/2014/main" id="{305F0BB3-AFFC-48EB-8D28-FCFCCAB9A41E}"/>
              </a:ext>
            </a:extLst>
          </p:cNvPr>
          <p:cNvSpPr/>
          <p:nvPr/>
        </p:nvSpPr>
        <p:spPr>
          <a:xfrm>
            <a:off x="2307167" y="12246523"/>
            <a:ext cx="34124" cy="530409"/>
          </a:xfrm>
          <a:custGeom>
            <a:avLst/>
            <a:gdLst>
              <a:gd name="connsiteX0" fmla="*/ 33866 w 34124"/>
              <a:gd name="connsiteY0" fmla="*/ 510 h 530409"/>
              <a:gd name="connsiteX1" fmla="*/ 14816 w 34124"/>
              <a:gd name="connsiteY1" fmla="*/ 504277 h 530409"/>
              <a:gd name="connsiteX2" fmla="*/ 0 w 34124"/>
              <a:gd name="connsiteY2" fmla="*/ 411144 h 530409"/>
              <a:gd name="connsiteX3" fmla="*/ 33866 w 34124"/>
              <a:gd name="connsiteY3" fmla="*/ 510 h 53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4" h="530409">
                <a:moveTo>
                  <a:pt x="33866" y="510"/>
                </a:moveTo>
                <a:cubicBezTo>
                  <a:pt x="36335" y="16032"/>
                  <a:pt x="20460" y="435838"/>
                  <a:pt x="14816" y="504277"/>
                </a:cubicBezTo>
                <a:cubicBezTo>
                  <a:pt x="9172" y="572716"/>
                  <a:pt x="0" y="494399"/>
                  <a:pt x="0" y="411144"/>
                </a:cubicBezTo>
                <a:cubicBezTo>
                  <a:pt x="0" y="327889"/>
                  <a:pt x="31397" y="-15012"/>
                  <a:pt x="33866" y="51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: 図形 556">
            <a:extLst>
              <a:ext uri="{FF2B5EF4-FFF2-40B4-BE49-F238E27FC236}">
                <a16:creationId xmlns:a16="http://schemas.microsoft.com/office/drawing/2014/main" id="{56B85621-83DE-46C3-9A77-84A105A0C2B1}"/>
              </a:ext>
            </a:extLst>
          </p:cNvPr>
          <p:cNvSpPr/>
          <p:nvPr/>
        </p:nvSpPr>
        <p:spPr>
          <a:xfrm>
            <a:off x="898632" y="11718764"/>
            <a:ext cx="759611" cy="1024866"/>
          </a:xfrm>
          <a:custGeom>
            <a:avLst/>
            <a:gdLst>
              <a:gd name="connsiteX0" fmla="*/ 3068 w 759611"/>
              <a:gd name="connsiteY0" fmla="*/ 1219 h 1024866"/>
              <a:gd name="connsiteX1" fmla="*/ 176635 w 759611"/>
              <a:gd name="connsiteY1" fmla="*/ 312369 h 1024866"/>
              <a:gd name="connsiteX2" fmla="*/ 477201 w 759611"/>
              <a:gd name="connsiteY2" fmla="*/ 682786 h 1024866"/>
              <a:gd name="connsiteX3" fmla="*/ 752368 w 759611"/>
              <a:gd name="connsiteY3" fmla="*/ 1019336 h 1024866"/>
              <a:gd name="connsiteX4" fmla="*/ 667701 w 759611"/>
              <a:gd name="connsiteY4" fmla="*/ 881753 h 1024866"/>
              <a:gd name="connsiteX5" fmla="*/ 538585 w 759611"/>
              <a:gd name="connsiteY5" fmla="*/ 744169 h 1024866"/>
              <a:gd name="connsiteX6" fmla="*/ 318451 w 759611"/>
              <a:gd name="connsiteY6" fmla="*/ 428786 h 1024866"/>
              <a:gd name="connsiteX7" fmla="*/ 3068 w 759611"/>
              <a:gd name="connsiteY7" fmla="*/ 1219 h 102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1" h="1024866">
                <a:moveTo>
                  <a:pt x="3068" y="1219"/>
                </a:moveTo>
                <a:cubicBezTo>
                  <a:pt x="-20568" y="-18184"/>
                  <a:pt x="97613" y="198775"/>
                  <a:pt x="176635" y="312369"/>
                </a:cubicBezTo>
                <a:cubicBezTo>
                  <a:pt x="255657" y="425963"/>
                  <a:pt x="477201" y="682786"/>
                  <a:pt x="477201" y="682786"/>
                </a:cubicBezTo>
                <a:cubicBezTo>
                  <a:pt x="573156" y="800614"/>
                  <a:pt x="720618" y="986175"/>
                  <a:pt x="752368" y="1019336"/>
                </a:cubicBezTo>
                <a:cubicBezTo>
                  <a:pt x="784118" y="1052497"/>
                  <a:pt x="703331" y="927614"/>
                  <a:pt x="667701" y="881753"/>
                </a:cubicBezTo>
                <a:cubicBezTo>
                  <a:pt x="632071" y="835892"/>
                  <a:pt x="596793" y="819664"/>
                  <a:pt x="538585" y="744169"/>
                </a:cubicBezTo>
                <a:cubicBezTo>
                  <a:pt x="480377" y="668675"/>
                  <a:pt x="406998" y="552258"/>
                  <a:pt x="318451" y="428786"/>
                </a:cubicBezTo>
                <a:cubicBezTo>
                  <a:pt x="229904" y="305314"/>
                  <a:pt x="26704" y="20622"/>
                  <a:pt x="3068" y="121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: 図形 557">
            <a:extLst>
              <a:ext uri="{FF2B5EF4-FFF2-40B4-BE49-F238E27FC236}">
                <a16:creationId xmlns:a16="http://schemas.microsoft.com/office/drawing/2014/main" id="{2F39F6DC-209E-4330-90F5-0E4FFBEA345C}"/>
              </a:ext>
            </a:extLst>
          </p:cNvPr>
          <p:cNvSpPr/>
          <p:nvPr/>
        </p:nvSpPr>
        <p:spPr>
          <a:xfrm>
            <a:off x="935567" y="12439267"/>
            <a:ext cx="235006" cy="296763"/>
          </a:xfrm>
          <a:custGeom>
            <a:avLst/>
            <a:gdLst>
              <a:gd name="connsiteX0" fmla="*/ 0 w 235006"/>
              <a:gd name="connsiteY0" fmla="*/ 383 h 296763"/>
              <a:gd name="connsiteX1" fmla="*/ 141816 w 235006"/>
              <a:gd name="connsiteY1" fmla="*/ 218400 h 296763"/>
              <a:gd name="connsiteX2" fmla="*/ 232833 w 235006"/>
              <a:gd name="connsiteY2" fmla="*/ 296716 h 296763"/>
              <a:gd name="connsiteX3" fmla="*/ 201083 w 235006"/>
              <a:gd name="connsiteY3" fmla="*/ 228983 h 296763"/>
              <a:gd name="connsiteX4" fmla="*/ 139700 w 235006"/>
              <a:gd name="connsiteY4" fmla="*/ 167600 h 296763"/>
              <a:gd name="connsiteX5" fmla="*/ 0 w 235006"/>
              <a:gd name="connsiteY5" fmla="*/ 383 h 29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06" h="296763">
                <a:moveTo>
                  <a:pt x="0" y="383"/>
                </a:moveTo>
                <a:cubicBezTo>
                  <a:pt x="353" y="8850"/>
                  <a:pt x="103011" y="169011"/>
                  <a:pt x="141816" y="218400"/>
                </a:cubicBezTo>
                <a:cubicBezTo>
                  <a:pt x="180621" y="267789"/>
                  <a:pt x="222955" y="294952"/>
                  <a:pt x="232833" y="296716"/>
                </a:cubicBezTo>
                <a:cubicBezTo>
                  <a:pt x="242711" y="298480"/>
                  <a:pt x="216605" y="250502"/>
                  <a:pt x="201083" y="228983"/>
                </a:cubicBezTo>
                <a:cubicBezTo>
                  <a:pt x="185561" y="207464"/>
                  <a:pt x="173919" y="209228"/>
                  <a:pt x="139700" y="167600"/>
                </a:cubicBezTo>
                <a:cubicBezTo>
                  <a:pt x="105481" y="125972"/>
                  <a:pt x="-353" y="-8084"/>
                  <a:pt x="0" y="38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: 図形 558">
            <a:extLst>
              <a:ext uri="{FF2B5EF4-FFF2-40B4-BE49-F238E27FC236}">
                <a16:creationId xmlns:a16="http://schemas.microsoft.com/office/drawing/2014/main" id="{5714038F-AE3A-4A7A-8434-6B63EF40E36A}"/>
              </a:ext>
            </a:extLst>
          </p:cNvPr>
          <p:cNvSpPr/>
          <p:nvPr/>
        </p:nvSpPr>
        <p:spPr>
          <a:xfrm>
            <a:off x="5840695" y="7148409"/>
            <a:ext cx="265190" cy="816278"/>
          </a:xfrm>
          <a:custGeom>
            <a:avLst/>
            <a:gdLst>
              <a:gd name="connsiteX0" fmla="*/ 261655 w 265190"/>
              <a:gd name="connsiteY0" fmla="*/ 1691 h 816278"/>
              <a:gd name="connsiteX1" fmla="*/ 156880 w 265190"/>
              <a:gd name="connsiteY1" fmla="*/ 414441 h 816278"/>
              <a:gd name="connsiteX2" fmla="*/ 1305 w 265190"/>
              <a:gd name="connsiteY2" fmla="*/ 801791 h 816278"/>
              <a:gd name="connsiteX3" fmla="*/ 90205 w 265190"/>
              <a:gd name="connsiteY3" fmla="*/ 690666 h 816278"/>
              <a:gd name="connsiteX4" fmla="*/ 226730 w 265190"/>
              <a:gd name="connsiteY4" fmla="*/ 284266 h 816278"/>
              <a:gd name="connsiteX5" fmla="*/ 261655 w 265190"/>
              <a:gd name="connsiteY5" fmla="*/ 1691 h 81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190" h="816278">
                <a:moveTo>
                  <a:pt x="261655" y="1691"/>
                </a:moveTo>
                <a:cubicBezTo>
                  <a:pt x="250013" y="23387"/>
                  <a:pt x="200272" y="281091"/>
                  <a:pt x="156880" y="414441"/>
                </a:cubicBezTo>
                <a:cubicBezTo>
                  <a:pt x="113488" y="547791"/>
                  <a:pt x="12417" y="755754"/>
                  <a:pt x="1305" y="801791"/>
                </a:cubicBezTo>
                <a:cubicBezTo>
                  <a:pt x="-9807" y="847828"/>
                  <a:pt x="52634" y="776920"/>
                  <a:pt x="90205" y="690666"/>
                </a:cubicBezTo>
                <a:cubicBezTo>
                  <a:pt x="127776" y="604412"/>
                  <a:pt x="198684" y="396449"/>
                  <a:pt x="226730" y="284266"/>
                </a:cubicBezTo>
                <a:cubicBezTo>
                  <a:pt x="254776" y="172083"/>
                  <a:pt x="273297" y="-20005"/>
                  <a:pt x="261655" y="169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: 図形 559">
            <a:extLst>
              <a:ext uri="{FF2B5EF4-FFF2-40B4-BE49-F238E27FC236}">
                <a16:creationId xmlns:a16="http://schemas.microsoft.com/office/drawing/2014/main" id="{159A8C21-FA32-48A0-8F58-BF89AEE7178A}"/>
              </a:ext>
            </a:extLst>
          </p:cNvPr>
          <p:cNvSpPr/>
          <p:nvPr/>
        </p:nvSpPr>
        <p:spPr>
          <a:xfrm>
            <a:off x="5652896" y="7135504"/>
            <a:ext cx="221172" cy="859736"/>
          </a:xfrm>
          <a:custGeom>
            <a:avLst/>
            <a:gdLst>
              <a:gd name="connsiteX0" fmla="*/ 220854 w 221172"/>
              <a:gd name="connsiteY0" fmla="*/ 1896 h 859736"/>
              <a:gd name="connsiteX1" fmla="*/ 43054 w 221172"/>
              <a:gd name="connsiteY1" fmla="*/ 624196 h 859736"/>
              <a:gd name="connsiteX2" fmla="*/ 17654 w 221172"/>
              <a:gd name="connsiteY2" fmla="*/ 713096 h 859736"/>
              <a:gd name="connsiteX3" fmla="*/ 17654 w 221172"/>
              <a:gd name="connsiteY3" fmla="*/ 814696 h 859736"/>
              <a:gd name="connsiteX4" fmla="*/ 27179 w 221172"/>
              <a:gd name="connsiteY4" fmla="*/ 859146 h 859736"/>
              <a:gd name="connsiteX5" fmla="*/ 1779 w 221172"/>
              <a:gd name="connsiteY5" fmla="*/ 786121 h 859736"/>
              <a:gd name="connsiteX6" fmla="*/ 11304 w 221172"/>
              <a:gd name="connsiteY6" fmla="*/ 668646 h 859736"/>
              <a:gd name="connsiteX7" fmla="*/ 84329 w 221172"/>
              <a:gd name="connsiteY7" fmla="*/ 440046 h 859736"/>
              <a:gd name="connsiteX8" fmla="*/ 220854 w 221172"/>
              <a:gd name="connsiteY8" fmla="*/ 1896 h 85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72" h="859736">
                <a:moveTo>
                  <a:pt x="220854" y="1896"/>
                </a:moveTo>
                <a:cubicBezTo>
                  <a:pt x="213975" y="32588"/>
                  <a:pt x="43054" y="624196"/>
                  <a:pt x="43054" y="624196"/>
                </a:cubicBezTo>
                <a:cubicBezTo>
                  <a:pt x="9187" y="742729"/>
                  <a:pt x="21887" y="681346"/>
                  <a:pt x="17654" y="713096"/>
                </a:cubicBezTo>
                <a:cubicBezTo>
                  <a:pt x="13421" y="744846"/>
                  <a:pt x="16066" y="790354"/>
                  <a:pt x="17654" y="814696"/>
                </a:cubicBezTo>
                <a:cubicBezTo>
                  <a:pt x="19241" y="839038"/>
                  <a:pt x="29825" y="863908"/>
                  <a:pt x="27179" y="859146"/>
                </a:cubicBezTo>
                <a:cubicBezTo>
                  <a:pt x="24533" y="854384"/>
                  <a:pt x="4425" y="817871"/>
                  <a:pt x="1779" y="786121"/>
                </a:cubicBezTo>
                <a:cubicBezTo>
                  <a:pt x="-867" y="754371"/>
                  <a:pt x="-2454" y="726325"/>
                  <a:pt x="11304" y="668646"/>
                </a:cubicBezTo>
                <a:cubicBezTo>
                  <a:pt x="25062" y="610967"/>
                  <a:pt x="47287" y="558579"/>
                  <a:pt x="84329" y="440046"/>
                </a:cubicBezTo>
                <a:cubicBezTo>
                  <a:pt x="121371" y="321513"/>
                  <a:pt x="227733" y="-28796"/>
                  <a:pt x="220854" y="189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: 図形 560">
            <a:extLst>
              <a:ext uri="{FF2B5EF4-FFF2-40B4-BE49-F238E27FC236}">
                <a16:creationId xmlns:a16="http://schemas.microsoft.com/office/drawing/2014/main" id="{CDACE404-53C8-47B5-82E0-73FBA170604D}"/>
              </a:ext>
            </a:extLst>
          </p:cNvPr>
          <p:cNvSpPr/>
          <p:nvPr/>
        </p:nvSpPr>
        <p:spPr>
          <a:xfrm>
            <a:off x="5876689" y="7038546"/>
            <a:ext cx="219015" cy="99048"/>
          </a:xfrm>
          <a:custGeom>
            <a:avLst/>
            <a:gdLst>
              <a:gd name="connsiteX0" fmla="*/ 236 w 219015"/>
              <a:gd name="connsiteY0" fmla="*/ 98854 h 99048"/>
              <a:gd name="connsiteX1" fmla="*/ 114536 w 219015"/>
              <a:gd name="connsiteY1" fmla="*/ 25829 h 99048"/>
              <a:gd name="connsiteX2" fmla="*/ 155811 w 219015"/>
              <a:gd name="connsiteY2" fmla="*/ 32179 h 99048"/>
              <a:gd name="connsiteX3" fmla="*/ 217724 w 219015"/>
              <a:gd name="connsiteY3" fmla="*/ 95679 h 99048"/>
              <a:gd name="connsiteX4" fmla="*/ 193911 w 219015"/>
              <a:gd name="connsiteY4" fmla="*/ 40117 h 99048"/>
              <a:gd name="connsiteX5" fmla="*/ 147874 w 219015"/>
              <a:gd name="connsiteY5" fmla="*/ 429 h 99048"/>
              <a:gd name="connsiteX6" fmla="*/ 236 w 219015"/>
              <a:gd name="connsiteY6" fmla="*/ 98854 h 9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15" h="99048">
                <a:moveTo>
                  <a:pt x="236" y="98854"/>
                </a:moveTo>
                <a:cubicBezTo>
                  <a:pt x="-5320" y="103087"/>
                  <a:pt x="88607" y="36941"/>
                  <a:pt x="114536" y="25829"/>
                </a:cubicBezTo>
                <a:cubicBezTo>
                  <a:pt x="140465" y="14716"/>
                  <a:pt x="138613" y="20537"/>
                  <a:pt x="155811" y="32179"/>
                </a:cubicBezTo>
                <a:cubicBezTo>
                  <a:pt x="173009" y="43821"/>
                  <a:pt x="211374" y="94356"/>
                  <a:pt x="217724" y="95679"/>
                </a:cubicBezTo>
                <a:cubicBezTo>
                  <a:pt x="224074" y="97002"/>
                  <a:pt x="205553" y="55992"/>
                  <a:pt x="193911" y="40117"/>
                </a:cubicBezTo>
                <a:cubicBezTo>
                  <a:pt x="182269" y="24242"/>
                  <a:pt x="180418" y="-3804"/>
                  <a:pt x="147874" y="429"/>
                </a:cubicBezTo>
                <a:cubicBezTo>
                  <a:pt x="115330" y="4662"/>
                  <a:pt x="5792" y="94621"/>
                  <a:pt x="236" y="9885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: 図形 561">
            <a:extLst>
              <a:ext uri="{FF2B5EF4-FFF2-40B4-BE49-F238E27FC236}">
                <a16:creationId xmlns:a16="http://schemas.microsoft.com/office/drawing/2014/main" id="{605FFF28-C9C9-4BB4-96AD-0D0FF7F044C5}"/>
              </a:ext>
            </a:extLst>
          </p:cNvPr>
          <p:cNvSpPr/>
          <p:nvPr/>
        </p:nvSpPr>
        <p:spPr>
          <a:xfrm>
            <a:off x="5727574" y="7273186"/>
            <a:ext cx="298523" cy="635862"/>
          </a:xfrm>
          <a:custGeom>
            <a:avLst/>
            <a:gdLst>
              <a:gd name="connsiteX0" fmla="*/ 296989 w 298523"/>
              <a:gd name="connsiteY0" fmla="*/ 3914 h 635862"/>
              <a:gd name="connsiteX1" fmla="*/ 216026 w 298523"/>
              <a:gd name="connsiteY1" fmla="*/ 265852 h 635862"/>
              <a:gd name="connsiteX2" fmla="*/ 152526 w 298523"/>
              <a:gd name="connsiteY2" fmla="*/ 499214 h 635862"/>
              <a:gd name="connsiteX3" fmla="*/ 112839 w 298523"/>
              <a:gd name="connsiteY3" fmla="*/ 599227 h 635862"/>
              <a:gd name="connsiteX4" fmla="*/ 84264 w 298523"/>
              <a:gd name="connsiteY4" fmla="*/ 624627 h 635862"/>
              <a:gd name="connsiteX5" fmla="*/ 52514 w 298523"/>
              <a:gd name="connsiteY5" fmla="*/ 634152 h 635862"/>
              <a:gd name="connsiteX6" fmla="*/ 126 w 298523"/>
              <a:gd name="connsiteY6" fmla="*/ 591289 h 635862"/>
              <a:gd name="connsiteX7" fmla="*/ 39814 w 298523"/>
              <a:gd name="connsiteY7" fmla="*/ 634152 h 635862"/>
              <a:gd name="connsiteX8" fmla="*/ 101726 w 298523"/>
              <a:gd name="connsiteY8" fmla="*/ 600814 h 635862"/>
              <a:gd name="connsiteX9" fmla="*/ 139826 w 298523"/>
              <a:gd name="connsiteY9" fmla="*/ 478577 h 635862"/>
              <a:gd name="connsiteX10" fmla="*/ 296989 w 298523"/>
              <a:gd name="connsiteY10" fmla="*/ 3914 h 63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523" h="635862">
                <a:moveTo>
                  <a:pt x="296989" y="3914"/>
                </a:moveTo>
                <a:cubicBezTo>
                  <a:pt x="309689" y="-31540"/>
                  <a:pt x="240103" y="183302"/>
                  <a:pt x="216026" y="265852"/>
                </a:cubicBezTo>
                <a:cubicBezTo>
                  <a:pt x="191949" y="348402"/>
                  <a:pt x="169724" y="443652"/>
                  <a:pt x="152526" y="499214"/>
                </a:cubicBezTo>
                <a:cubicBezTo>
                  <a:pt x="135328" y="554776"/>
                  <a:pt x="124216" y="578325"/>
                  <a:pt x="112839" y="599227"/>
                </a:cubicBezTo>
                <a:cubicBezTo>
                  <a:pt x="101462" y="620129"/>
                  <a:pt x="94318" y="618806"/>
                  <a:pt x="84264" y="624627"/>
                </a:cubicBezTo>
                <a:cubicBezTo>
                  <a:pt x="74210" y="630448"/>
                  <a:pt x="66537" y="639708"/>
                  <a:pt x="52514" y="634152"/>
                </a:cubicBezTo>
                <a:cubicBezTo>
                  <a:pt x="38491" y="628596"/>
                  <a:pt x="2243" y="591289"/>
                  <a:pt x="126" y="591289"/>
                </a:cubicBezTo>
                <a:cubicBezTo>
                  <a:pt x="-1991" y="591289"/>
                  <a:pt x="22881" y="632565"/>
                  <a:pt x="39814" y="634152"/>
                </a:cubicBezTo>
                <a:cubicBezTo>
                  <a:pt x="56747" y="635740"/>
                  <a:pt x="85057" y="626743"/>
                  <a:pt x="101726" y="600814"/>
                </a:cubicBezTo>
                <a:cubicBezTo>
                  <a:pt x="118395" y="574885"/>
                  <a:pt x="112045" y="578854"/>
                  <a:pt x="139826" y="478577"/>
                </a:cubicBezTo>
                <a:cubicBezTo>
                  <a:pt x="167607" y="378300"/>
                  <a:pt x="284289" y="39368"/>
                  <a:pt x="296989" y="391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: 図形 562">
            <a:extLst>
              <a:ext uri="{FF2B5EF4-FFF2-40B4-BE49-F238E27FC236}">
                <a16:creationId xmlns:a16="http://schemas.microsoft.com/office/drawing/2014/main" id="{4B88B8F2-351E-4729-AD68-030CA075369F}"/>
              </a:ext>
            </a:extLst>
          </p:cNvPr>
          <p:cNvSpPr/>
          <p:nvPr/>
        </p:nvSpPr>
        <p:spPr>
          <a:xfrm>
            <a:off x="5735448" y="7238701"/>
            <a:ext cx="162463" cy="596267"/>
          </a:xfrm>
          <a:custGeom>
            <a:avLst/>
            <a:gdLst>
              <a:gd name="connsiteX0" fmla="*/ 162115 w 162463"/>
              <a:gd name="connsiteY0" fmla="*/ 3474 h 596267"/>
              <a:gd name="connsiteX1" fmla="*/ 97027 w 162463"/>
              <a:gd name="connsiteY1" fmla="*/ 203499 h 596267"/>
              <a:gd name="connsiteX2" fmla="*/ 16065 w 162463"/>
              <a:gd name="connsiteY2" fmla="*/ 511474 h 596267"/>
              <a:gd name="connsiteX3" fmla="*/ 190 w 162463"/>
              <a:gd name="connsiteY3" fmla="*/ 595612 h 596267"/>
              <a:gd name="connsiteX4" fmla="*/ 11302 w 162463"/>
              <a:gd name="connsiteY4" fmla="*/ 536874 h 596267"/>
              <a:gd name="connsiteX5" fmla="*/ 63690 w 162463"/>
              <a:gd name="connsiteY5" fmla="*/ 313037 h 596267"/>
              <a:gd name="connsiteX6" fmla="*/ 120840 w 162463"/>
              <a:gd name="connsiteY6" fmla="*/ 93962 h 596267"/>
              <a:gd name="connsiteX7" fmla="*/ 162115 w 162463"/>
              <a:gd name="connsiteY7" fmla="*/ 3474 h 5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463" h="596267">
                <a:moveTo>
                  <a:pt x="162115" y="3474"/>
                </a:moveTo>
                <a:cubicBezTo>
                  <a:pt x="158146" y="21730"/>
                  <a:pt x="121369" y="118832"/>
                  <a:pt x="97027" y="203499"/>
                </a:cubicBezTo>
                <a:cubicBezTo>
                  <a:pt x="72685" y="288166"/>
                  <a:pt x="32204" y="446122"/>
                  <a:pt x="16065" y="511474"/>
                </a:cubicBezTo>
                <a:cubicBezTo>
                  <a:pt x="-74" y="576826"/>
                  <a:pt x="984" y="591379"/>
                  <a:pt x="190" y="595612"/>
                </a:cubicBezTo>
                <a:cubicBezTo>
                  <a:pt x="-604" y="599845"/>
                  <a:pt x="719" y="583970"/>
                  <a:pt x="11302" y="536874"/>
                </a:cubicBezTo>
                <a:cubicBezTo>
                  <a:pt x="21885" y="489778"/>
                  <a:pt x="45434" y="386856"/>
                  <a:pt x="63690" y="313037"/>
                </a:cubicBezTo>
                <a:cubicBezTo>
                  <a:pt x="81946" y="239218"/>
                  <a:pt x="106553" y="145556"/>
                  <a:pt x="120840" y="93962"/>
                </a:cubicBezTo>
                <a:cubicBezTo>
                  <a:pt x="135127" y="42368"/>
                  <a:pt x="166084" y="-14782"/>
                  <a:pt x="162115" y="347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: 図形 564">
            <a:extLst>
              <a:ext uri="{FF2B5EF4-FFF2-40B4-BE49-F238E27FC236}">
                <a16:creationId xmlns:a16="http://schemas.microsoft.com/office/drawing/2014/main" id="{D0F95F10-74E7-4790-AC9A-389420663796}"/>
              </a:ext>
            </a:extLst>
          </p:cNvPr>
          <p:cNvSpPr/>
          <p:nvPr/>
        </p:nvSpPr>
        <p:spPr>
          <a:xfrm>
            <a:off x="5884093" y="7174743"/>
            <a:ext cx="84268" cy="84947"/>
          </a:xfrm>
          <a:custGeom>
            <a:avLst/>
            <a:gdLst>
              <a:gd name="connsiteX0" fmla="*/ 770 w 84268"/>
              <a:gd name="connsiteY0" fmla="*/ 84895 h 84947"/>
              <a:gd name="connsiteX1" fmla="*/ 83320 w 84268"/>
              <a:gd name="connsiteY1" fmla="*/ 3932 h 84947"/>
              <a:gd name="connsiteX2" fmla="*/ 43632 w 84268"/>
              <a:gd name="connsiteY2" fmla="*/ 16632 h 84947"/>
              <a:gd name="connsiteX3" fmla="*/ 770 w 84268"/>
              <a:gd name="connsiteY3" fmla="*/ 84895 h 8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8" h="84947">
                <a:moveTo>
                  <a:pt x="770" y="84895"/>
                </a:moveTo>
                <a:cubicBezTo>
                  <a:pt x="7385" y="82778"/>
                  <a:pt x="76176" y="15309"/>
                  <a:pt x="83320" y="3932"/>
                </a:cubicBezTo>
                <a:cubicBezTo>
                  <a:pt x="90464" y="-7445"/>
                  <a:pt x="55274" y="8694"/>
                  <a:pt x="43632" y="16632"/>
                </a:cubicBezTo>
                <a:cubicBezTo>
                  <a:pt x="31990" y="24569"/>
                  <a:pt x="-5845" y="87012"/>
                  <a:pt x="770" y="8489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: 図形 565">
            <a:extLst>
              <a:ext uri="{FF2B5EF4-FFF2-40B4-BE49-F238E27FC236}">
                <a16:creationId xmlns:a16="http://schemas.microsoft.com/office/drawing/2014/main" id="{D867AA39-23A9-431E-B433-E3569FF8E5F4}"/>
              </a:ext>
            </a:extLst>
          </p:cNvPr>
          <p:cNvSpPr/>
          <p:nvPr/>
        </p:nvSpPr>
        <p:spPr>
          <a:xfrm>
            <a:off x="5971811" y="7180262"/>
            <a:ext cx="50172" cy="131764"/>
          </a:xfrm>
          <a:custGeom>
            <a:avLst/>
            <a:gdLst>
              <a:gd name="connsiteX0" fmla="*/ 364 w 50172"/>
              <a:gd name="connsiteY0" fmla="*/ 1 h 131764"/>
              <a:gd name="connsiteX1" fmla="*/ 27352 w 50172"/>
              <a:gd name="connsiteY1" fmla="*/ 69851 h 131764"/>
              <a:gd name="connsiteX2" fmla="*/ 30527 w 50172"/>
              <a:gd name="connsiteY2" fmla="*/ 131763 h 131764"/>
              <a:gd name="connsiteX3" fmla="*/ 49577 w 50172"/>
              <a:gd name="connsiteY3" fmla="*/ 71438 h 131764"/>
              <a:gd name="connsiteX4" fmla="*/ 364 w 50172"/>
              <a:gd name="connsiteY4" fmla="*/ 1 h 13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72" h="131764">
                <a:moveTo>
                  <a:pt x="364" y="1"/>
                </a:moveTo>
                <a:cubicBezTo>
                  <a:pt x="-3340" y="-263"/>
                  <a:pt x="22325" y="47891"/>
                  <a:pt x="27352" y="69851"/>
                </a:cubicBezTo>
                <a:cubicBezTo>
                  <a:pt x="32379" y="91811"/>
                  <a:pt x="26823" y="131499"/>
                  <a:pt x="30527" y="131763"/>
                </a:cubicBezTo>
                <a:cubicBezTo>
                  <a:pt x="34231" y="132027"/>
                  <a:pt x="53810" y="91017"/>
                  <a:pt x="49577" y="71438"/>
                </a:cubicBezTo>
                <a:cubicBezTo>
                  <a:pt x="45344" y="51859"/>
                  <a:pt x="4068" y="265"/>
                  <a:pt x="364" y="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: 図形 566">
            <a:extLst>
              <a:ext uri="{FF2B5EF4-FFF2-40B4-BE49-F238E27FC236}">
                <a16:creationId xmlns:a16="http://schemas.microsoft.com/office/drawing/2014/main" id="{231DB52D-5F47-4B80-8EFF-36AA24E9CE0D}"/>
              </a:ext>
            </a:extLst>
          </p:cNvPr>
          <p:cNvSpPr/>
          <p:nvPr/>
        </p:nvSpPr>
        <p:spPr>
          <a:xfrm>
            <a:off x="5752546" y="7948077"/>
            <a:ext cx="134215" cy="100340"/>
          </a:xfrm>
          <a:custGeom>
            <a:avLst/>
            <a:gdLst>
              <a:gd name="connsiteX0" fmla="*/ 133904 w 134215"/>
              <a:gd name="connsiteY0" fmla="*/ 536 h 100340"/>
              <a:gd name="connsiteX1" fmla="*/ 8492 w 134215"/>
              <a:gd name="connsiteY1" fmla="*/ 92611 h 100340"/>
              <a:gd name="connsiteX2" fmla="*/ 14842 w 134215"/>
              <a:gd name="connsiteY2" fmla="*/ 91023 h 100340"/>
              <a:gd name="connsiteX3" fmla="*/ 43417 w 134215"/>
              <a:gd name="connsiteY3" fmla="*/ 56098 h 100340"/>
              <a:gd name="connsiteX4" fmla="*/ 133904 w 134215"/>
              <a:gd name="connsiteY4" fmla="*/ 536 h 10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15" h="100340">
                <a:moveTo>
                  <a:pt x="133904" y="536"/>
                </a:moveTo>
                <a:cubicBezTo>
                  <a:pt x="128083" y="6621"/>
                  <a:pt x="28336" y="77530"/>
                  <a:pt x="8492" y="92611"/>
                </a:cubicBezTo>
                <a:cubicBezTo>
                  <a:pt x="-11352" y="107692"/>
                  <a:pt x="9021" y="97108"/>
                  <a:pt x="14842" y="91023"/>
                </a:cubicBezTo>
                <a:cubicBezTo>
                  <a:pt x="20663" y="84938"/>
                  <a:pt x="24632" y="70386"/>
                  <a:pt x="43417" y="56098"/>
                </a:cubicBezTo>
                <a:cubicBezTo>
                  <a:pt x="62202" y="41810"/>
                  <a:pt x="139725" y="-5549"/>
                  <a:pt x="133904" y="53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: 図形 567">
            <a:extLst>
              <a:ext uri="{FF2B5EF4-FFF2-40B4-BE49-F238E27FC236}">
                <a16:creationId xmlns:a16="http://schemas.microsoft.com/office/drawing/2014/main" id="{ED5779F5-085A-46E7-A20E-B7F1A9CD4655}"/>
              </a:ext>
            </a:extLst>
          </p:cNvPr>
          <p:cNvSpPr/>
          <p:nvPr/>
        </p:nvSpPr>
        <p:spPr>
          <a:xfrm>
            <a:off x="5071020" y="8032123"/>
            <a:ext cx="634754" cy="1006191"/>
          </a:xfrm>
          <a:custGeom>
            <a:avLst/>
            <a:gdLst>
              <a:gd name="connsiteX0" fmla="*/ 634455 w 634754"/>
              <a:gd name="connsiteY0" fmla="*/ 627 h 1006191"/>
              <a:gd name="connsiteX1" fmla="*/ 418555 w 634754"/>
              <a:gd name="connsiteY1" fmla="*/ 489577 h 1006191"/>
              <a:gd name="connsiteX2" fmla="*/ 15330 w 634754"/>
              <a:gd name="connsiteY2" fmla="*/ 984877 h 1006191"/>
              <a:gd name="connsiteX3" fmla="*/ 120105 w 634754"/>
              <a:gd name="connsiteY3" fmla="*/ 864227 h 1006191"/>
              <a:gd name="connsiteX4" fmla="*/ 456655 w 634754"/>
              <a:gd name="connsiteY4" fmla="*/ 397502 h 1006191"/>
              <a:gd name="connsiteX5" fmla="*/ 634455 w 634754"/>
              <a:gd name="connsiteY5" fmla="*/ 627 h 100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754" h="1006191">
                <a:moveTo>
                  <a:pt x="634455" y="627"/>
                </a:moveTo>
                <a:cubicBezTo>
                  <a:pt x="628105" y="15973"/>
                  <a:pt x="521742" y="325535"/>
                  <a:pt x="418555" y="489577"/>
                </a:cubicBezTo>
                <a:cubicBezTo>
                  <a:pt x="315368" y="653619"/>
                  <a:pt x="65072" y="922435"/>
                  <a:pt x="15330" y="984877"/>
                </a:cubicBezTo>
                <a:cubicBezTo>
                  <a:pt x="-34412" y="1047319"/>
                  <a:pt x="46551" y="962123"/>
                  <a:pt x="120105" y="864227"/>
                </a:cubicBezTo>
                <a:cubicBezTo>
                  <a:pt x="193659" y="766331"/>
                  <a:pt x="368284" y="539848"/>
                  <a:pt x="456655" y="397502"/>
                </a:cubicBezTo>
                <a:cubicBezTo>
                  <a:pt x="545026" y="255156"/>
                  <a:pt x="640805" y="-14719"/>
                  <a:pt x="634455" y="62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: 図形 568">
            <a:extLst>
              <a:ext uri="{FF2B5EF4-FFF2-40B4-BE49-F238E27FC236}">
                <a16:creationId xmlns:a16="http://schemas.microsoft.com/office/drawing/2014/main" id="{2DEEA30D-9FE1-4E79-8C98-ED4036F3C83D}"/>
              </a:ext>
            </a:extLst>
          </p:cNvPr>
          <p:cNvSpPr/>
          <p:nvPr/>
        </p:nvSpPr>
        <p:spPr>
          <a:xfrm>
            <a:off x="4983674" y="8046708"/>
            <a:ext cx="796831" cy="1138088"/>
          </a:xfrm>
          <a:custGeom>
            <a:avLst/>
            <a:gdLst>
              <a:gd name="connsiteX0" fmla="*/ 794826 w 796831"/>
              <a:gd name="connsiteY0" fmla="*/ 1917 h 1138088"/>
              <a:gd name="connsiteX1" fmla="*/ 556701 w 796831"/>
              <a:gd name="connsiteY1" fmla="*/ 503567 h 1138088"/>
              <a:gd name="connsiteX2" fmla="*/ 286826 w 796831"/>
              <a:gd name="connsiteY2" fmla="*/ 887742 h 1138088"/>
              <a:gd name="connsiteX3" fmla="*/ 4251 w 796831"/>
              <a:gd name="connsiteY3" fmla="*/ 1129042 h 1138088"/>
              <a:gd name="connsiteX4" fmla="*/ 137601 w 796831"/>
              <a:gd name="connsiteY4" fmla="*/ 1056017 h 1138088"/>
              <a:gd name="connsiteX5" fmla="*/ 417001 w 796831"/>
              <a:gd name="connsiteY5" fmla="*/ 767092 h 1138088"/>
              <a:gd name="connsiteX6" fmla="*/ 658301 w 796831"/>
              <a:gd name="connsiteY6" fmla="*/ 347992 h 1138088"/>
              <a:gd name="connsiteX7" fmla="*/ 794826 w 796831"/>
              <a:gd name="connsiteY7" fmla="*/ 1917 h 11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831" h="1138088">
                <a:moveTo>
                  <a:pt x="794826" y="1917"/>
                </a:moveTo>
                <a:cubicBezTo>
                  <a:pt x="777893" y="27846"/>
                  <a:pt x="641368" y="355930"/>
                  <a:pt x="556701" y="503567"/>
                </a:cubicBezTo>
                <a:cubicBezTo>
                  <a:pt x="472034" y="651204"/>
                  <a:pt x="378901" y="783496"/>
                  <a:pt x="286826" y="887742"/>
                </a:cubicBezTo>
                <a:cubicBezTo>
                  <a:pt x="194751" y="991988"/>
                  <a:pt x="29122" y="1100996"/>
                  <a:pt x="4251" y="1129042"/>
                </a:cubicBezTo>
                <a:cubicBezTo>
                  <a:pt x="-20620" y="1157088"/>
                  <a:pt x="68809" y="1116342"/>
                  <a:pt x="137601" y="1056017"/>
                </a:cubicBezTo>
                <a:cubicBezTo>
                  <a:pt x="206393" y="995692"/>
                  <a:pt x="330218" y="885096"/>
                  <a:pt x="417001" y="767092"/>
                </a:cubicBezTo>
                <a:cubicBezTo>
                  <a:pt x="503784" y="649088"/>
                  <a:pt x="599034" y="476579"/>
                  <a:pt x="658301" y="347992"/>
                </a:cubicBezTo>
                <a:cubicBezTo>
                  <a:pt x="717568" y="219405"/>
                  <a:pt x="811759" y="-24012"/>
                  <a:pt x="794826" y="191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: 図形 569">
            <a:extLst>
              <a:ext uri="{FF2B5EF4-FFF2-40B4-BE49-F238E27FC236}">
                <a16:creationId xmlns:a16="http://schemas.microsoft.com/office/drawing/2014/main" id="{B9567910-B70C-4E1B-8B74-B1508D81CCB2}"/>
              </a:ext>
            </a:extLst>
          </p:cNvPr>
          <p:cNvSpPr/>
          <p:nvPr/>
        </p:nvSpPr>
        <p:spPr>
          <a:xfrm>
            <a:off x="4586357" y="9053452"/>
            <a:ext cx="478744" cy="525295"/>
          </a:xfrm>
          <a:custGeom>
            <a:avLst/>
            <a:gdLst>
              <a:gd name="connsiteX0" fmla="*/ 476710 w 478744"/>
              <a:gd name="connsiteY0" fmla="*/ 1648 h 525295"/>
              <a:gd name="connsiteX1" fmla="*/ 290443 w 478744"/>
              <a:gd name="connsiteY1" fmla="*/ 177331 h 525295"/>
              <a:gd name="connsiteX2" fmla="*/ 13160 w 478744"/>
              <a:gd name="connsiteY2" fmla="*/ 511765 h 525295"/>
              <a:gd name="connsiteX3" fmla="*/ 57610 w 478744"/>
              <a:gd name="connsiteY3" fmla="*/ 441915 h 525295"/>
              <a:gd name="connsiteX4" fmla="*/ 171910 w 478744"/>
              <a:gd name="connsiteY4" fmla="*/ 274698 h 525295"/>
              <a:gd name="connsiteX5" fmla="*/ 476710 w 478744"/>
              <a:gd name="connsiteY5" fmla="*/ 1648 h 52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744" h="525295">
                <a:moveTo>
                  <a:pt x="476710" y="1648"/>
                </a:moveTo>
                <a:cubicBezTo>
                  <a:pt x="496466" y="-14580"/>
                  <a:pt x="367701" y="92312"/>
                  <a:pt x="290443" y="177331"/>
                </a:cubicBezTo>
                <a:cubicBezTo>
                  <a:pt x="213185" y="262350"/>
                  <a:pt x="51965" y="467668"/>
                  <a:pt x="13160" y="511765"/>
                </a:cubicBezTo>
                <a:cubicBezTo>
                  <a:pt x="-25645" y="555862"/>
                  <a:pt x="31152" y="481426"/>
                  <a:pt x="57610" y="441915"/>
                </a:cubicBezTo>
                <a:cubicBezTo>
                  <a:pt x="84068" y="402404"/>
                  <a:pt x="104177" y="344195"/>
                  <a:pt x="171910" y="274698"/>
                </a:cubicBezTo>
                <a:cubicBezTo>
                  <a:pt x="239643" y="205201"/>
                  <a:pt x="456954" y="17876"/>
                  <a:pt x="476710" y="164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: 図形 570">
            <a:extLst>
              <a:ext uri="{FF2B5EF4-FFF2-40B4-BE49-F238E27FC236}">
                <a16:creationId xmlns:a16="http://schemas.microsoft.com/office/drawing/2014/main" id="{2839EB18-36AF-49C5-B9C5-86A952E041BD}"/>
              </a:ext>
            </a:extLst>
          </p:cNvPr>
          <p:cNvSpPr/>
          <p:nvPr/>
        </p:nvSpPr>
        <p:spPr>
          <a:xfrm>
            <a:off x="4585583" y="9193318"/>
            <a:ext cx="414658" cy="460561"/>
          </a:xfrm>
          <a:custGeom>
            <a:avLst/>
            <a:gdLst>
              <a:gd name="connsiteX0" fmla="*/ 413984 w 414658"/>
              <a:gd name="connsiteY0" fmla="*/ 1482 h 460561"/>
              <a:gd name="connsiteX1" fmla="*/ 16050 w 414658"/>
              <a:gd name="connsiteY1" fmla="*/ 448099 h 460561"/>
              <a:gd name="connsiteX2" fmla="*/ 109184 w 414658"/>
              <a:gd name="connsiteY2" fmla="*/ 308399 h 460561"/>
              <a:gd name="connsiteX3" fmla="*/ 413984 w 414658"/>
              <a:gd name="connsiteY3" fmla="*/ 1482 h 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58" h="460561">
                <a:moveTo>
                  <a:pt x="413984" y="1482"/>
                </a:moveTo>
                <a:cubicBezTo>
                  <a:pt x="398462" y="24765"/>
                  <a:pt x="66850" y="396946"/>
                  <a:pt x="16050" y="448099"/>
                </a:cubicBezTo>
                <a:cubicBezTo>
                  <a:pt x="-34750" y="499252"/>
                  <a:pt x="45684" y="381071"/>
                  <a:pt x="109184" y="308399"/>
                </a:cubicBezTo>
                <a:cubicBezTo>
                  <a:pt x="172684" y="235727"/>
                  <a:pt x="429506" y="-21801"/>
                  <a:pt x="413984" y="148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: 図形 571">
            <a:extLst>
              <a:ext uri="{FF2B5EF4-FFF2-40B4-BE49-F238E27FC236}">
                <a16:creationId xmlns:a16="http://schemas.microsoft.com/office/drawing/2014/main" id="{0DAE4B26-3570-4F09-969D-249BD8F53AFA}"/>
              </a:ext>
            </a:extLst>
          </p:cNvPr>
          <p:cNvSpPr/>
          <p:nvPr/>
        </p:nvSpPr>
        <p:spPr>
          <a:xfrm>
            <a:off x="3958165" y="9588112"/>
            <a:ext cx="618939" cy="686404"/>
          </a:xfrm>
          <a:custGeom>
            <a:avLst/>
            <a:gdLst>
              <a:gd name="connsiteX0" fmla="*/ 618068 w 618939"/>
              <a:gd name="connsiteY0" fmla="*/ 388 h 686404"/>
              <a:gd name="connsiteX1" fmla="*/ 298452 w 618939"/>
              <a:gd name="connsiteY1" fmla="*/ 391971 h 686404"/>
              <a:gd name="connsiteX2" fmla="*/ 186268 w 618939"/>
              <a:gd name="connsiteY2" fmla="*/ 508388 h 686404"/>
              <a:gd name="connsiteX3" fmla="*/ 2 w 618939"/>
              <a:gd name="connsiteY3" fmla="*/ 686188 h 686404"/>
              <a:gd name="connsiteX4" fmla="*/ 190502 w 618939"/>
              <a:gd name="connsiteY4" fmla="*/ 470288 h 686404"/>
              <a:gd name="connsiteX5" fmla="*/ 618068 w 618939"/>
              <a:gd name="connsiteY5" fmla="*/ 388 h 68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939" h="686404">
                <a:moveTo>
                  <a:pt x="618068" y="388"/>
                </a:moveTo>
                <a:cubicBezTo>
                  <a:pt x="636060" y="-12665"/>
                  <a:pt x="370419" y="307304"/>
                  <a:pt x="298452" y="391971"/>
                </a:cubicBezTo>
                <a:cubicBezTo>
                  <a:pt x="226485" y="476638"/>
                  <a:pt x="236010" y="459352"/>
                  <a:pt x="186268" y="508388"/>
                </a:cubicBezTo>
                <a:cubicBezTo>
                  <a:pt x="136526" y="557424"/>
                  <a:pt x="-704" y="692538"/>
                  <a:pt x="2" y="686188"/>
                </a:cubicBezTo>
                <a:cubicBezTo>
                  <a:pt x="708" y="679838"/>
                  <a:pt x="87844" y="582824"/>
                  <a:pt x="190502" y="470288"/>
                </a:cubicBezTo>
                <a:cubicBezTo>
                  <a:pt x="293160" y="357752"/>
                  <a:pt x="600076" y="13441"/>
                  <a:pt x="618068" y="38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: 図形 572">
            <a:extLst>
              <a:ext uri="{FF2B5EF4-FFF2-40B4-BE49-F238E27FC236}">
                <a16:creationId xmlns:a16="http://schemas.microsoft.com/office/drawing/2014/main" id="{70772810-5462-4A95-9ACA-E6DC625A1F24}"/>
              </a:ext>
            </a:extLst>
          </p:cNvPr>
          <p:cNvSpPr/>
          <p:nvPr/>
        </p:nvSpPr>
        <p:spPr>
          <a:xfrm>
            <a:off x="3881222" y="9715351"/>
            <a:ext cx="667510" cy="682978"/>
          </a:xfrm>
          <a:custGeom>
            <a:avLst/>
            <a:gdLst>
              <a:gd name="connsiteX0" fmla="*/ 667495 w 667510"/>
              <a:gd name="connsiteY0" fmla="*/ 149 h 682978"/>
              <a:gd name="connsiteX1" fmla="*/ 407145 w 667510"/>
              <a:gd name="connsiteY1" fmla="*/ 302832 h 682978"/>
              <a:gd name="connsiteX2" fmla="*/ 9211 w 667510"/>
              <a:gd name="connsiteY2" fmla="*/ 671132 h 682978"/>
              <a:gd name="connsiteX3" fmla="*/ 148911 w 667510"/>
              <a:gd name="connsiteY3" fmla="*/ 569532 h 682978"/>
              <a:gd name="connsiteX4" fmla="*/ 396561 w 667510"/>
              <a:gd name="connsiteY4" fmla="*/ 340932 h 682978"/>
              <a:gd name="connsiteX5" fmla="*/ 667495 w 667510"/>
              <a:gd name="connsiteY5" fmla="*/ 149 h 68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510" h="682978">
                <a:moveTo>
                  <a:pt x="667495" y="149"/>
                </a:moveTo>
                <a:cubicBezTo>
                  <a:pt x="669259" y="-6201"/>
                  <a:pt x="516859" y="191001"/>
                  <a:pt x="407145" y="302832"/>
                </a:cubicBezTo>
                <a:cubicBezTo>
                  <a:pt x="297431" y="414663"/>
                  <a:pt x="52250" y="626682"/>
                  <a:pt x="9211" y="671132"/>
                </a:cubicBezTo>
                <a:cubicBezTo>
                  <a:pt x="-33828" y="715582"/>
                  <a:pt x="84353" y="624565"/>
                  <a:pt x="148911" y="569532"/>
                </a:cubicBezTo>
                <a:cubicBezTo>
                  <a:pt x="213469" y="514499"/>
                  <a:pt x="310130" y="437946"/>
                  <a:pt x="396561" y="340932"/>
                </a:cubicBezTo>
                <a:cubicBezTo>
                  <a:pt x="482992" y="243918"/>
                  <a:pt x="665731" y="6499"/>
                  <a:pt x="667495" y="14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: 図形 573">
            <a:extLst>
              <a:ext uri="{FF2B5EF4-FFF2-40B4-BE49-F238E27FC236}">
                <a16:creationId xmlns:a16="http://schemas.microsoft.com/office/drawing/2014/main" id="{E1C07145-3180-43CF-AA4C-867C0A280229}"/>
              </a:ext>
            </a:extLst>
          </p:cNvPr>
          <p:cNvSpPr/>
          <p:nvPr/>
        </p:nvSpPr>
        <p:spPr>
          <a:xfrm>
            <a:off x="3183767" y="10412451"/>
            <a:ext cx="696343" cy="703900"/>
          </a:xfrm>
          <a:custGeom>
            <a:avLst/>
            <a:gdLst>
              <a:gd name="connsiteX0" fmla="*/ 693966 w 696343"/>
              <a:gd name="connsiteY0" fmla="*/ 5782 h 703900"/>
              <a:gd name="connsiteX1" fmla="*/ 461133 w 696343"/>
              <a:gd name="connsiteY1" fmla="*/ 198399 h 703900"/>
              <a:gd name="connsiteX2" fmla="*/ 253700 w 696343"/>
              <a:gd name="connsiteY2" fmla="*/ 448166 h 703900"/>
              <a:gd name="connsiteX3" fmla="*/ 124583 w 696343"/>
              <a:gd name="connsiteY3" fmla="*/ 594216 h 703900"/>
              <a:gd name="connsiteX4" fmla="*/ 44150 w 696343"/>
              <a:gd name="connsiteY4" fmla="*/ 689466 h 703900"/>
              <a:gd name="connsiteX5" fmla="*/ 3933 w 696343"/>
              <a:gd name="connsiteY5" fmla="*/ 697932 h 703900"/>
              <a:gd name="connsiteX6" fmla="*/ 139400 w 696343"/>
              <a:gd name="connsiteY6" fmla="*/ 634432 h 703900"/>
              <a:gd name="connsiteX7" fmla="*/ 308733 w 696343"/>
              <a:gd name="connsiteY7" fmla="*/ 424882 h 703900"/>
              <a:gd name="connsiteX8" fmla="*/ 693966 w 696343"/>
              <a:gd name="connsiteY8" fmla="*/ 5782 h 70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343" h="703900">
                <a:moveTo>
                  <a:pt x="693966" y="5782"/>
                </a:moveTo>
                <a:cubicBezTo>
                  <a:pt x="719366" y="-31965"/>
                  <a:pt x="534511" y="124668"/>
                  <a:pt x="461133" y="198399"/>
                </a:cubicBezTo>
                <a:cubicBezTo>
                  <a:pt x="387755" y="272130"/>
                  <a:pt x="309792" y="382197"/>
                  <a:pt x="253700" y="448166"/>
                </a:cubicBezTo>
                <a:cubicBezTo>
                  <a:pt x="197608" y="514136"/>
                  <a:pt x="159508" y="553999"/>
                  <a:pt x="124583" y="594216"/>
                </a:cubicBezTo>
                <a:cubicBezTo>
                  <a:pt x="89658" y="634433"/>
                  <a:pt x="64258" y="672180"/>
                  <a:pt x="44150" y="689466"/>
                </a:cubicBezTo>
                <a:cubicBezTo>
                  <a:pt x="24042" y="706752"/>
                  <a:pt x="-11942" y="707104"/>
                  <a:pt x="3933" y="697932"/>
                </a:cubicBezTo>
                <a:cubicBezTo>
                  <a:pt x="19808" y="688760"/>
                  <a:pt x="88600" y="679940"/>
                  <a:pt x="139400" y="634432"/>
                </a:cubicBezTo>
                <a:cubicBezTo>
                  <a:pt x="190200" y="588924"/>
                  <a:pt x="211014" y="532479"/>
                  <a:pt x="308733" y="424882"/>
                </a:cubicBezTo>
                <a:cubicBezTo>
                  <a:pt x="406452" y="317285"/>
                  <a:pt x="668566" y="43529"/>
                  <a:pt x="693966" y="578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: 図形 574">
            <a:extLst>
              <a:ext uri="{FF2B5EF4-FFF2-40B4-BE49-F238E27FC236}">
                <a16:creationId xmlns:a16="http://schemas.microsoft.com/office/drawing/2014/main" id="{6A9A88CE-7929-46D9-89C8-EFB6F69E0990}"/>
              </a:ext>
            </a:extLst>
          </p:cNvPr>
          <p:cNvSpPr/>
          <p:nvPr/>
        </p:nvSpPr>
        <p:spPr>
          <a:xfrm>
            <a:off x="3168228" y="10280635"/>
            <a:ext cx="796290" cy="833610"/>
          </a:xfrm>
          <a:custGeom>
            <a:avLst/>
            <a:gdLst>
              <a:gd name="connsiteX0" fmla="*/ 796289 w 796290"/>
              <a:gd name="connsiteY0" fmla="*/ 15 h 833610"/>
              <a:gd name="connsiteX1" fmla="*/ 413172 w 796290"/>
              <a:gd name="connsiteY1" fmla="*/ 332332 h 833610"/>
              <a:gd name="connsiteX2" fmla="*/ 165522 w 796290"/>
              <a:gd name="connsiteY2" fmla="*/ 590565 h 833610"/>
              <a:gd name="connsiteX3" fmla="*/ 4655 w 796290"/>
              <a:gd name="connsiteY3" fmla="*/ 825515 h 833610"/>
              <a:gd name="connsiteX4" fmla="*/ 53339 w 796290"/>
              <a:gd name="connsiteY4" fmla="*/ 762015 h 833610"/>
              <a:gd name="connsiteX5" fmla="*/ 157055 w 796290"/>
              <a:gd name="connsiteY5" fmla="*/ 592682 h 833610"/>
              <a:gd name="connsiteX6" fmla="*/ 408939 w 796290"/>
              <a:gd name="connsiteY6" fmla="*/ 319632 h 833610"/>
              <a:gd name="connsiteX7" fmla="*/ 796289 w 796290"/>
              <a:gd name="connsiteY7" fmla="*/ 15 h 83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290" h="833610">
                <a:moveTo>
                  <a:pt x="796289" y="15"/>
                </a:moveTo>
                <a:cubicBezTo>
                  <a:pt x="796995" y="2132"/>
                  <a:pt x="518300" y="233907"/>
                  <a:pt x="413172" y="332332"/>
                </a:cubicBezTo>
                <a:cubicBezTo>
                  <a:pt x="308044" y="430757"/>
                  <a:pt x="233608" y="508368"/>
                  <a:pt x="165522" y="590565"/>
                </a:cubicBezTo>
                <a:cubicBezTo>
                  <a:pt x="97436" y="672762"/>
                  <a:pt x="23352" y="796940"/>
                  <a:pt x="4655" y="825515"/>
                </a:cubicBezTo>
                <a:cubicBezTo>
                  <a:pt x="-14042" y="854090"/>
                  <a:pt x="27939" y="800820"/>
                  <a:pt x="53339" y="762015"/>
                </a:cubicBezTo>
                <a:cubicBezTo>
                  <a:pt x="78739" y="723210"/>
                  <a:pt x="97788" y="666413"/>
                  <a:pt x="157055" y="592682"/>
                </a:cubicBezTo>
                <a:cubicBezTo>
                  <a:pt x="216322" y="518952"/>
                  <a:pt x="303458" y="419115"/>
                  <a:pt x="408939" y="319632"/>
                </a:cubicBezTo>
                <a:cubicBezTo>
                  <a:pt x="514420" y="220149"/>
                  <a:pt x="795583" y="-2102"/>
                  <a:pt x="796289" y="1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: 図形 576">
            <a:extLst>
              <a:ext uri="{FF2B5EF4-FFF2-40B4-BE49-F238E27FC236}">
                <a16:creationId xmlns:a16="http://schemas.microsoft.com/office/drawing/2014/main" id="{F85C3DA1-1D15-4C3E-A0FE-D6562F70CE4F}"/>
              </a:ext>
            </a:extLst>
          </p:cNvPr>
          <p:cNvSpPr/>
          <p:nvPr/>
        </p:nvSpPr>
        <p:spPr>
          <a:xfrm>
            <a:off x="2954071" y="9182098"/>
            <a:ext cx="723558" cy="1604311"/>
          </a:xfrm>
          <a:custGeom>
            <a:avLst/>
            <a:gdLst>
              <a:gd name="connsiteX0" fmla="*/ 722579 w 723558"/>
              <a:gd name="connsiteY0" fmla="*/ 2 h 1604311"/>
              <a:gd name="connsiteX1" fmla="*/ 551129 w 723558"/>
              <a:gd name="connsiteY1" fmla="*/ 555627 h 1604311"/>
              <a:gd name="connsiteX2" fmla="*/ 300304 w 723558"/>
              <a:gd name="connsiteY2" fmla="*/ 1082677 h 1604311"/>
              <a:gd name="connsiteX3" fmla="*/ 11379 w 723558"/>
              <a:gd name="connsiteY3" fmla="*/ 1581152 h 1604311"/>
              <a:gd name="connsiteX4" fmla="*/ 71704 w 723558"/>
              <a:gd name="connsiteY4" fmla="*/ 1485902 h 1604311"/>
              <a:gd name="connsiteX5" fmla="*/ 198704 w 723558"/>
              <a:gd name="connsiteY5" fmla="*/ 1168402 h 1604311"/>
              <a:gd name="connsiteX6" fmla="*/ 474929 w 723558"/>
              <a:gd name="connsiteY6" fmla="*/ 561977 h 1604311"/>
              <a:gd name="connsiteX7" fmla="*/ 722579 w 723558"/>
              <a:gd name="connsiteY7" fmla="*/ 2 h 16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558" h="1604311">
                <a:moveTo>
                  <a:pt x="722579" y="2"/>
                </a:moveTo>
                <a:cubicBezTo>
                  <a:pt x="735279" y="-1056"/>
                  <a:pt x="621508" y="375181"/>
                  <a:pt x="551129" y="555627"/>
                </a:cubicBezTo>
                <a:cubicBezTo>
                  <a:pt x="480750" y="736073"/>
                  <a:pt x="390262" y="911756"/>
                  <a:pt x="300304" y="1082677"/>
                </a:cubicBezTo>
                <a:cubicBezTo>
                  <a:pt x="210346" y="1253598"/>
                  <a:pt x="49479" y="1513948"/>
                  <a:pt x="11379" y="1581152"/>
                </a:cubicBezTo>
                <a:cubicBezTo>
                  <a:pt x="-26721" y="1648356"/>
                  <a:pt x="40483" y="1554694"/>
                  <a:pt x="71704" y="1485902"/>
                </a:cubicBezTo>
                <a:cubicBezTo>
                  <a:pt x="102925" y="1417110"/>
                  <a:pt x="131500" y="1322389"/>
                  <a:pt x="198704" y="1168402"/>
                </a:cubicBezTo>
                <a:cubicBezTo>
                  <a:pt x="265908" y="1014415"/>
                  <a:pt x="388675" y="754594"/>
                  <a:pt x="474929" y="561977"/>
                </a:cubicBezTo>
                <a:cubicBezTo>
                  <a:pt x="561183" y="369360"/>
                  <a:pt x="709879" y="1060"/>
                  <a:pt x="722579" y="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: 図形 577">
            <a:extLst>
              <a:ext uri="{FF2B5EF4-FFF2-40B4-BE49-F238E27FC236}">
                <a16:creationId xmlns:a16="http://schemas.microsoft.com/office/drawing/2014/main" id="{EC06175C-1CBA-4C8D-A135-B0E9D1764FF3}"/>
              </a:ext>
            </a:extLst>
          </p:cNvPr>
          <p:cNvSpPr/>
          <p:nvPr/>
        </p:nvSpPr>
        <p:spPr>
          <a:xfrm>
            <a:off x="3022600" y="9107040"/>
            <a:ext cx="679517" cy="1532385"/>
          </a:xfrm>
          <a:custGeom>
            <a:avLst/>
            <a:gdLst>
              <a:gd name="connsiteX0" fmla="*/ 638175 w 679517"/>
              <a:gd name="connsiteY0" fmla="*/ 5210 h 1532385"/>
              <a:gd name="connsiteX1" fmla="*/ 676275 w 679517"/>
              <a:gd name="connsiteY1" fmla="*/ 170310 h 1532385"/>
              <a:gd name="connsiteX2" fmla="*/ 647700 w 679517"/>
              <a:gd name="connsiteY2" fmla="*/ 411610 h 1532385"/>
              <a:gd name="connsiteX3" fmla="*/ 593725 w 679517"/>
              <a:gd name="connsiteY3" fmla="*/ 735460 h 1532385"/>
              <a:gd name="connsiteX4" fmla="*/ 530225 w 679517"/>
              <a:gd name="connsiteY4" fmla="*/ 862460 h 1532385"/>
              <a:gd name="connsiteX5" fmla="*/ 212725 w 679517"/>
              <a:gd name="connsiteY5" fmla="*/ 1351410 h 1532385"/>
              <a:gd name="connsiteX6" fmla="*/ 155575 w 679517"/>
              <a:gd name="connsiteY6" fmla="*/ 1421260 h 1532385"/>
              <a:gd name="connsiteX7" fmla="*/ 85725 w 679517"/>
              <a:gd name="connsiteY7" fmla="*/ 1468885 h 1532385"/>
              <a:gd name="connsiteX8" fmla="*/ 0 w 679517"/>
              <a:gd name="connsiteY8" fmla="*/ 1532385 h 1532385"/>
              <a:gd name="connsiteX9" fmla="*/ 158750 w 679517"/>
              <a:gd name="connsiteY9" fmla="*/ 1408560 h 1532385"/>
              <a:gd name="connsiteX10" fmla="*/ 441325 w 679517"/>
              <a:gd name="connsiteY10" fmla="*/ 945010 h 1532385"/>
              <a:gd name="connsiteX11" fmla="*/ 600075 w 679517"/>
              <a:gd name="connsiteY11" fmla="*/ 681485 h 1532385"/>
              <a:gd name="connsiteX12" fmla="*/ 638175 w 679517"/>
              <a:gd name="connsiteY12" fmla="*/ 430660 h 1532385"/>
              <a:gd name="connsiteX13" fmla="*/ 679450 w 679517"/>
              <a:gd name="connsiteY13" fmla="*/ 154435 h 1532385"/>
              <a:gd name="connsiteX14" fmla="*/ 647700 w 679517"/>
              <a:gd name="connsiteY14" fmla="*/ 367160 h 1532385"/>
              <a:gd name="connsiteX15" fmla="*/ 638175 w 679517"/>
              <a:gd name="connsiteY15" fmla="*/ 5210 h 15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9517" h="1532385">
                <a:moveTo>
                  <a:pt x="638175" y="5210"/>
                </a:moveTo>
                <a:cubicBezTo>
                  <a:pt x="642938" y="-27598"/>
                  <a:pt x="674688" y="102577"/>
                  <a:pt x="676275" y="170310"/>
                </a:cubicBezTo>
                <a:cubicBezTo>
                  <a:pt x="677862" y="238043"/>
                  <a:pt x="661458" y="317418"/>
                  <a:pt x="647700" y="411610"/>
                </a:cubicBezTo>
                <a:cubicBezTo>
                  <a:pt x="633942" y="505802"/>
                  <a:pt x="613304" y="660318"/>
                  <a:pt x="593725" y="735460"/>
                </a:cubicBezTo>
                <a:cubicBezTo>
                  <a:pt x="574146" y="810602"/>
                  <a:pt x="593725" y="759802"/>
                  <a:pt x="530225" y="862460"/>
                </a:cubicBezTo>
                <a:cubicBezTo>
                  <a:pt x="466725" y="965118"/>
                  <a:pt x="275167" y="1258277"/>
                  <a:pt x="212725" y="1351410"/>
                </a:cubicBezTo>
                <a:cubicBezTo>
                  <a:pt x="150283" y="1444543"/>
                  <a:pt x="176742" y="1401681"/>
                  <a:pt x="155575" y="1421260"/>
                </a:cubicBezTo>
                <a:cubicBezTo>
                  <a:pt x="134408" y="1440839"/>
                  <a:pt x="111654" y="1450364"/>
                  <a:pt x="85725" y="1468885"/>
                </a:cubicBezTo>
                <a:cubicBezTo>
                  <a:pt x="59796" y="1487406"/>
                  <a:pt x="0" y="1532385"/>
                  <a:pt x="0" y="1532385"/>
                </a:cubicBezTo>
                <a:cubicBezTo>
                  <a:pt x="12171" y="1522331"/>
                  <a:pt x="85196" y="1506456"/>
                  <a:pt x="158750" y="1408560"/>
                </a:cubicBezTo>
                <a:cubicBezTo>
                  <a:pt x="232304" y="1310664"/>
                  <a:pt x="367771" y="1066189"/>
                  <a:pt x="441325" y="945010"/>
                </a:cubicBezTo>
                <a:cubicBezTo>
                  <a:pt x="514879" y="823831"/>
                  <a:pt x="567267" y="767210"/>
                  <a:pt x="600075" y="681485"/>
                </a:cubicBezTo>
                <a:cubicBezTo>
                  <a:pt x="632883" y="595760"/>
                  <a:pt x="624946" y="518502"/>
                  <a:pt x="638175" y="430660"/>
                </a:cubicBezTo>
                <a:cubicBezTo>
                  <a:pt x="651404" y="342818"/>
                  <a:pt x="677863" y="165018"/>
                  <a:pt x="679450" y="154435"/>
                </a:cubicBezTo>
                <a:cubicBezTo>
                  <a:pt x="681038" y="143852"/>
                  <a:pt x="654050" y="387797"/>
                  <a:pt x="647700" y="367160"/>
                </a:cubicBezTo>
                <a:cubicBezTo>
                  <a:pt x="641350" y="346523"/>
                  <a:pt x="633412" y="38018"/>
                  <a:pt x="638175" y="521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: 図形 578">
            <a:extLst>
              <a:ext uri="{FF2B5EF4-FFF2-40B4-BE49-F238E27FC236}">
                <a16:creationId xmlns:a16="http://schemas.microsoft.com/office/drawing/2014/main" id="{ADF1FE00-7E2E-418D-97BB-B3BE18A62745}"/>
              </a:ext>
            </a:extLst>
          </p:cNvPr>
          <p:cNvSpPr/>
          <p:nvPr/>
        </p:nvSpPr>
        <p:spPr>
          <a:xfrm>
            <a:off x="3503652" y="10444343"/>
            <a:ext cx="1201162" cy="681867"/>
          </a:xfrm>
          <a:custGeom>
            <a:avLst/>
            <a:gdLst>
              <a:gd name="connsiteX0" fmla="*/ 4723 w 1201162"/>
              <a:gd name="connsiteY0" fmla="*/ 677682 h 681867"/>
              <a:gd name="connsiteX1" fmla="*/ 493673 w 1201162"/>
              <a:gd name="connsiteY1" fmla="*/ 398282 h 681867"/>
              <a:gd name="connsiteX2" fmla="*/ 915948 w 1201162"/>
              <a:gd name="connsiteY2" fmla="*/ 166507 h 681867"/>
              <a:gd name="connsiteX3" fmla="*/ 1198523 w 1201162"/>
              <a:gd name="connsiteY3" fmla="*/ 4582 h 681867"/>
              <a:gd name="connsiteX4" fmla="*/ 1042948 w 1201162"/>
              <a:gd name="connsiteY4" fmla="*/ 55382 h 681867"/>
              <a:gd name="connsiteX5" fmla="*/ 804823 w 1201162"/>
              <a:gd name="connsiteY5" fmla="*/ 169682 h 681867"/>
              <a:gd name="connsiteX6" fmla="*/ 4723 w 1201162"/>
              <a:gd name="connsiteY6" fmla="*/ 677682 h 68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162" h="681867">
                <a:moveTo>
                  <a:pt x="4723" y="677682"/>
                </a:moveTo>
                <a:cubicBezTo>
                  <a:pt x="-47135" y="715782"/>
                  <a:pt x="341802" y="483478"/>
                  <a:pt x="493673" y="398282"/>
                </a:cubicBezTo>
                <a:cubicBezTo>
                  <a:pt x="645544" y="313086"/>
                  <a:pt x="798473" y="232124"/>
                  <a:pt x="915948" y="166507"/>
                </a:cubicBezTo>
                <a:cubicBezTo>
                  <a:pt x="1033423" y="100890"/>
                  <a:pt x="1177356" y="23103"/>
                  <a:pt x="1198523" y="4582"/>
                </a:cubicBezTo>
                <a:cubicBezTo>
                  <a:pt x="1219690" y="-13939"/>
                  <a:pt x="1108565" y="27865"/>
                  <a:pt x="1042948" y="55382"/>
                </a:cubicBezTo>
                <a:cubicBezTo>
                  <a:pt x="977331" y="82899"/>
                  <a:pt x="978390" y="69670"/>
                  <a:pt x="804823" y="169682"/>
                </a:cubicBezTo>
                <a:cubicBezTo>
                  <a:pt x="631256" y="269694"/>
                  <a:pt x="56581" y="639582"/>
                  <a:pt x="4723" y="67768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: 図形 579">
            <a:extLst>
              <a:ext uri="{FF2B5EF4-FFF2-40B4-BE49-F238E27FC236}">
                <a16:creationId xmlns:a16="http://schemas.microsoft.com/office/drawing/2014/main" id="{E9C4C215-9760-4E64-985C-1075FFA80268}"/>
              </a:ext>
            </a:extLst>
          </p:cNvPr>
          <p:cNvSpPr/>
          <p:nvPr/>
        </p:nvSpPr>
        <p:spPr>
          <a:xfrm>
            <a:off x="3526813" y="10413328"/>
            <a:ext cx="1201519" cy="688948"/>
          </a:xfrm>
          <a:custGeom>
            <a:avLst/>
            <a:gdLst>
              <a:gd name="connsiteX0" fmla="*/ 1172187 w 1201519"/>
              <a:gd name="connsiteY0" fmla="*/ 7022 h 688948"/>
              <a:gd name="connsiteX1" fmla="*/ 1127737 w 1201519"/>
              <a:gd name="connsiteY1" fmla="*/ 38772 h 688948"/>
              <a:gd name="connsiteX2" fmla="*/ 724512 w 1201519"/>
              <a:gd name="connsiteY2" fmla="*/ 156247 h 688948"/>
              <a:gd name="connsiteX3" fmla="*/ 565762 w 1201519"/>
              <a:gd name="connsiteY3" fmla="*/ 251497 h 688948"/>
              <a:gd name="connsiteX4" fmla="*/ 181587 w 1201519"/>
              <a:gd name="connsiteY4" fmla="*/ 527722 h 688948"/>
              <a:gd name="connsiteX5" fmla="*/ 612 w 1201519"/>
              <a:gd name="connsiteY5" fmla="*/ 686472 h 688948"/>
              <a:gd name="connsiteX6" fmla="*/ 140312 w 1201519"/>
              <a:gd name="connsiteY6" fmla="*/ 600747 h 688948"/>
              <a:gd name="connsiteX7" fmla="*/ 572112 w 1201519"/>
              <a:gd name="connsiteY7" fmla="*/ 299122 h 688948"/>
              <a:gd name="connsiteX8" fmla="*/ 803887 w 1201519"/>
              <a:gd name="connsiteY8" fmla="*/ 159422 h 688948"/>
              <a:gd name="connsiteX9" fmla="*/ 1172187 w 1201519"/>
              <a:gd name="connsiteY9" fmla="*/ 7022 h 68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1519" h="688948">
                <a:moveTo>
                  <a:pt x="1172187" y="7022"/>
                </a:moveTo>
                <a:cubicBezTo>
                  <a:pt x="1226162" y="-13086"/>
                  <a:pt x="1202350" y="13901"/>
                  <a:pt x="1127737" y="38772"/>
                </a:cubicBezTo>
                <a:cubicBezTo>
                  <a:pt x="1053124" y="63643"/>
                  <a:pt x="818174" y="120793"/>
                  <a:pt x="724512" y="156247"/>
                </a:cubicBezTo>
                <a:cubicBezTo>
                  <a:pt x="630850" y="191701"/>
                  <a:pt x="656249" y="189585"/>
                  <a:pt x="565762" y="251497"/>
                </a:cubicBezTo>
                <a:cubicBezTo>
                  <a:pt x="475275" y="313409"/>
                  <a:pt x="275779" y="455226"/>
                  <a:pt x="181587" y="527722"/>
                </a:cubicBezTo>
                <a:cubicBezTo>
                  <a:pt x="87395" y="600218"/>
                  <a:pt x="7491" y="674301"/>
                  <a:pt x="612" y="686472"/>
                </a:cubicBezTo>
                <a:cubicBezTo>
                  <a:pt x="-6267" y="698643"/>
                  <a:pt x="45062" y="665305"/>
                  <a:pt x="140312" y="600747"/>
                </a:cubicBezTo>
                <a:cubicBezTo>
                  <a:pt x="235562" y="536189"/>
                  <a:pt x="461516" y="372676"/>
                  <a:pt x="572112" y="299122"/>
                </a:cubicBezTo>
                <a:cubicBezTo>
                  <a:pt x="682708" y="225568"/>
                  <a:pt x="708637" y="202285"/>
                  <a:pt x="803887" y="159422"/>
                </a:cubicBezTo>
                <a:cubicBezTo>
                  <a:pt x="899137" y="116559"/>
                  <a:pt x="1118212" y="27130"/>
                  <a:pt x="1172187" y="702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: 図形 580">
            <a:extLst>
              <a:ext uri="{FF2B5EF4-FFF2-40B4-BE49-F238E27FC236}">
                <a16:creationId xmlns:a16="http://schemas.microsoft.com/office/drawing/2014/main" id="{07730B36-1212-4A23-8DFD-BCC9AC518F17}"/>
              </a:ext>
            </a:extLst>
          </p:cNvPr>
          <p:cNvSpPr/>
          <p:nvPr/>
        </p:nvSpPr>
        <p:spPr>
          <a:xfrm>
            <a:off x="5312485" y="2204528"/>
            <a:ext cx="43740" cy="551157"/>
          </a:xfrm>
          <a:custGeom>
            <a:avLst/>
            <a:gdLst>
              <a:gd name="connsiteX0" fmla="*/ 43740 w 43740"/>
              <a:gd name="connsiteY0" fmla="*/ 8447 h 551157"/>
              <a:gd name="connsiteX1" fmla="*/ 2465 w 43740"/>
              <a:gd name="connsiteY1" fmla="*/ 522797 h 551157"/>
              <a:gd name="connsiteX2" fmla="*/ 11990 w 43740"/>
              <a:gd name="connsiteY2" fmla="*/ 456122 h 551157"/>
              <a:gd name="connsiteX3" fmla="*/ 2465 w 43740"/>
              <a:gd name="connsiteY3" fmla="*/ 217997 h 551157"/>
              <a:gd name="connsiteX4" fmla="*/ 43740 w 43740"/>
              <a:gd name="connsiteY4" fmla="*/ 8447 h 55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40" h="551157">
                <a:moveTo>
                  <a:pt x="43740" y="8447"/>
                </a:moveTo>
                <a:cubicBezTo>
                  <a:pt x="43740" y="59247"/>
                  <a:pt x="7757" y="448185"/>
                  <a:pt x="2465" y="522797"/>
                </a:cubicBezTo>
                <a:cubicBezTo>
                  <a:pt x="-2827" y="597409"/>
                  <a:pt x="11990" y="506922"/>
                  <a:pt x="11990" y="456122"/>
                </a:cubicBezTo>
                <a:cubicBezTo>
                  <a:pt x="11990" y="405322"/>
                  <a:pt x="-6531" y="286260"/>
                  <a:pt x="2465" y="217997"/>
                </a:cubicBezTo>
                <a:cubicBezTo>
                  <a:pt x="11461" y="149735"/>
                  <a:pt x="43740" y="-42353"/>
                  <a:pt x="43740" y="844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: 図形 581">
            <a:extLst>
              <a:ext uri="{FF2B5EF4-FFF2-40B4-BE49-F238E27FC236}">
                <a16:creationId xmlns:a16="http://schemas.microsoft.com/office/drawing/2014/main" id="{E8F904D9-30EE-4E31-AD94-919A837F8CB3}"/>
              </a:ext>
            </a:extLst>
          </p:cNvPr>
          <p:cNvSpPr/>
          <p:nvPr/>
        </p:nvSpPr>
        <p:spPr>
          <a:xfrm>
            <a:off x="5128943" y="2637346"/>
            <a:ext cx="166340" cy="225633"/>
          </a:xfrm>
          <a:custGeom>
            <a:avLst/>
            <a:gdLst>
              <a:gd name="connsiteX0" fmla="*/ 165370 w 166340"/>
              <a:gd name="connsiteY0" fmla="*/ 37592 h 225633"/>
              <a:gd name="connsiteX1" fmla="*/ 66945 w 166340"/>
              <a:gd name="connsiteY1" fmla="*/ 82042 h 225633"/>
              <a:gd name="connsiteX2" fmla="*/ 38370 w 166340"/>
              <a:gd name="connsiteY2" fmla="*/ 126492 h 225633"/>
              <a:gd name="connsiteX3" fmla="*/ 14557 w 166340"/>
              <a:gd name="connsiteY3" fmla="*/ 224917 h 225633"/>
              <a:gd name="connsiteX4" fmla="*/ 11382 w 166340"/>
              <a:gd name="connsiteY4" fmla="*/ 167767 h 225633"/>
              <a:gd name="connsiteX5" fmla="*/ 1857 w 166340"/>
              <a:gd name="connsiteY5" fmla="*/ 107442 h 225633"/>
              <a:gd name="connsiteX6" fmla="*/ 52657 w 166340"/>
              <a:gd name="connsiteY6" fmla="*/ 36004 h 225633"/>
              <a:gd name="connsiteX7" fmla="*/ 114570 w 166340"/>
              <a:gd name="connsiteY7" fmla="*/ 1079 h 225633"/>
              <a:gd name="connsiteX8" fmla="*/ 165370 w 166340"/>
              <a:gd name="connsiteY8" fmla="*/ 37592 h 22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40" h="225633">
                <a:moveTo>
                  <a:pt x="165370" y="37592"/>
                </a:moveTo>
                <a:cubicBezTo>
                  <a:pt x="157433" y="51086"/>
                  <a:pt x="88112" y="67225"/>
                  <a:pt x="66945" y="82042"/>
                </a:cubicBezTo>
                <a:cubicBezTo>
                  <a:pt x="45778" y="96859"/>
                  <a:pt x="47101" y="102680"/>
                  <a:pt x="38370" y="126492"/>
                </a:cubicBezTo>
                <a:cubicBezTo>
                  <a:pt x="29639" y="150304"/>
                  <a:pt x="19055" y="218038"/>
                  <a:pt x="14557" y="224917"/>
                </a:cubicBezTo>
                <a:cubicBezTo>
                  <a:pt x="10059" y="231796"/>
                  <a:pt x="13499" y="187346"/>
                  <a:pt x="11382" y="167767"/>
                </a:cubicBezTo>
                <a:cubicBezTo>
                  <a:pt x="9265" y="148188"/>
                  <a:pt x="-5022" y="129402"/>
                  <a:pt x="1857" y="107442"/>
                </a:cubicBezTo>
                <a:cubicBezTo>
                  <a:pt x="8736" y="85482"/>
                  <a:pt x="33872" y="53731"/>
                  <a:pt x="52657" y="36004"/>
                </a:cubicBezTo>
                <a:cubicBezTo>
                  <a:pt x="71442" y="18277"/>
                  <a:pt x="98695" y="8223"/>
                  <a:pt x="114570" y="1079"/>
                </a:cubicBezTo>
                <a:cubicBezTo>
                  <a:pt x="130445" y="-6065"/>
                  <a:pt x="173307" y="24098"/>
                  <a:pt x="165370" y="3759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: 図形 582">
            <a:extLst>
              <a:ext uri="{FF2B5EF4-FFF2-40B4-BE49-F238E27FC236}">
                <a16:creationId xmlns:a16="http://schemas.microsoft.com/office/drawing/2014/main" id="{7EA458DD-DBFA-456F-B039-D8CEB68F3859}"/>
              </a:ext>
            </a:extLst>
          </p:cNvPr>
          <p:cNvSpPr/>
          <p:nvPr/>
        </p:nvSpPr>
        <p:spPr>
          <a:xfrm>
            <a:off x="4514675" y="3355129"/>
            <a:ext cx="178007" cy="355380"/>
          </a:xfrm>
          <a:custGeom>
            <a:avLst/>
            <a:gdLst>
              <a:gd name="connsiteX0" fmla="*/ 177975 w 178007"/>
              <a:gd name="connsiteY0" fmla="*/ 38946 h 355380"/>
              <a:gd name="connsiteX1" fmla="*/ 89075 w 178007"/>
              <a:gd name="connsiteY1" fmla="*/ 83396 h 355380"/>
              <a:gd name="connsiteX2" fmla="*/ 52563 w 178007"/>
              <a:gd name="connsiteY2" fmla="*/ 156421 h 355380"/>
              <a:gd name="connsiteX3" fmla="*/ 39863 w 178007"/>
              <a:gd name="connsiteY3" fmla="*/ 270721 h 355380"/>
              <a:gd name="connsiteX4" fmla="*/ 62088 w 178007"/>
              <a:gd name="connsiteY4" fmla="*/ 354859 h 355380"/>
              <a:gd name="connsiteX5" fmla="*/ 44625 w 178007"/>
              <a:gd name="connsiteY5" fmla="*/ 299296 h 355380"/>
              <a:gd name="connsiteX6" fmla="*/ 175 w 178007"/>
              <a:gd name="connsiteY6" fmla="*/ 164359 h 355380"/>
              <a:gd name="connsiteX7" fmla="*/ 31925 w 178007"/>
              <a:gd name="connsiteY7" fmla="*/ 89746 h 355380"/>
              <a:gd name="connsiteX8" fmla="*/ 98600 w 178007"/>
              <a:gd name="connsiteY8" fmla="*/ 2434 h 355380"/>
              <a:gd name="connsiteX9" fmla="*/ 177975 w 178007"/>
              <a:gd name="connsiteY9" fmla="*/ 38946 h 3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007" h="355380">
                <a:moveTo>
                  <a:pt x="177975" y="38946"/>
                </a:moveTo>
                <a:cubicBezTo>
                  <a:pt x="176388" y="52440"/>
                  <a:pt x="109977" y="63817"/>
                  <a:pt x="89075" y="83396"/>
                </a:cubicBezTo>
                <a:cubicBezTo>
                  <a:pt x="68173" y="102975"/>
                  <a:pt x="60765" y="125200"/>
                  <a:pt x="52563" y="156421"/>
                </a:cubicBezTo>
                <a:cubicBezTo>
                  <a:pt x="44361" y="187642"/>
                  <a:pt x="38275" y="237648"/>
                  <a:pt x="39863" y="270721"/>
                </a:cubicBezTo>
                <a:cubicBezTo>
                  <a:pt x="41450" y="303794"/>
                  <a:pt x="61294" y="350097"/>
                  <a:pt x="62088" y="354859"/>
                </a:cubicBezTo>
                <a:cubicBezTo>
                  <a:pt x="62882" y="359621"/>
                  <a:pt x="54944" y="331046"/>
                  <a:pt x="44625" y="299296"/>
                </a:cubicBezTo>
                <a:cubicBezTo>
                  <a:pt x="34306" y="267546"/>
                  <a:pt x="2292" y="199284"/>
                  <a:pt x="175" y="164359"/>
                </a:cubicBezTo>
                <a:cubicBezTo>
                  <a:pt x="-1942" y="129434"/>
                  <a:pt x="15521" y="116733"/>
                  <a:pt x="31925" y="89746"/>
                </a:cubicBezTo>
                <a:cubicBezTo>
                  <a:pt x="48329" y="62759"/>
                  <a:pt x="75052" y="14340"/>
                  <a:pt x="98600" y="2434"/>
                </a:cubicBezTo>
                <a:cubicBezTo>
                  <a:pt x="122148" y="-9472"/>
                  <a:pt x="179562" y="25452"/>
                  <a:pt x="177975" y="3894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: 図形 583">
            <a:extLst>
              <a:ext uri="{FF2B5EF4-FFF2-40B4-BE49-F238E27FC236}">
                <a16:creationId xmlns:a16="http://schemas.microsoft.com/office/drawing/2014/main" id="{3B2BE729-9BD5-4861-BEB5-EEFD5EDBA96B}"/>
              </a:ext>
            </a:extLst>
          </p:cNvPr>
          <p:cNvSpPr/>
          <p:nvPr/>
        </p:nvSpPr>
        <p:spPr>
          <a:xfrm>
            <a:off x="4687857" y="3387561"/>
            <a:ext cx="78941" cy="171695"/>
          </a:xfrm>
          <a:custGeom>
            <a:avLst/>
            <a:gdLst>
              <a:gd name="connsiteX0" fmla="*/ 31 w 78941"/>
              <a:gd name="connsiteY0" fmla="*/ 164 h 171695"/>
              <a:gd name="connsiteX1" fmla="*/ 52418 w 78941"/>
              <a:gd name="connsiteY1" fmla="*/ 119227 h 171695"/>
              <a:gd name="connsiteX2" fmla="*/ 77818 w 78941"/>
              <a:gd name="connsiteY2" fmla="*/ 171614 h 171695"/>
              <a:gd name="connsiteX3" fmla="*/ 73056 w 78941"/>
              <a:gd name="connsiteY3" fmla="*/ 130339 h 171695"/>
              <a:gd name="connsiteX4" fmla="*/ 60356 w 78941"/>
              <a:gd name="connsiteY4" fmla="*/ 93827 h 171695"/>
              <a:gd name="connsiteX5" fmla="*/ 31 w 78941"/>
              <a:gd name="connsiteY5" fmla="*/ 164 h 17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41" h="171695">
                <a:moveTo>
                  <a:pt x="31" y="164"/>
                </a:moveTo>
                <a:cubicBezTo>
                  <a:pt x="-1292" y="4397"/>
                  <a:pt x="39454" y="90652"/>
                  <a:pt x="52418" y="119227"/>
                </a:cubicBezTo>
                <a:cubicBezTo>
                  <a:pt x="65383" y="147802"/>
                  <a:pt x="74378" y="169762"/>
                  <a:pt x="77818" y="171614"/>
                </a:cubicBezTo>
                <a:cubicBezTo>
                  <a:pt x="81258" y="173466"/>
                  <a:pt x="75966" y="143304"/>
                  <a:pt x="73056" y="130339"/>
                </a:cubicBezTo>
                <a:cubicBezTo>
                  <a:pt x="70146" y="117374"/>
                  <a:pt x="69352" y="113142"/>
                  <a:pt x="60356" y="93827"/>
                </a:cubicBezTo>
                <a:cubicBezTo>
                  <a:pt x="51360" y="74513"/>
                  <a:pt x="1354" y="-4069"/>
                  <a:pt x="31" y="16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: 図形 584">
            <a:extLst>
              <a:ext uri="{FF2B5EF4-FFF2-40B4-BE49-F238E27FC236}">
                <a16:creationId xmlns:a16="http://schemas.microsoft.com/office/drawing/2014/main" id="{7E41F0B0-E4A5-476A-8BAF-7CCBCADE5115}"/>
              </a:ext>
            </a:extLst>
          </p:cNvPr>
          <p:cNvSpPr/>
          <p:nvPr/>
        </p:nvSpPr>
        <p:spPr>
          <a:xfrm>
            <a:off x="4586748" y="3394776"/>
            <a:ext cx="173572" cy="229912"/>
          </a:xfrm>
          <a:custGeom>
            <a:avLst/>
            <a:gdLst>
              <a:gd name="connsiteX0" fmla="*/ 99552 w 173572"/>
              <a:gd name="connsiteY0" fmla="*/ 887 h 229912"/>
              <a:gd name="connsiteX1" fmla="*/ 164640 w 173572"/>
              <a:gd name="connsiteY1" fmla="*/ 113599 h 229912"/>
              <a:gd name="connsiteX2" fmla="*/ 170990 w 173572"/>
              <a:gd name="connsiteY2" fmla="*/ 145349 h 229912"/>
              <a:gd name="connsiteX3" fmla="*/ 145590 w 173572"/>
              <a:gd name="connsiteY3" fmla="*/ 224724 h 229912"/>
              <a:gd name="connsiteX4" fmla="*/ 117015 w 173572"/>
              <a:gd name="connsiteY4" fmla="*/ 215199 h 229912"/>
              <a:gd name="connsiteX5" fmla="*/ 37640 w 173572"/>
              <a:gd name="connsiteY5" fmla="*/ 158049 h 229912"/>
              <a:gd name="connsiteX6" fmla="*/ 1127 w 173572"/>
              <a:gd name="connsiteY6" fmla="*/ 64387 h 229912"/>
              <a:gd name="connsiteX7" fmla="*/ 99552 w 173572"/>
              <a:gd name="connsiteY7" fmla="*/ 887 h 22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72" h="229912">
                <a:moveTo>
                  <a:pt x="99552" y="887"/>
                </a:moveTo>
                <a:cubicBezTo>
                  <a:pt x="126804" y="9089"/>
                  <a:pt x="152734" y="89522"/>
                  <a:pt x="164640" y="113599"/>
                </a:cubicBezTo>
                <a:cubicBezTo>
                  <a:pt x="176546" y="137676"/>
                  <a:pt x="174165" y="126828"/>
                  <a:pt x="170990" y="145349"/>
                </a:cubicBezTo>
                <a:cubicBezTo>
                  <a:pt x="167815" y="163870"/>
                  <a:pt x="154586" y="213082"/>
                  <a:pt x="145590" y="224724"/>
                </a:cubicBezTo>
                <a:cubicBezTo>
                  <a:pt x="136594" y="236366"/>
                  <a:pt x="135006" y="226311"/>
                  <a:pt x="117015" y="215199"/>
                </a:cubicBezTo>
                <a:cubicBezTo>
                  <a:pt x="99024" y="204087"/>
                  <a:pt x="56955" y="183184"/>
                  <a:pt x="37640" y="158049"/>
                </a:cubicBezTo>
                <a:cubicBezTo>
                  <a:pt x="18325" y="132914"/>
                  <a:pt x="-5487" y="85289"/>
                  <a:pt x="1127" y="64387"/>
                </a:cubicBezTo>
                <a:cubicBezTo>
                  <a:pt x="7741" y="43485"/>
                  <a:pt x="72300" y="-7315"/>
                  <a:pt x="99552" y="887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: 図形 585">
            <a:extLst>
              <a:ext uri="{FF2B5EF4-FFF2-40B4-BE49-F238E27FC236}">
                <a16:creationId xmlns:a16="http://schemas.microsoft.com/office/drawing/2014/main" id="{EDB5AC72-F77B-4140-83B8-6B98EA93B9DD}"/>
              </a:ext>
            </a:extLst>
          </p:cNvPr>
          <p:cNvSpPr/>
          <p:nvPr/>
        </p:nvSpPr>
        <p:spPr>
          <a:xfrm>
            <a:off x="4589448" y="3417875"/>
            <a:ext cx="74627" cy="97439"/>
          </a:xfrm>
          <a:custGeom>
            <a:avLst/>
            <a:gdLst>
              <a:gd name="connsiteX0" fmla="*/ 41290 w 74627"/>
              <a:gd name="connsiteY0" fmla="*/ 13 h 97439"/>
              <a:gd name="connsiteX1" fmla="*/ 74627 w 74627"/>
              <a:gd name="connsiteY1" fmla="*/ 49225 h 97439"/>
              <a:gd name="connsiteX2" fmla="*/ 41290 w 74627"/>
              <a:gd name="connsiteY2" fmla="*/ 93675 h 97439"/>
              <a:gd name="connsiteX3" fmla="*/ 23827 w 74627"/>
              <a:gd name="connsiteY3" fmla="*/ 90500 h 97439"/>
              <a:gd name="connsiteX4" fmla="*/ 15 w 74627"/>
              <a:gd name="connsiteY4" fmla="*/ 53988 h 97439"/>
              <a:gd name="connsiteX5" fmla="*/ 41290 w 74627"/>
              <a:gd name="connsiteY5" fmla="*/ 13 h 9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27" h="97439">
                <a:moveTo>
                  <a:pt x="41290" y="13"/>
                </a:moveTo>
                <a:cubicBezTo>
                  <a:pt x="53725" y="-781"/>
                  <a:pt x="74627" y="33615"/>
                  <a:pt x="74627" y="49225"/>
                </a:cubicBezTo>
                <a:cubicBezTo>
                  <a:pt x="74627" y="64835"/>
                  <a:pt x="49757" y="86796"/>
                  <a:pt x="41290" y="93675"/>
                </a:cubicBezTo>
                <a:cubicBezTo>
                  <a:pt x="32823" y="100554"/>
                  <a:pt x="30706" y="97114"/>
                  <a:pt x="23827" y="90500"/>
                </a:cubicBezTo>
                <a:cubicBezTo>
                  <a:pt x="16948" y="83886"/>
                  <a:pt x="809" y="66423"/>
                  <a:pt x="15" y="53988"/>
                </a:cubicBezTo>
                <a:cubicBezTo>
                  <a:pt x="-779" y="41553"/>
                  <a:pt x="28855" y="807"/>
                  <a:pt x="41290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: 図形 510">
            <a:extLst>
              <a:ext uri="{FF2B5EF4-FFF2-40B4-BE49-F238E27FC236}">
                <a16:creationId xmlns:a16="http://schemas.microsoft.com/office/drawing/2014/main" id="{4B86DC90-C97E-4129-8D40-2E5C59E7BA55}"/>
              </a:ext>
            </a:extLst>
          </p:cNvPr>
          <p:cNvSpPr/>
          <p:nvPr/>
        </p:nvSpPr>
        <p:spPr>
          <a:xfrm>
            <a:off x="878227" y="3957373"/>
            <a:ext cx="350863" cy="433713"/>
          </a:xfrm>
          <a:custGeom>
            <a:avLst/>
            <a:gdLst>
              <a:gd name="connsiteX0" fmla="*/ 186986 w 350863"/>
              <a:gd name="connsiteY0" fmla="*/ 265 h 433713"/>
              <a:gd name="connsiteX1" fmla="*/ 218736 w 350863"/>
              <a:gd name="connsiteY1" fmla="*/ 65352 h 433713"/>
              <a:gd name="connsiteX2" fmla="*/ 163173 w 350863"/>
              <a:gd name="connsiteY2" fmla="*/ 93927 h 433713"/>
              <a:gd name="connsiteX3" fmla="*/ 18711 w 350863"/>
              <a:gd name="connsiteY3" fmla="*/ 306652 h 433713"/>
              <a:gd name="connsiteX4" fmla="*/ 9186 w 350863"/>
              <a:gd name="connsiteY4" fmla="*/ 386027 h 433713"/>
              <a:gd name="connsiteX5" fmla="*/ 86973 w 350863"/>
              <a:gd name="connsiteY5" fmla="*/ 433652 h 433713"/>
              <a:gd name="connsiteX6" fmla="*/ 133011 w 350863"/>
              <a:gd name="connsiteY6" fmla="*/ 393965 h 433713"/>
              <a:gd name="connsiteX7" fmla="*/ 260011 w 350863"/>
              <a:gd name="connsiteY7" fmla="*/ 309827 h 433713"/>
              <a:gd name="connsiteX8" fmla="*/ 333036 w 350863"/>
              <a:gd name="connsiteY8" fmla="*/ 284427 h 433713"/>
              <a:gd name="connsiteX9" fmla="*/ 348911 w 350863"/>
              <a:gd name="connsiteY9" fmla="*/ 220927 h 433713"/>
              <a:gd name="connsiteX10" fmla="*/ 299698 w 350863"/>
              <a:gd name="connsiteY10" fmla="*/ 262202 h 433713"/>
              <a:gd name="connsiteX11" fmla="*/ 233023 w 350863"/>
              <a:gd name="connsiteY11" fmla="*/ 317765 h 433713"/>
              <a:gd name="connsiteX12" fmla="*/ 63161 w 350863"/>
              <a:gd name="connsiteY12" fmla="*/ 400315 h 433713"/>
              <a:gd name="connsiteX13" fmla="*/ 63161 w 350863"/>
              <a:gd name="connsiteY13" fmla="*/ 290777 h 433713"/>
              <a:gd name="connsiteX14" fmla="*/ 133011 w 350863"/>
              <a:gd name="connsiteY14" fmla="*/ 166952 h 433713"/>
              <a:gd name="connsiteX15" fmla="*/ 269536 w 350863"/>
              <a:gd name="connsiteY15" fmla="*/ 92340 h 433713"/>
              <a:gd name="connsiteX16" fmla="*/ 186986 w 350863"/>
              <a:gd name="connsiteY16" fmla="*/ 265 h 43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863" h="433713">
                <a:moveTo>
                  <a:pt x="186986" y="265"/>
                </a:moveTo>
                <a:cubicBezTo>
                  <a:pt x="178519" y="-4233"/>
                  <a:pt x="222705" y="49742"/>
                  <a:pt x="218736" y="65352"/>
                </a:cubicBezTo>
                <a:cubicBezTo>
                  <a:pt x="214767" y="80962"/>
                  <a:pt x="196510" y="53710"/>
                  <a:pt x="163173" y="93927"/>
                </a:cubicBezTo>
                <a:cubicBezTo>
                  <a:pt x="129836" y="134144"/>
                  <a:pt x="44375" y="257969"/>
                  <a:pt x="18711" y="306652"/>
                </a:cubicBezTo>
                <a:cubicBezTo>
                  <a:pt x="-6953" y="355335"/>
                  <a:pt x="-2191" y="364860"/>
                  <a:pt x="9186" y="386027"/>
                </a:cubicBezTo>
                <a:cubicBezTo>
                  <a:pt x="20563" y="407194"/>
                  <a:pt x="66335" y="432329"/>
                  <a:pt x="86973" y="433652"/>
                </a:cubicBezTo>
                <a:cubicBezTo>
                  <a:pt x="107610" y="434975"/>
                  <a:pt x="104171" y="414602"/>
                  <a:pt x="133011" y="393965"/>
                </a:cubicBezTo>
                <a:cubicBezTo>
                  <a:pt x="161851" y="373328"/>
                  <a:pt x="226673" y="328083"/>
                  <a:pt x="260011" y="309827"/>
                </a:cubicBezTo>
                <a:cubicBezTo>
                  <a:pt x="293349" y="291571"/>
                  <a:pt x="318219" y="299244"/>
                  <a:pt x="333036" y="284427"/>
                </a:cubicBezTo>
                <a:cubicBezTo>
                  <a:pt x="347853" y="269610"/>
                  <a:pt x="354467" y="224631"/>
                  <a:pt x="348911" y="220927"/>
                </a:cubicBezTo>
                <a:cubicBezTo>
                  <a:pt x="343355" y="217223"/>
                  <a:pt x="319013" y="246062"/>
                  <a:pt x="299698" y="262202"/>
                </a:cubicBezTo>
                <a:cubicBezTo>
                  <a:pt x="280383" y="278342"/>
                  <a:pt x="272446" y="294746"/>
                  <a:pt x="233023" y="317765"/>
                </a:cubicBezTo>
                <a:cubicBezTo>
                  <a:pt x="193600" y="340784"/>
                  <a:pt x="91471" y="404813"/>
                  <a:pt x="63161" y="400315"/>
                </a:cubicBezTo>
                <a:cubicBezTo>
                  <a:pt x="34851" y="395817"/>
                  <a:pt x="51519" y="329671"/>
                  <a:pt x="63161" y="290777"/>
                </a:cubicBezTo>
                <a:cubicBezTo>
                  <a:pt x="74803" y="251883"/>
                  <a:pt x="98615" y="200025"/>
                  <a:pt x="133011" y="166952"/>
                </a:cubicBezTo>
                <a:cubicBezTo>
                  <a:pt x="167407" y="133879"/>
                  <a:pt x="255513" y="115888"/>
                  <a:pt x="269536" y="92340"/>
                </a:cubicBezTo>
                <a:cubicBezTo>
                  <a:pt x="283559" y="68792"/>
                  <a:pt x="195453" y="4763"/>
                  <a:pt x="186986" y="26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3D706077-7CE7-4E32-B550-BFA686F2B1F9}"/>
              </a:ext>
            </a:extLst>
          </p:cNvPr>
          <p:cNvSpPr/>
          <p:nvPr/>
        </p:nvSpPr>
        <p:spPr>
          <a:xfrm>
            <a:off x="690082" y="4085559"/>
            <a:ext cx="650564" cy="326526"/>
          </a:xfrm>
          <a:custGeom>
            <a:avLst/>
            <a:gdLst>
              <a:gd name="connsiteX0" fmla="*/ 481 w 650564"/>
              <a:gd name="connsiteY0" fmla="*/ 310229 h 326526"/>
              <a:gd name="connsiteX1" fmla="*/ 94143 w 650564"/>
              <a:gd name="connsiteY1" fmla="*/ 324516 h 326526"/>
              <a:gd name="connsiteX2" fmla="*/ 125893 w 650564"/>
              <a:gd name="connsiteY2" fmla="*/ 278479 h 326526"/>
              <a:gd name="connsiteX3" fmla="*/ 221143 w 650564"/>
              <a:gd name="connsiteY3" fmla="*/ 213391 h 326526"/>
              <a:gd name="connsiteX4" fmla="*/ 432281 w 650564"/>
              <a:gd name="connsiteY4" fmla="*/ 89566 h 326526"/>
              <a:gd name="connsiteX5" fmla="*/ 532293 w 650564"/>
              <a:gd name="connsiteY5" fmla="*/ 51466 h 326526"/>
              <a:gd name="connsiteX6" fmla="*/ 637068 w 650564"/>
              <a:gd name="connsiteY6" fmla="*/ 37179 h 326526"/>
              <a:gd name="connsiteX7" fmla="*/ 637068 w 650564"/>
              <a:gd name="connsiteY7" fmla="*/ 666 h 326526"/>
              <a:gd name="connsiteX8" fmla="*/ 525943 w 650564"/>
              <a:gd name="connsiteY8" fmla="*/ 14954 h 326526"/>
              <a:gd name="connsiteX9" fmla="*/ 495781 w 650564"/>
              <a:gd name="connsiteY9" fmla="*/ 32416 h 326526"/>
              <a:gd name="connsiteX10" fmla="*/ 424343 w 650564"/>
              <a:gd name="connsiteY10" fmla="*/ 78454 h 326526"/>
              <a:gd name="connsiteX11" fmla="*/ 224318 w 650564"/>
              <a:gd name="connsiteY11" fmla="*/ 191166 h 326526"/>
              <a:gd name="connsiteX12" fmla="*/ 138593 w 650564"/>
              <a:gd name="connsiteY12" fmla="*/ 238791 h 326526"/>
              <a:gd name="connsiteX13" fmla="*/ 481 w 650564"/>
              <a:gd name="connsiteY13" fmla="*/ 310229 h 32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564" h="326526">
                <a:moveTo>
                  <a:pt x="481" y="310229"/>
                </a:moveTo>
                <a:cubicBezTo>
                  <a:pt x="-6927" y="324516"/>
                  <a:pt x="73241" y="329808"/>
                  <a:pt x="94143" y="324516"/>
                </a:cubicBezTo>
                <a:cubicBezTo>
                  <a:pt x="115045" y="319224"/>
                  <a:pt x="104726" y="297000"/>
                  <a:pt x="125893" y="278479"/>
                </a:cubicBezTo>
                <a:cubicBezTo>
                  <a:pt x="147060" y="259958"/>
                  <a:pt x="170078" y="244876"/>
                  <a:pt x="221143" y="213391"/>
                </a:cubicBezTo>
                <a:cubicBezTo>
                  <a:pt x="272208" y="181906"/>
                  <a:pt x="380423" y="116553"/>
                  <a:pt x="432281" y="89566"/>
                </a:cubicBezTo>
                <a:cubicBezTo>
                  <a:pt x="484139" y="62579"/>
                  <a:pt x="498162" y="60197"/>
                  <a:pt x="532293" y="51466"/>
                </a:cubicBezTo>
                <a:cubicBezTo>
                  <a:pt x="566424" y="42735"/>
                  <a:pt x="619606" y="45646"/>
                  <a:pt x="637068" y="37179"/>
                </a:cubicBezTo>
                <a:cubicBezTo>
                  <a:pt x="654530" y="28712"/>
                  <a:pt x="655589" y="4370"/>
                  <a:pt x="637068" y="666"/>
                </a:cubicBezTo>
                <a:cubicBezTo>
                  <a:pt x="618547" y="-3038"/>
                  <a:pt x="549491" y="9662"/>
                  <a:pt x="525943" y="14954"/>
                </a:cubicBezTo>
                <a:cubicBezTo>
                  <a:pt x="502395" y="20246"/>
                  <a:pt x="512714" y="21833"/>
                  <a:pt x="495781" y="32416"/>
                </a:cubicBezTo>
                <a:cubicBezTo>
                  <a:pt x="478848" y="42999"/>
                  <a:pt x="469587" y="51996"/>
                  <a:pt x="424343" y="78454"/>
                </a:cubicBezTo>
                <a:cubicBezTo>
                  <a:pt x="379099" y="104912"/>
                  <a:pt x="224318" y="191166"/>
                  <a:pt x="224318" y="191166"/>
                </a:cubicBezTo>
                <a:cubicBezTo>
                  <a:pt x="176693" y="217889"/>
                  <a:pt x="173783" y="220799"/>
                  <a:pt x="138593" y="238791"/>
                </a:cubicBezTo>
                <a:cubicBezTo>
                  <a:pt x="103404" y="256783"/>
                  <a:pt x="7889" y="295942"/>
                  <a:pt x="481" y="31022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: 図形 517">
            <a:extLst>
              <a:ext uri="{FF2B5EF4-FFF2-40B4-BE49-F238E27FC236}">
                <a16:creationId xmlns:a16="http://schemas.microsoft.com/office/drawing/2014/main" id="{F07E4DBE-832D-4CCA-B7A0-8D91C219D56F}"/>
              </a:ext>
            </a:extLst>
          </p:cNvPr>
          <p:cNvSpPr/>
          <p:nvPr/>
        </p:nvSpPr>
        <p:spPr>
          <a:xfrm>
            <a:off x="1106034" y="4176818"/>
            <a:ext cx="176415" cy="230246"/>
          </a:xfrm>
          <a:custGeom>
            <a:avLst/>
            <a:gdLst>
              <a:gd name="connsiteX0" fmla="*/ 29029 w 176415"/>
              <a:gd name="connsiteY0" fmla="*/ 3070 h 230246"/>
              <a:gd name="connsiteX1" fmla="*/ 6804 w 176415"/>
              <a:gd name="connsiteY1" fmla="*/ 63395 h 230246"/>
              <a:gd name="connsiteX2" fmla="*/ 6804 w 176415"/>
              <a:gd name="connsiteY2" fmla="*/ 157058 h 230246"/>
              <a:gd name="connsiteX3" fmla="*/ 3629 w 176415"/>
              <a:gd name="connsiteY3" fmla="*/ 190395 h 230246"/>
              <a:gd name="connsiteX4" fmla="*/ 63954 w 176415"/>
              <a:gd name="connsiteY4" fmla="*/ 230083 h 230246"/>
              <a:gd name="connsiteX5" fmla="*/ 87766 w 176415"/>
              <a:gd name="connsiteY5" fmla="*/ 174520 h 230246"/>
              <a:gd name="connsiteX6" fmla="*/ 173491 w 176415"/>
              <a:gd name="connsiteY6" fmla="*/ 9420 h 230246"/>
              <a:gd name="connsiteX7" fmla="*/ 151266 w 176415"/>
              <a:gd name="connsiteY7" fmla="*/ 28470 h 230246"/>
              <a:gd name="connsiteX8" fmla="*/ 100466 w 176415"/>
              <a:gd name="connsiteY8" fmla="*/ 96733 h 230246"/>
              <a:gd name="connsiteX9" fmla="*/ 57604 w 176415"/>
              <a:gd name="connsiteY9" fmla="*/ 179283 h 230246"/>
              <a:gd name="connsiteX10" fmla="*/ 48079 w 176415"/>
              <a:gd name="connsiteY10" fmla="*/ 122133 h 230246"/>
              <a:gd name="connsiteX11" fmla="*/ 29029 w 176415"/>
              <a:gd name="connsiteY11" fmla="*/ 3070 h 23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415" h="230246">
                <a:moveTo>
                  <a:pt x="29029" y="3070"/>
                </a:moveTo>
                <a:cubicBezTo>
                  <a:pt x="22150" y="-6720"/>
                  <a:pt x="10508" y="37730"/>
                  <a:pt x="6804" y="63395"/>
                </a:cubicBezTo>
                <a:cubicBezTo>
                  <a:pt x="3100" y="89060"/>
                  <a:pt x="7333" y="135891"/>
                  <a:pt x="6804" y="157058"/>
                </a:cubicBezTo>
                <a:cubicBezTo>
                  <a:pt x="6275" y="178225"/>
                  <a:pt x="-5896" y="178224"/>
                  <a:pt x="3629" y="190395"/>
                </a:cubicBezTo>
                <a:cubicBezTo>
                  <a:pt x="13154" y="202566"/>
                  <a:pt x="49931" y="232729"/>
                  <a:pt x="63954" y="230083"/>
                </a:cubicBezTo>
                <a:cubicBezTo>
                  <a:pt x="77977" y="227437"/>
                  <a:pt x="69510" y="211297"/>
                  <a:pt x="87766" y="174520"/>
                </a:cubicBezTo>
                <a:cubicBezTo>
                  <a:pt x="106022" y="137743"/>
                  <a:pt x="162908" y="33762"/>
                  <a:pt x="173491" y="9420"/>
                </a:cubicBezTo>
                <a:cubicBezTo>
                  <a:pt x="184074" y="-14922"/>
                  <a:pt x="163437" y="13918"/>
                  <a:pt x="151266" y="28470"/>
                </a:cubicBezTo>
                <a:cubicBezTo>
                  <a:pt x="139095" y="43022"/>
                  <a:pt x="116076" y="71598"/>
                  <a:pt x="100466" y="96733"/>
                </a:cubicBezTo>
                <a:cubicBezTo>
                  <a:pt x="84856" y="121869"/>
                  <a:pt x="66335" y="175050"/>
                  <a:pt x="57604" y="179283"/>
                </a:cubicBezTo>
                <a:cubicBezTo>
                  <a:pt x="48873" y="183516"/>
                  <a:pt x="49402" y="148062"/>
                  <a:pt x="48079" y="122133"/>
                </a:cubicBezTo>
                <a:cubicBezTo>
                  <a:pt x="46756" y="96204"/>
                  <a:pt x="35908" y="12860"/>
                  <a:pt x="29029" y="307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: 図形 529">
            <a:extLst>
              <a:ext uri="{FF2B5EF4-FFF2-40B4-BE49-F238E27FC236}">
                <a16:creationId xmlns:a16="http://schemas.microsoft.com/office/drawing/2014/main" id="{0CB4416D-7431-462B-BF5F-775E332D2039}"/>
              </a:ext>
            </a:extLst>
          </p:cNvPr>
          <p:cNvSpPr/>
          <p:nvPr/>
        </p:nvSpPr>
        <p:spPr>
          <a:xfrm>
            <a:off x="1204673" y="4176587"/>
            <a:ext cx="107508" cy="219281"/>
          </a:xfrm>
          <a:custGeom>
            <a:avLst/>
            <a:gdLst>
              <a:gd name="connsiteX0" fmla="*/ 240 w 107508"/>
              <a:gd name="connsiteY0" fmla="*/ 216026 h 219281"/>
              <a:gd name="connsiteX1" fmla="*/ 92315 w 107508"/>
              <a:gd name="connsiteY1" fmla="*/ 9651 h 219281"/>
              <a:gd name="connsiteX2" fmla="*/ 98665 w 107508"/>
              <a:gd name="connsiteY2" fmla="*/ 41401 h 219281"/>
              <a:gd name="connsiteX3" fmla="*/ 106602 w 107508"/>
              <a:gd name="connsiteY3" fmla="*/ 108076 h 219281"/>
              <a:gd name="connsiteX4" fmla="*/ 105015 w 107508"/>
              <a:gd name="connsiteY4" fmla="*/ 173163 h 219281"/>
              <a:gd name="connsiteX5" fmla="*/ 85965 w 107508"/>
              <a:gd name="connsiteY5" fmla="*/ 127126 h 219281"/>
              <a:gd name="connsiteX6" fmla="*/ 84377 w 107508"/>
              <a:gd name="connsiteY6" fmla="*/ 68388 h 219281"/>
              <a:gd name="connsiteX7" fmla="*/ 65327 w 107508"/>
              <a:gd name="connsiteY7" fmla="*/ 131888 h 219281"/>
              <a:gd name="connsiteX8" fmla="*/ 240 w 107508"/>
              <a:gd name="connsiteY8" fmla="*/ 216026 h 21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08" h="219281">
                <a:moveTo>
                  <a:pt x="240" y="216026"/>
                </a:moveTo>
                <a:cubicBezTo>
                  <a:pt x="4738" y="195653"/>
                  <a:pt x="75911" y="38755"/>
                  <a:pt x="92315" y="9651"/>
                </a:cubicBezTo>
                <a:cubicBezTo>
                  <a:pt x="108719" y="-19453"/>
                  <a:pt x="96284" y="24997"/>
                  <a:pt x="98665" y="41401"/>
                </a:cubicBezTo>
                <a:cubicBezTo>
                  <a:pt x="101046" y="57805"/>
                  <a:pt x="105544" y="86116"/>
                  <a:pt x="106602" y="108076"/>
                </a:cubicBezTo>
                <a:cubicBezTo>
                  <a:pt x="107660" y="130036"/>
                  <a:pt x="108455" y="169988"/>
                  <a:pt x="105015" y="173163"/>
                </a:cubicBezTo>
                <a:cubicBezTo>
                  <a:pt x="101575" y="176338"/>
                  <a:pt x="89405" y="144588"/>
                  <a:pt x="85965" y="127126"/>
                </a:cubicBezTo>
                <a:cubicBezTo>
                  <a:pt x="82525" y="109663"/>
                  <a:pt x="87817" y="67594"/>
                  <a:pt x="84377" y="68388"/>
                </a:cubicBezTo>
                <a:cubicBezTo>
                  <a:pt x="80937" y="69182"/>
                  <a:pt x="74852" y="108340"/>
                  <a:pt x="65327" y="131888"/>
                </a:cubicBezTo>
                <a:cubicBezTo>
                  <a:pt x="55802" y="155436"/>
                  <a:pt x="-4258" y="236399"/>
                  <a:pt x="240" y="21602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: 図形 548">
            <a:extLst>
              <a:ext uri="{FF2B5EF4-FFF2-40B4-BE49-F238E27FC236}">
                <a16:creationId xmlns:a16="http://schemas.microsoft.com/office/drawing/2014/main" id="{CB686C7A-BE06-4AF5-ADE3-04BD62DCBF40}"/>
              </a:ext>
            </a:extLst>
          </p:cNvPr>
          <p:cNvSpPr/>
          <p:nvPr/>
        </p:nvSpPr>
        <p:spPr>
          <a:xfrm>
            <a:off x="1309592" y="4102013"/>
            <a:ext cx="45568" cy="263822"/>
          </a:xfrm>
          <a:custGeom>
            <a:avLst/>
            <a:gdLst>
              <a:gd name="connsiteX0" fmla="*/ 44546 w 45568"/>
              <a:gd name="connsiteY0" fmla="*/ 87 h 263822"/>
              <a:gd name="connsiteX1" fmla="*/ 25496 w 45568"/>
              <a:gd name="connsiteY1" fmla="*/ 93750 h 263822"/>
              <a:gd name="connsiteX2" fmla="*/ 11208 w 45568"/>
              <a:gd name="connsiteY2" fmla="*/ 158837 h 263822"/>
              <a:gd name="connsiteX3" fmla="*/ 96 w 45568"/>
              <a:gd name="connsiteY3" fmla="*/ 230275 h 263822"/>
              <a:gd name="connsiteX4" fmla="*/ 17558 w 45568"/>
              <a:gd name="connsiteY4" fmla="*/ 263612 h 263822"/>
              <a:gd name="connsiteX5" fmla="*/ 25496 w 45568"/>
              <a:gd name="connsiteY5" fmla="*/ 215987 h 263822"/>
              <a:gd name="connsiteX6" fmla="*/ 39783 w 45568"/>
              <a:gd name="connsiteY6" fmla="*/ 111212 h 263822"/>
              <a:gd name="connsiteX7" fmla="*/ 44546 w 45568"/>
              <a:gd name="connsiteY7" fmla="*/ 87 h 26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68" h="263822">
                <a:moveTo>
                  <a:pt x="44546" y="87"/>
                </a:moveTo>
                <a:cubicBezTo>
                  <a:pt x="42165" y="-2823"/>
                  <a:pt x="31052" y="67292"/>
                  <a:pt x="25496" y="93750"/>
                </a:cubicBezTo>
                <a:cubicBezTo>
                  <a:pt x="19940" y="120208"/>
                  <a:pt x="15441" y="136083"/>
                  <a:pt x="11208" y="158837"/>
                </a:cubicBezTo>
                <a:cubicBezTo>
                  <a:pt x="6975" y="181591"/>
                  <a:pt x="-962" y="212813"/>
                  <a:pt x="96" y="230275"/>
                </a:cubicBezTo>
                <a:cubicBezTo>
                  <a:pt x="1154" y="247737"/>
                  <a:pt x="13325" y="265993"/>
                  <a:pt x="17558" y="263612"/>
                </a:cubicBezTo>
                <a:cubicBezTo>
                  <a:pt x="21791" y="261231"/>
                  <a:pt x="21792" y="241387"/>
                  <a:pt x="25496" y="215987"/>
                </a:cubicBezTo>
                <a:cubicBezTo>
                  <a:pt x="29200" y="190587"/>
                  <a:pt x="34491" y="143491"/>
                  <a:pt x="39783" y="111212"/>
                </a:cubicBezTo>
                <a:cubicBezTo>
                  <a:pt x="45075" y="78933"/>
                  <a:pt x="46927" y="2997"/>
                  <a:pt x="44546" y="8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: 図形 563">
            <a:extLst>
              <a:ext uri="{FF2B5EF4-FFF2-40B4-BE49-F238E27FC236}">
                <a16:creationId xmlns:a16="http://schemas.microsoft.com/office/drawing/2014/main" id="{EF10E0BC-99C3-478A-ACD1-0B3A1BA8A393}"/>
              </a:ext>
            </a:extLst>
          </p:cNvPr>
          <p:cNvSpPr/>
          <p:nvPr/>
        </p:nvSpPr>
        <p:spPr>
          <a:xfrm>
            <a:off x="1350754" y="4098426"/>
            <a:ext cx="164780" cy="287104"/>
          </a:xfrm>
          <a:custGeom>
            <a:avLst/>
            <a:gdLst>
              <a:gd name="connsiteX0" fmla="*/ 6559 w 164780"/>
              <a:gd name="connsiteY0" fmla="*/ 14787 h 287104"/>
              <a:gd name="connsiteX1" fmla="*/ 35134 w 164780"/>
              <a:gd name="connsiteY1" fmla="*/ 100512 h 287104"/>
              <a:gd name="connsiteX2" fmla="*/ 44659 w 164780"/>
              <a:gd name="connsiteY2" fmla="*/ 187824 h 287104"/>
              <a:gd name="connsiteX3" fmla="*/ 74821 w 164780"/>
              <a:gd name="connsiteY3" fmla="*/ 119562 h 287104"/>
              <a:gd name="connsiteX4" fmla="*/ 116096 w 164780"/>
              <a:gd name="connsiteY4" fmla="*/ 2087 h 287104"/>
              <a:gd name="connsiteX5" fmla="*/ 163721 w 164780"/>
              <a:gd name="connsiteY5" fmla="*/ 44949 h 287104"/>
              <a:gd name="connsiteX6" fmla="*/ 144671 w 164780"/>
              <a:gd name="connsiteY6" fmla="*/ 52887 h 287104"/>
              <a:gd name="connsiteX7" fmla="*/ 93871 w 164780"/>
              <a:gd name="connsiteY7" fmla="*/ 133849 h 287104"/>
              <a:gd name="connsiteX8" fmla="*/ 60534 w 164780"/>
              <a:gd name="connsiteY8" fmla="*/ 268787 h 287104"/>
              <a:gd name="connsiteX9" fmla="*/ 27196 w 164780"/>
              <a:gd name="connsiteY9" fmla="*/ 273549 h 287104"/>
              <a:gd name="connsiteX10" fmla="*/ 9734 w 164780"/>
              <a:gd name="connsiteY10" fmla="*/ 154487 h 287104"/>
              <a:gd name="connsiteX11" fmla="*/ 6559 w 164780"/>
              <a:gd name="connsiteY11" fmla="*/ 76699 h 287104"/>
              <a:gd name="connsiteX12" fmla="*/ 209 w 164780"/>
              <a:gd name="connsiteY12" fmla="*/ 114799 h 287104"/>
              <a:gd name="connsiteX13" fmla="*/ 6559 w 164780"/>
              <a:gd name="connsiteY13" fmla="*/ 14787 h 2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780" h="287104">
                <a:moveTo>
                  <a:pt x="6559" y="14787"/>
                </a:moveTo>
                <a:cubicBezTo>
                  <a:pt x="12380" y="12406"/>
                  <a:pt x="28784" y="71673"/>
                  <a:pt x="35134" y="100512"/>
                </a:cubicBezTo>
                <a:cubicBezTo>
                  <a:pt x="41484" y="129351"/>
                  <a:pt x="38044" y="184649"/>
                  <a:pt x="44659" y="187824"/>
                </a:cubicBezTo>
                <a:cubicBezTo>
                  <a:pt x="51274" y="190999"/>
                  <a:pt x="62915" y="150518"/>
                  <a:pt x="74821" y="119562"/>
                </a:cubicBezTo>
                <a:cubicBezTo>
                  <a:pt x="86727" y="88606"/>
                  <a:pt x="101279" y="14522"/>
                  <a:pt x="116096" y="2087"/>
                </a:cubicBezTo>
                <a:cubicBezTo>
                  <a:pt x="130913" y="-10348"/>
                  <a:pt x="158958" y="36482"/>
                  <a:pt x="163721" y="44949"/>
                </a:cubicBezTo>
                <a:cubicBezTo>
                  <a:pt x="168484" y="53416"/>
                  <a:pt x="156313" y="38071"/>
                  <a:pt x="144671" y="52887"/>
                </a:cubicBezTo>
                <a:cubicBezTo>
                  <a:pt x="133029" y="67703"/>
                  <a:pt x="107894" y="97866"/>
                  <a:pt x="93871" y="133849"/>
                </a:cubicBezTo>
                <a:cubicBezTo>
                  <a:pt x="79848" y="169832"/>
                  <a:pt x="71646" y="245504"/>
                  <a:pt x="60534" y="268787"/>
                </a:cubicBezTo>
                <a:cubicBezTo>
                  <a:pt x="49422" y="292070"/>
                  <a:pt x="35663" y="292599"/>
                  <a:pt x="27196" y="273549"/>
                </a:cubicBezTo>
                <a:cubicBezTo>
                  <a:pt x="18729" y="254499"/>
                  <a:pt x="13174" y="187295"/>
                  <a:pt x="9734" y="154487"/>
                </a:cubicBezTo>
                <a:cubicBezTo>
                  <a:pt x="6294" y="121679"/>
                  <a:pt x="8146" y="83314"/>
                  <a:pt x="6559" y="76699"/>
                </a:cubicBezTo>
                <a:cubicBezTo>
                  <a:pt x="4972" y="70084"/>
                  <a:pt x="1003" y="121414"/>
                  <a:pt x="209" y="114799"/>
                </a:cubicBezTo>
                <a:cubicBezTo>
                  <a:pt x="-585" y="108184"/>
                  <a:pt x="738" y="17168"/>
                  <a:pt x="6559" y="1478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: 図形 575">
            <a:extLst>
              <a:ext uri="{FF2B5EF4-FFF2-40B4-BE49-F238E27FC236}">
                <a16:creationId xmlns:a16="http://schemas.microsoft.com/office/drawing/2014/main" id="{3C14323F-7C6A-4684-A742-92D3F94729FA}"/>
              </a:ext>
            </a:extLst>
          </p:cNvPr>
          <p:cNvSpPr/>
          <p:nvPr/>
        </p:nvSpPr>
        <p:spPr>
          <a:xfrm>
            <a:off x="1442390" y="4025567"/>
            <a:ext cx="311835" cy="367377"/>
          </a:xfrm>
          <a:custGeom>
            <a:avLst/>
            <a:gdLst>
              <a:gd name="connsiteX0" fmla="*/ 311798 w 311835"/>
              <a:gd name="connsiteY0" fmla="*/ 74946 h 367377"/>
              <a:gd name="connsiteX1" fmla="*/ 219723 w 311835"/>
              <a:gd name="connsiteY1" fmla="*/ 49546 h 367377"/>
              <a:gd name="connsiteX2" fmla="*/ 151460 w 311835"/>
              <a:gd name="connsiteY2" fmla="*/ 93996 h 367377"/>
              <a:gd name="connsiteX3" fmla="*/ 73673 w 311835"/>
              <a:gd name="connsiteY3" fmla="*/ 190833 h 367377"/>
              <a:gd name="connsiteX4" fmla="*/ 48273 w 311835"/>
              <a:gd name="connsiteY4" fmla="*/ 252746 h 367377"/>
              <a:gd name="connsiteX5" fmla="*/ 43510 w 311835"/>
              <a:gd name="connsiteY5" fmla="*/ 321008 h 367377"/>
              <a:gd name="connsiteX6" fmla="*/ 89548 w 311835"/>
              <a:gd name="connsiteY6" fmla="*/ 316246 h 367377"/>
              <a:gd name="connsiteX7" fmla="*/ 148285 w 311835"/>
              <a:gd name="connsiteY7" fmla="*/ 281321 h 367377"/>
              <a:gd name="connsiteX8" fmla="*/ 232423 w 311835"/>
              <a:gd name="connsiteY8" fmla="*/ 217821 h 367377"/>
              <a:gd name="connsiteX9" fmla="*/ 170510 w 311835"/>
              <a:gd name="connsiteY9" fmla="*/ 257508 h 367377"/>
              <a:gd name="connsiteX10" fmla="*/ 46685 w 311835"/>
              <a:gd name="connsiteY10" fmla="*/ 363871 h 367377"/>
              <a:gd name="connsiteX11" fmla="*/ 2235 w 311835"/>
              <a:gd name="connsiteY11" fmla="*/ 332121 h 367377"/>
              <a:gd name="connsiteX12" fmla="*/ 16523 w 311835"/>
              <a:gd name="connsiteY12" fmla="*/ 236871 h 367377"/>
              <a:gd name="connsiteX13" fmla="*/ 100660 w 311835"/>
              <a:gd name="connsiteY13" fmla="*/ 78121 h 367377"/>
              <a:gd name="connsiteX14" fmla="*/ 208610 w 311835"/>
              <a:gd name="connsiteY14" fmla="*/ 333 h 367377"/>
              <a:gd name="connsiteX15" fmla="*/ 311798 w 311835"/>
              <a:gd name="connsiteY15" fmla="*/ 74946 h 36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835" h="367377">
                <a:moveTo>
                  <a:pt x="311798" y="74946"/>
                </a:moveTo>
                <a:cubicBezTo>
                  <a:pt x="313650" y="83148"/>
                  <a:pt x="246446" y="46371"/>
                  <a:pt x="219723" y="49546"/>
                </a:cubicBezTo>
                <a:cubicBezTo>
                  <a:pt x="193000" y="52721"/>
                  <a:pt x="175802" y="70448"/>
                  <a:pt x="151460" y="93996"/>
                </a:cubicBezTo>
                <a:cubicBezTo>
                  <a:pt x="127118" y="117544"/>
                  <a:pt x="90871" y="164375"/>
                  <a:pt x="73673" y="190833"/>
                </a:cubicBezTo>
                <a:cubicBezTo>
                  <a:pt x="56475" y="217291"/>
                  <a:pt x="53300" y="231050"/>
                  <a:pt x="48273" y="252746"/>
                </a:cubicBezTo>
                <a:cubicBezTo>
                  <a:pt x="43246" y="274442"/>
                  <a:pt x="36631" y="310425"/>
                  <a:pt x="43510" y="321008"/>
                </a:cubicBezTo>
                <a:cubicBezTo>
                  <a:pt x="50389" y="331591"/>
                  <a:pt x="72085" y="322861"/>
                  <a:pt x="89548" y="316246"/>
                </a:cubicBezTo>
                <a:cubicBezTo>
                  <a:pt x="107010" y="309632"/>
                  <a:pt x="124473" y="297725"/>
                  <a:pt x="148285" y="281321"/>
                </a:cubicBezTo>
                <a:cubicBezTo>
                  <a:pt x="172097" y="264917"/>
                  <a:pt x="228719" y="221790"/>
                  <a:pt x="232423" y="217821"/>
                </a:cubicBezTo>
                <a:cubicBezTo>
                  <a:pt x="236127" y="213852"/>
                  <a:pt x="201466" y="233166"/>
                  <a:pt x="170510" y="257508"/>
                </a:cubicBezTo>
                <a:cubicBezTo>
                  <a:pt x="139554" y="281850"/>
                  <a:pt x="74731" y="351436"/>
                  <a:pt x="46685" y="363871"/>
                </a:cubicBezTo>
                <a:cubicBezTo>
                  <a:pt x="18639" y="376306"/>
                  <a:pt x="7262" y="353288"/>
                  <a:pt x="2235" y="332121"/>
                </a:cubicBezTo>
                <a:cubicBezTo>
                  <a:pt x="-2792" y="310954"/>
                  <a:pt x="119" y="279204"/>
                  <a:pt x="16523" y="236871"/>
                </a:cubicBezTo>
                <a:cubicBezTo>
                  <a:pt x="32927" y="194538"/>
                  <a:pt x="68646" y="117544"/>
                  <a:pt x="100660" y="78121"/>
                </a:cubicBezTo>
                <a:cubicBezTo>
                  <a:pt x="132674" y="38698"/>
                  <a:pt x="171039" y="6154"/>
                  <a:pt x="208610" y="333"/>
                </a:cubicBezTo>
                <a:cubicBezTo>
                  <a:pt x="246181" y="-5488"/>
                  <a:pt x="309946" y="66744"/>
                  <a:pt x="311798" y="7494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: 図形 586">
            <a:extLst>
              <a:ext uri="{FF2B5EF4-FFF2-40B4-BE49-F238E27FC236}">
                <a16:creationId xmlns:a16="http://schemas.microsoft.com/office/drawing/2014/main" id="{D98AD444-1CD9-45FF-83BE-CCCF566EDABE}"/>
              </a:ext>
            </a:extLst>
          </p:cNvPr>
          <p:cNvSpPr/>
          <p:nvPr/>
        </p:nvSpPr>
        <p:spPr>
          <a:xfrm>
            <a:off x="1476452" y="4179757"/>
            <a:ext cx="233511" cy="118578"/>
          </a:xfrm>
          <a:custGeom>
            <a:avLst/>
            <a:gdLst>
              <a:gd name="connsiteX0" fmla="*/ 188836 w 233511"/>
              <a:gd name="connsiteY0" fmla="*/ 63631 h 118578"/>
              <a:gd name="connsiteX1" fmla="*/ 99936 w 233511"/>
              <a:gd name="connsiteY1" fmla="*/ 38231 h 118578"/>
              <a:gd name="connsiteX2" fmla="*/ 41198 w 233511"/>
              <a:gd name="connsiteY2" fmla="*/ 71568 h 118578"/>
              <a:gd name="connsiteX3" fmla="*/ 134861 w 233511"/>
              <a:gd name="connsiteY3" fmla="*/ 46168 h 118578"/>
              <a:gd name="connsiteX4" fmla="*/ 50723 w 233511"/>
              <a:gd name="connsiteY4" fmla="*/ 89031 h 118578"/>
              <a:gd name="connsiteX5" fmla="*/ 3098 w 233511"/>
              <a:gd name="connsiteY5" fmla="*/ 79506 h 118578"/>
              <a:gd name="connsiteX6" fmla="*/ 138036 w 233511"/>
              <a:gd name="connsiteY6" fmla="*/ 17593 h 118578"/>
              <a:gd name="connsiteX7" fmla="*/ 184073 w 233511"/>
              <a:gd name="connsiteY7" fmla="*/ 131 h 118578"/>
              <a:gd name="connsiteX8" fmla="*/ 233286 w 233511"/>
              <a:gd name="connsiteY8" fmla="*/ 23943 h 118578"/>
              <a:gd name="connsiteX9" fmla="*/ 163436 w 233511"/>
              <a:gd name="connsiteY9" fmla="*/ 117606 h 118578"/>
              <a:gd name="connsiteX10" fmla="*/ 188836 w 233511"/>
              <a:gd name="connsiteY10" fmla="*/ 63631 h 11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511" h="118578">
                <a:moveTo>
                  <a:pt x="188836" y="63631"/>
                </a:moveTo>
                <a:cubicBezTo>
                  <a:pt x="178253" y="50402"/>
                  <a:pt x="124542" y="36908"/>
                  <a:pt x="99936" y="38231"/>
                </a:cubicBezTo>
                <a:cubicBezTo>
                  <a:pt x="75330" y="39554"/>
                  <a:pt x="35377" y="70245"/>
                  <a:pt x="41198" y="71568"/>
                </a:cubicBezTo>
                <a:cubicBezTo>
                  <a:pt x="47019" y="72891"/>
                  <a:pt x="133274" y="43258"/>
                  <a:pt x="134861" y="46168"/>
                </a:cubicBezTo>
                <a:cubicBezTo>
                  <a:pt x="136448" y="49078"/>
                  <a:pt x="72683" y="83475"/>
                  <a:pt x="50723" y="89031"/>
                </a:cubicBezTo>
                <a:cubicBezTo>
                  <a:pt x="28763" y="94587"/>
                  <a:pt x="-11454" y="91412"/>
                  <a:pt x="3098" y="79506"/>
                </a:cubicBezTo>
                <a:cubicBezTo>
                  <a:pt x="17650" y="67600"/>
                  <a:pt x="107874" y="30822"/>
                  <a:pt x="138036" y="17593"/>
                </a:cubicBezTo>
                <a:cubicBezTo>
                  <a:pt x="168198" y="4364"/>
                  <a:pt x="168198" y="-927"/>
                  <a:pt x="184073" y="131"/>
                </a:cubicBezTo>
                <a:cubicBezTo>
                  <a:pt x="199948" y="1189"/>
                  <a:pt x="236725" y="4364"/>
                  <a:pt x="233286" y="23943"/>
                </a:cubicBezTo>
                <a:cubicBezTo>
                  <a:pt x="229847" y="43522"/>
                  <a:pt x="172961" y="109139"/>
                  <a:pt x="163436" y="117606"/>
                </a:cubicBezTo>
                <a:cubicBezTo>
                  <a:pt x="153911" y="126073"/>
                  <a:pt x="199419" y="76860"/>
                  <a:pt x="188836" y="63631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: 図形 587">
            <a:extLst>
              <a:ext uri="{FF2B5EF4-FFF2-40B4-BE49-F238E27FC236}">
                <a16:creationId xmlns:a16="http://schemas.microsoft.com/office/drawing/2014/main" id="{C509E1DB-798B-483F-9507-858050999C0C}"/>
              </a:ext>
            </a:extLst>
          </p:cNvPr>
          <p:cNvSpPr/>
          <p:nvPr/>
        </p:nvSpPr>
        <p:spPr>
          <a:xfrm>
            <a:off x="1614194" y="4153695"/>
            <a:ext cx="257587" cy="231027"/>
          </a:xfrm>
          <a:custGeom>
            <a:avLst/>
            <a:gdLst>
              <a:gd name="connsiteX0" fmla="*/ 193969 w 257587"/>
              <a:gd name="connsiteY0" fmla="*/ 3968 h 231027"/>
              <a:gd name="connsiteX1" fmla="*/ 28869 w 257587"/>
              <a:gd name="connsiteY1" fmla="*/ 116680 h 231027"/>
              <a:gd name="connsiteX2" fmla="*/ 5056 w 257587"/>
              <a:gd name="connsiteY2" fmla="*/ 186530 h 231027"/>
              <a:gd name="connsiteX3" fmla="*/ 86019 w 257587"/>
              <a:gd name="connsiteY3" fmla="*/ 230980 h 231027"/>
              <a:gd name="connsiteX4" fmla="*/ 235244 w 257587"/>
              <a:gd name="connsiteY4" fmla="*/ 178593 h 231027"/>
              <a:gd name="connsiteX5" fmla="*/ 186031 w 257587"/>
              <a:gd name="connsiteY5" fmla="*/ 192880 h 231027"/>
              <a:gd name="connsiteX6" fmla="*/ 68556 w 257587"/>
              <a:gd name="connsiteY6" fmla="*/ 197643 h 231027"/>
              <a:gd name="connsiteX7" fmla="*/ 54269 w 257587"/>
              <a:gd name="connsiteY7" fmla="*/ 170655 h 231027"/>
              <a:gd name="connsiteX8" fmla="*/ 120944 w 257587"/>
              <a:gd name="connsiteY8" fmla="*/ 83343 h 231027"/>
              <a:gd name="connsiteX9" fmla="*/ 255881 w 257587"/>
              <a:gd name="connsiteY9" fmla="*/ 29368 h 231027"/>
              <a:gd name="connsiteX10" fmla="*/ 193969 w 257587"/>
              <a:gd name="connsiteY10" fmla="*/ 3968 h 23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587" h="231027">
                <a:moveTo>
                  <a:pt x="193969" y="3968"/>
                </a:moveTo>
                <a:cubicBezTo>
                  <a:pt x="156134" y="18520"/>
                  <a:pt x="60354" y="86253"/>
                  <a:pt x="28869" y="116680"/>
                </a:cubicBezTo>
                <a:cubicBezTo>
                  <a:pt x="-2616" y="147107"/>
                  <a:pt x="-4469" y="167480"/>
                  <a:pt x="5056" y="186530"/>
                </a:cubicBezTo>
                <a:cubicBezTo>
                  <a:pt x="14581" y="205580"/>
                  <a:pt x="47654" y="232303"/>
                  <a:pt x="86019" y="230980"/>
                </a:cubicBezTo>
                <a:cubicBezTo>
                  <a:pt x="124384" y="229657"/>
                  <a:pt x="235244" y="178593"/>
                  <a:pt x="235244" y="178593"/>
                </a:cubicBezTo>
                <a:cubicBezTo>
                  <a:pt x="251913" y="172243"/>
                  <a:pt x="213812" y="189705"/>
                  <a:pt x="186031" y="192880"/>
                </a:cubicBezTo>
                <a:cubicBezTo>
                  <a:pt x="158250" y="196055"/>
                  <a:pt x="90516" y="201347"/>
                  <a:pt x="68556" y="197643"/>
                </a:cubicBezTo>
                <a:cubicBezTo>
                  <a:pt x="46596" y="193939"/>
                  <a:pt x="45538" y="189705"/>
                  <a:pt x="54269" y="170655"/>
                </a:cubicBezTo>
                <a:cubicBezTo>
                  <a:pt x="63000" y="151605"/>
                  <a:pt x="87342" y="106891"/>
                  <a:pt x="120944" y="83343"/>
                </a:cubicBezTo>
                <a:cubicBezTo>
                  <a:pt x="154546" y="59795"/>
                  <a:pt x="246092" y="39951"/>
                  <a:pt x="255881" y="29368"/>
                </a:cubicBezTo>
                <a:cubicBezTo>
                  <a:pt x="265670" y="18785"/>
                  <a:pt x="231804" y="-10584"/>
                  <a:pt x="193969" y="396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: 図形 588">
            <a:extLst>
              <a:ext uri="{FF2B5EF4-FFF2-40B4-BE49-F238E27FC236}">
                <a16:creationId xmlns:a16="http://schemas.microsoft.com/office/drawing/2014/main" id="{FE6FA01B-0018-430E-911A-8C701BCC31DF}"/>
              </a:ext>
            </a:extLst>
          </p:cNvPr>
          <p:cNvSpPr/>
          <p:nvPr/>
        </p:nvSpPr>
        <p:spPr>
          <a:xfrm>
            <a:off x="1570874" y="4263854"/>
            <a:ext cx="271762" cy="133016"/>
          </a:xfrm>
          <a:custGeom>
            <a:avLst/>
            <a:gdLst>
              <a:gd name="connsiteX0" fmla="*/ 751 w 271762"/>
              <a:gd name="connsiteY0" fmla="*/ 131934 h 133016"/>
              <a:gd name="connsiteX1" fmla="*/ 127751 w 271762"/>
              <a:gd name="connsiteY1" fmla="*/ 71609 h 133016"/>
              <a:gd name="connsiteX2" fmla="*/ 262689 w 271762"/>
              <a:gd name="connsiteY2" fmla="*/ 12871 h 133016"/>
              <a:gd name="connsiteX3" fmla="*/ 251576 w 271762"/>
              <a:gd name="connsiteY3" fmla="*/ 171 h 133016"/>
              <a:gd name="connsiteX4" fmla="*/ 188076 w 271762"/>
              <a:gd name="connsiteY4" fmla="*/ 17634 h 133016"/>
              <a:gd name="connsiteX5" fmla="*/ 751 w 271762"/>
              <a:gd name="connsiteY5" fmla="*/ 131934 h 13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62" h="133016">
                <a:moveTo>
                  <a:pt x="751" y="131934"/>
                </a:moveTo>
                <a:cubicBezTo>
                  <a:pt x="-9303" y="140930"/>
                  <a:pt x="84095" y="91453"/>
                  <a:pt x="127751" y="71609"/>
                </a:cubicBezTo>
                <a:cubicBezTo>
                  <a:pt x="171407" y="51765"/>
                  <a:pt x="242052" y="24777"/>
                  <a:pt x="262689" y="12871"/>
                </a:cubicBezTo>
                <a:cubicBezTo>
                  <a:pt x="283326" y="965"/>
                  <a:pt x="264011" y="-623"/>
                  <a:pt x="251576" y="171"/>
                </a:cubicBezTo>
                <a:cubicBezTo>
                  <a:pt x="239141" y="965"/>
                  <a:pt x="229351" y="-2739"/>
                  <a:pt x="188076" y="17634"/>
                </a:cubicBezTo>
                <a:cubicBezTo>
                  <a:pt x="146801" y="38007"/>
                  <a:pt x="10805" y="122938"/>
                  <a:pt x="751" y="13193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: 図形 589">
            <a:extLst>
              <a:ext uri="{FF2B5EF4-FFF2-40B4-BE49-F238E27FC236}">
                <a16:creationId xmlns:a16="http://schemas.microsoft.com/office/drawing/2014/main" id="{6BC3D480-65FA-448F-A189-2D112607CEA6}"/>
              </a:ext>
            </a:extLst>
          </p:cNvPr>
          <p:cNvSpPr/>
          <p:nvPr/>
        </p:nvSpPr>
        <p:spPr>
          <a:xfrm>
            <a:off x="1776089" y="3892607"/>
            <a:ext cx="216003" cy="503490"/>
          </a:xfrm>
          <a:custGeom>
            <a:avLst/>
            <a:gdLst>
              <a:gd name="connsiteX0" fmla="*/ 124149 w 216003"/>
              <a:gd name="connsiteY0" fmla="*/ 3118 h 503490"/>
              <a:gd name="connsiteX1" fmla="*/ 113036 w 216003"/>
              <a:gd name="connsiteY1" fmla="*/ 136468 h 503490"/>
              <a:gd name="connsiteX2" fmla="*/ 62236 w 216003"/>
              <a:gd name="connsiteY2" fmla="*/ 299981 h 503490"/>
              <a:gd name="connsiteX3" fmla="*/ 43186 w 216003"/>
              <a:gd name="connsiteY3" fmla="*/ 450793 h 503490"/>
              <a:gd name="connsiteX4" fmla="*/ 28899 w 216003"/>
              <a:gd name="connsiteY4" fmla="*/ 479368 h 503490"/>
              <a:gd name="connsiteX5" fmla="*/ 324 w 216003"/>
              <a:gd name="connsiteY5" fmla="*/ 500006 h 503490"/>
              <a:gd name="connsiteX6" fmla="*/ 49536 w 216003"/>
              <a:gd name="connsiteY6" fmla="*/ 496831 h 503490"/>
              <a:gd name="connsiteX7" fmla="*/ 209874 w 216003"/>
              <a:gd name="connsiteY7" fmla="*/ 436506 h 503490"/>
              <a:gd name="connsiteX8" fmla="*/ 170186 w 216003"/>
              <a:gd name="connsiteY8" fmla="*/ 428568 h 503490"/>
              <a:gd name="connsiteX9" fmla="*/ 52711 w 216003"/>
              <a:gd name="connsiteY9" fmla="*/ 465081 h 503490"/>
              <a:gd name="connsiteX10" fmla="*/ 63824 w 216003"/>
              <a:gd name="connsiteY10" fmla="*/ 380943 h 503490"/>
              <a:gd name="connsiteX11" fmla="*/ 138436 w 216003"/>
              <a:gd name="connsiteY11" fmla="*/ 163456 h 503490"/>
              <a:gd name="connsiteX12" fmla="*/ 182886 w 216003"/>
              <a:gd name="connsiteY12" fmla="*/ 50743 h 503490"/>
              <a:gd name="connsiteX13" fmla="*/ 124149 w 216003"/>
              <a:gd name="connsiteY13" fmla="*/ 3118 h 50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003" h="503490">
                <a:moveTo>
                  <a:pt x="124149" y="3118"/>
                </a:moveTo>
                <a:cubicBezTo>
                  <a:pt x="112507" y="17405"/>
                  <a:pt x="123355" y="86991"/>
                  <a:pt x="113036" y="136468"/>
                </a:cubicBezTo>
                <a:cubicBezTo>
                  <a:pt x="102717" y="185945"/>
                  <a:pt x="73878" y="247594"/>
                  <a:pt x="62236" y="299981"/>
                </a:cubicBezTo>
                <a:cubicBezTo>
                  <a:pt x="50594" y="352368"/>
                  <a:pt x="48742" y="420895"/>
                  <a:pt x="43186" y="450793"/>
                </a:cubicBezTo>
                <a:cubicBezTo>
                  <a:pt x="37630" y="480691"/>
                  <a:pt x="36043" y="471166"/>
                  <a:pt x="28899" y="479368"/>
                </a:cubicBezTo>
                <a:cubicBezTo>
                  <a:pt x="21755" y="487570"/>
                  <a:pt x="-3116" y="497096"/>
                  <a:pt x="324" y="500006"/>
                </a:cubicBezTo>
                <a:cubicBezTo>
                  <a:pt x="3763" y="502917"/>
                  <a:pt x="14611" y="507414"/>
                  <a:pt x="49536" y="496831"/>
                </a:cubicBezTo>
                <a:cubicBezTo>
                  <a:pt x="84461" y="486248"/>
                  <a:pt x="189766" y="447883"/>
                  <a:pt x="209874" y="436506"/>
                </a:cubicBezTo>
                <a:cubicBezTo>
                  <a:pt x="229982" y="425129"/>
                  <a:pt x="196380" y="423806"/>
                  <a:pt x="170186" y="428568"/>
                </a:cubicBezTo>
                <a:cubicBezTo>
                  <a:pt x="143992" y="433330"/>
                  <a:pt x="70438" y="473018"/>
                  <a:pt x="52711" y="465081"/>
                </a:cubicBezTo>
                <a:cubicBezTo>
                  <a:pt x="34984" y="457144"/>
                  <a:pt x="49537" y="431214"/>
                  <a:pt x="63824" y="380943"/>
                </a:cubicBezTo>
                <a:cubicBezTo>
                  <a:pt x="78111" y="330672"/>
                  <a:pt x="118592" y="218489"/>
                  <a:pt x="138436" y="163456"/>
                </a:cubicBezTo>
                <a:cubicBezTo>
                  <a:pt x="158280" y="108423"/>
                  <a:pt x="181034" y="74555"/>
                  <a:pt x="182886" y="50743"/>
                </a:cubicBezTo>
                <a:cubicBezTo>
                  <a:pt x="184738" y="26931"/>
                  <a:pt x="135791" y="-11169"/>
                  <a:pt x="124149" y="311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: 図形 590">
            <a:extLst>
              <a:ext uri="{FF2B5EF4-FFF2-40B4-BE49-F238E27FC236}">
                <a16:creationId xmlns:a16="http://schemas.microsoft.com/office/drawing/2014/main" id="{80DA840F-C4B0-44F3-8D47-58123414C14C}"/>
              </a:ext>
            </a:extLst>
          </p:cNvPr>
          <p:cNvSpPr/>
          <p:nvPr/>
        </p:nvSpPr>
        <p:spPr>
          <a:xfrm>
            <a:off x="1901825" y="4103603"/>
            <a:ext cx="80090" cy="282784"/>
          </a:xfrm>
          <a:custGeom>
            <a:avLst/>
            <a:gdLst>
              <a:gd name="connsiteX0" fmla="*/ 79375 w 80090"/>
              <a:gd name="connsiteY0" fmla="*/ 85 h 282784"/>
              <a:gd name="connsiteX1" fmla="*/ 15875 w 80090"/>
              <a:gd name="connsiteY1" fmla="*/ 138197 h 282784"/>
              <a:gd name="connsiteX2" fmla="*/ 0 w 80090"/>
              <a:gd name="connsiteY2" fmla="*/ 241385 h 282784"/>
              <a:gd name="connsiteX3" fmla="*/ 15875 w 80090"/>
              <a:gd name="connsiteY3" fmla="*/ 282660 h 282784"/>
              <a:gd name="connsiteX4" fmla="*/ 23813 w 80090"/>
              <a:gd name="connsiteY4" fmla="*/ 230272 h 282784"/>
              <a:gd name="connsiteX5" fmla="*/ 47625 w 80090"/>
              <a:gd name="connsiteY5" fmla="*/ 158835 h 282784"/>
              <a:gd name="connsiteX6" fmla="*/ 79375 w 80090"/>
              <a:gd name="connsiteY6" fmla="*/ 85 h 28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90" h="282784">
                <a:moveTo>
                  <a:pt x="79375" y="85"/>
                </a:moveTo>
                <a:cubicBezTo>
                  <a:pt x="74083" y="-3355"/>
                  <a:pt x="29104" y="97980"/>
                  <a:pt x="15875" y="138197"/>
                </a:cubicBezTo>
                <a:cubicBezTo>
                  <a:pt x="2646" y="178414"/>
                  <a:pt x="0" y="217308"/>
                  <a:pt x="0" y="241385"/>
                </a:cubicBezTo>
                <a:cubicBezTo>
                  <a:pt x="0" y="265462"/>
                  <a:pt x="11906" y="284512"/>
                  <a:pt x="15875" y="282660"/>
                </a:cubicBezTo>
                <a:cubicBezTo>
                  <a:pt x="19844" y="280808"/>
                  <a:pt x="18521" y="250909"/>
                  <a:pt x="23813" y="230272"/>
                </a:cubicBezTo>
                <a:cubicBezTo>
                  <a:pt x="29105" y="209635"/>
                  <a:pt x="35983" y="190056"/>
                  <a:pt x="47625" y="158835"/>
                </a:cubicBezTo>
                <a:cubicBezTo>
                  <a:pt x="59267" y="127614"/>
                  <a:pt x="84667" y="3525"/>
                  <a:pt x="79375" y="8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: 図形 591">
            <a:extLst>
              <a:ext uri="{FF2B5EF4-FFF2-40B4-BE49-F238E27FC236}">
                <a16:creationId xmlns:a16="http://schemas.microsoft.com/office/drawing/2014/main" id="{3487D121-0A15-4042-9457-A435C29EAAC1}"/>
              </a:ext>
            </a:extLst>
          </p:cNvPr>
          <p:cNvSpPr/>
          <p:nvPr/>
        </p:nvSpPr>
        <p:spPr>
          <a:xfrm>
            <a:off x="1977743" y="4104307"/>
            <a:ext cx="84420" cy="272129"/>
          </a:xfrm>
          <a:custGeom>
            <a:avLst/>
            <a:gdLst>
              <a:gd name="connsiteX0" fmla="*/ 84420 w 84420"/>
              <a:gd name="connsiteY0" fmla="*/ 968 h 272129"/>
              <a:gd name="connsiteX1" fmla="*/ 14570 w 84420"/>
              <a:gd name="connsiteY1" fmla="*/ 89868 h 272129"/>
              <a:gd name="connsiteX2" fmla="*/ 282 w 84420"/>
              <a:gd name="connsiteY2" fmla="*/ 169243 h 272129"/>
              <a:gd name="connsiteX3" fmla="*/ 20920 w 84420"/>
              <a:gd name="connsiteY3" fmla="*/ 270843 h 272129"/>
              <a:gd name="connsiteX4" fmla="*/ 11395 w 84420"/>
              <a:gd name="connsiteY4" fmla="*/ 221631 h 272129"/>
              <a:gd name="connsiteX5" fmla="*/ 16157 w 84420"/>
              <a:gd name="connsiteY5" fmla="*/ 150193 h 272129"/>
              <a:gd name="connsiteX6" fmla="*/ 84420 w 84420"/>
              <a:gd name="connsiteY6" fmla="*/ 968 h 27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20" h="272129">
                <a:moveTo>
                  <a:pt x="84420" y="968"/>
                </a:moveTo>
                <a:cubicBezTo>
                  <a:pt x="84156" y="-9086"/>
                  <a:pt x="28593" y="61822"/>
                  <a:pt x="14570" y="89868"/>
                </a:cubicBezTo>
                <a:cubicBezTo>
                  <a:pt x="547" y="117914"/>
                  <a:pt x="-776" y="139081"/>
                  <a:pt x="282" y="169243"/>
                </a:cubicBezTo>
                <a:cubicBezTo>
                  <a:pt x="1340" y="199405"/>
                  <a:pt x="19068" y="262112"/>
                  <a:pt x="20920" y="270843"/>
                </a:cubicBezTo>
                <a:cubicBezTo>
                  <a:pt x="22772" y="279574"/>
                  <a:pt x="12189" y="241739"/>
                  <a:pt x="11395" y="221631"/>
                </a:cubicBezTo>
                <a:cubicBezTo>
                  <a:pt x="10601" y="201523"/>
                  <a:pt x="6897" y="182472"/>
                  <a:pt x="16157" y="150193"/>
                </a:cubicBezTo>
                <a:cubicBezTo>
                  <a:pt x="25417" y="117914"/>
                  <a:pt x="84684" y="11022"/>
                  <a:pt x="84420" y="96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: 図形 592">
            <a:extLst>
              <a:ext uri="{FF2B5EF4-FFF2-40B4-BE49-F238E27FC236}">
                <a16:creationId xmlns:a16="http://schemas.microsoft.com/office/drawing/2014/main" id="{B41A00DF-2074-47B9-BB27-C7C7960C2B3C}"/>
              </a:ext>
            </a:extLst>
          </p:cNvPr>
          <p:cNvSpPr/>
          <p:nvPr/>
        </p:nvSpPr>
        <p:spPr>
          <a:xfrm>
            <a:off x="1970050" y="4095738"/>
            <a:ext cx="130853" cy="277004"/>
          </a:xfrm>
          <a:custGeom>
            <a:avLst/>
            <a:gdLst>
              <a:gd name="connsiteX0" fmla="*/ 90525 w 130853"/>
              <a:gd name="connsiteY0" fmla="*/ 12 h 277004"/>
              <a:gd name="connsiteX1" fmla="*/ 130213 w 130853"/>
              <a:gd name="connsiteY1" fmla="*/ 92087 h 277004"/>
              <a:gd name="connsiteX2" fmla="*/ 112750 w 130853"/>
              <a:gd name="connsiteY2" fmla="*/ 152412 h 277004"/>
              <a:gd name="connsiteX3" fmla="*/ 82588 w 130853"/>
              <a:gd name="connsiteY3" fmla="*/ 228612 h 277004"/>
              <a:gd name="connsiteX4" fmla="*/ 39725 w 130853"/>
              <a:gd name="connsiteY4" fmla="*/ 274650 h 277004"/>
              <a:gd name="connsiteX5" fmla="*/ 11150 w 130853"/>
              <a:gd name="connsiteY5" fmla="*/ 265125 h 277004"/>
              <a:gd name="connsiteX6" fmla="*/ 38 w 130853"/>
              <a:gd name="connsiteY6" fmla="*/ 220675 h 277004"/>
              <a:gd name="connsiteX7" fmla="*/ 14325 w 130853"/>
              <a:gd name="connsiteY7" fmla="*/ 246075 h 277004"/>
              <a:gd name="connsiteX8" fmla="*/ 63538 w 130853"/>
              <a:gd name="connsiteY8" fmla="*/ 228612 h 277004"/>
              <a:gd name="connsiteX9" fmla="*/ 119100 w 130853"/>
              <a:gd name="connsiteY9" fmla="*/ 98437 h 277004"/>
              <a:gd name="connsiteX10" fmla="*/ 90525 w 130853"/>
              <a:gd name="connsiteY10" fmla="*/ 12 h 27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853" h="277004">
                <a:moveTo>
                  <a:pt x="90525" y="12"/>
                </a:moveTo>
                <a:cubicBezTo>
                  <a:pt x="92377" y="-1046"/>
                  <a:pt x="126509" y="66687"/>
                  <a:pt x="130213" y="92087"/>
                </a:cubicBezTo>
                <a:cubicBezTo>
                  <a:pt x="133917" y="117487"/>
                  <a:pt x="120688" y="129658"/>
                  <a:pt x="112750" y="152412"/>
                </a:cubicBezTo>
                <a:cubicBezTo>
                  <a:pt x="104813" y="175166"/>
                  <a:pt x="94759" y="208239"/>
                  <a:pt x="82588" y="228612"/>
                </a:cubicBezTo>
                <a:cubicBezTo>
                  <a:pt x="70417" y="248985"/>
                  <a:pt x="51631" y="268565"/>
                  <a:pt x="39725" y="274650"/>
                </a:cubicBezTo>
                <a:cubicBezTo>
                  <a:pt x="27819" y="280735"/>
                  <a:pt x="17765" y="274121"/>
                  <a:pt x="11150" y="265125"/>
                </a:cubicBezTo>
                <a:cubicBezTo>
                  <a:pt x="4535" y="256129"/>
                  <a:pt x="-491" y="223850"/>
                  <a:pt x="38" y="220675"/>
                </a:cubicBezTo>
                <a:cubicBezTo>
                  <a:pt x="567" y="217500"/>
                  <a:pt x="3742" y="244752"/>
                  <a:pt x="14325" y="246075"/>
                </a:cubicBezTo>
                <a:cubicBezTo>
                  <a:pt x="24908" y="247398"/>
                  <a:pt x="46076" y="253218"/>
                  <a:pt x="63538" y="228612"/>
                </a:cubicBezTo>
                <a:cubicBezTo>
                  <a:pt x="81000" y="204006"/>
                  <a:pt x="115396" y="132304"/>
                  <a:pt x="119100" y="98437"/>
                </a:cubicBezTo>
                <a:cubicBezTo>
                  <a:pt x="122804" y="64570"/>
                  <a:pt x="88673" y="1070"/>
                  <a:pt x="90525" y="1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: 図形 593">
            <a:extLst>
              <a:ext uri="{FF2B5EF4-FFF2-40B4-BE49-F238E27FC236}">
                <a16:creationId xmlns:a16="http://schemas.microsoft.com/office/drawing/2014/main" id="{EA455F02-1885-4F79-8C75-3CE432E7AFF4}"/>
              </a:ext>
            </a:extLst>
          </p:cNvPr>
          <p:cNvSpPr/>
          <p:nvPr/>
        </p:nvSpPr>
        <p:spPr>
          <a:xfrm>
            <a:off x="2087085" y="4072491"/>
            <a:ext cx="84621" cy="297061"/>
          </a:xfrm>
          <a:custGeom>
            <a:avLst/>
            <a:gdLst>
              <a:gd name="connsiteX0" fmla="*/ 48103 w 84621"/>
              <a:gd name="connsiteY0" fmla="*/ 1034 h 297061"/>
              <a:gd name="connsiteX1" fmla="*/ 46515 w 84621"/>
              <a:gd name="connsiteY1" fmla="*/ 78822 h 297061"/>
              <a:gd name="connsiteX2" fmla="*/ 19528 w 84621"/>
              <a:gd name="connsiteY2" fmla="*/ 135972 h 297061"/>
              <a:gd name="connsiteX3" fmla="*/ 16353 w 84621"/>
              <a:gd name="connsiteY3" fmla="*/ 156609 h 297061"/>
              <a:gd name="connsiteX4" fmla="*/ 478 w 84621"/>
              <a:gd name="connsiteY4" fmla="*/ 294722 h 297061"/>
              <a:gd name="connsiteX5" fmla="*/ 36990 w 84621"/>
              <a:gd name="connsiteY5" fmla="*/ 235984 h 297061"/>
              <a:gd name="connsiteX6" fmla="*/ 48103 w 84621"/>
              <a:gd name="connsiteY6" fmla="*/ 139147 h 297061"/>
              <a:gd name="connsiteX7" fmla="*/ 84615 w 84621"/>
              <a:gd name="connsiteY7" fmla="*/ 40722 h 297061"/>
              <a:gd name="connsiteX8" fmla="*/ 48103 w 84621"/>
              <a:gd name="connsiteY8" fmla="*/ 1034 h 29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21" h="297061">
                <a:moveTo>
                  <a:pt x="48103" y="1034"/>
                </a:moveTo>
                <a:cubicBezTo>
                  <a:pt x="41753" y="7384"/>
                  <a:pt x="51277" y="56332"/>
                  <a:pt x="46515" y="78822"/>
                </a:cubicBezTo>
                <a:cubicBezTo>
                  <a:pt x="41753" y="101312"/>
                  <a:pt x="24555" y="123007"/>
                  <a:pt x="19528" y="135972"/>
                </a:cubicBezTo>
                <a:cubicBezTo>
                  <a:pt x="14501" y="148937"/>
                  <a:pt x="19528" y="130151"/>
                  <a:pt x="16353" y="156609"/>
                </a:cubicBezTo>
                <a:cubicBezTo>
                  <a:pt x="13178" y="183067"/>
                  <a:pt x="-2962" y="281493"/>
                  <a:pt x="478" y="294722"/>
                </a:cubicBezTo>
                <a:cubicBezTo>
                  <a:pt x="3918" y="307951"/>
                  <a:pt x="29053" y="261913"/>
                  <a:pt x="36990" y="235984"/>
                </a:cubicBezTo>
                <a:cubicBezTo>
                  <a:pt x="44927" y="210055"/>
                  <a:pt x="40165" y="171691"/>
                  <a:pt x="48103" y="139147"/>
                </a:cubicBezTo>
                <a:cubicBezTo>
                  <a:pt x="56041" y="106603"/>
                  <a:pt x="84086" y="62682"/>
                  <a:pt x="84615" y="40722"/>
                </a:cubicBezTo>
                <a:cubicBezTo>
                  <a:pt x="85144" y="18762"/>
                  <a:pt x="54453" y="-5316"/>
                  <a:pt x="48103" y="1034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: 図形 594">
            <a:extLst>
              <a:ext uri="{FF2B5EF4-FFF2-40B4-BE49-F238E27FC236}">
                <a16:creationId xmlns:a16="http://schemas.microsoft.com/office/drawing/2014/main" id="{031710FD-9825-4731-8956-3009F43D2EBE}"/>
              </a:ext>
            </a:extLst>
          </p:cNvPr>
          <p:cNvSpPr/>
          <p:nvPr/>
        </p:nvSpPr>
        <p:spPr>
          <a:xfrm>
            <a:off x="2155931" y="4010404"/>
            <a:ext cx="171383" cy="374682"/>
          </a:xfrm>
          <a:custGeom>
            <a:avLst/>
            <a:gdLst>
              <a:gd name="connsiteX0" fmla="*/ 3069 w 171383"/>
              <a:gd name="connsiteY0" fmla="*/ 91696 h 374682"/>
              <a:gd name="connsiteX1" fmla="*/ 9419 w 171383"/>
              <a:gd name="connsiteY1" fmla="*/ 286959 h 374682"/>
              <a:gd name="connsiteX2" fmla="*/ 60219 w 171383"/>
              <a:gd name="connsiteY2" fmla="*/ 372684 h 374682"/>
              <a:gd name="connsiteX3" fmla="*/ 58632 w 171383"/>
              <a:gd name="connsiteY3" fmla="*/ 340934 h 374682"/>
              <a:gd name="connsiteX4" fmla="*/ 82444 w 171383"/>
              <a:gd name="connsiteY4" fmla="*/ 267909 h 374682"/>
              <a:gd name="connsiteX5" fmla="*/ 84032 w 171383"/>
              <a:gd name="connsiteY5" fmla="*/ 236159 h 374682"/>
              <a:gd name="connsiteX6" fmla="*/ 84032 w 171383"/>
              <a:gd name="connsiteY6" fmla="*/ 210759 h 374682"/>
              <a:gd name="connsiteX7" fmla="*/ 168169 w 171383"/>
              <a:gd name="connsiteY7" fmla="*/ 20259 h 374682"/>
              <a:gd name="connsiteX8" fmla="*/ 150707 w 171383"/>
              <a:gd name="connsiteY8" fmla="*/ 13909 h 374682"/>
              <a:gd name="connsiteX9" fmla="*/ 120544 w 171383"/>
              <a:gd name="connsiteY9" fmla="*/ 94871 h 374682"/>
              <a:gd name="connsiteX10" fmla="*/ 64982 w 171383"/>
              <a:gd name="connsiteY10" fmla="*/ 218696 h 374682"/>
              <a:gd name="connsiteX11" fmla="*/ 61807 w 171383"/>
              <a:gd name="connsiteY11" fmla="*/ 248859 h 374682"/>
              <a:gd name="connsiteX12" fmla="*/ 63394 w 171383"/>
              <a:gd name="connsiteY12" fmla="*/ 302834 h 374682"/>
              <a:gd name="connsiteX13" fmla="*/ 52282 w 171383"/>
              <a:gd name="connsiteY13" fmla="*/ 309184 h 374682"/>
              <a:gd name="connsiteX14" fmla="*/ 44344 w 171383"/>
              <a:gd name="connsiteY14" fmla="*/ 229809 h 374682"/>
              <a:gd name="connsiteX15" fmla="*/ 3069 w 171383"/>
              <a:gd name="connsiteY15" fmla="*/ 91696 h 37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383" h="374682">
                <a:moveTo>
                  <a:pt x="3069" y="91696"/>
                </a:moveTo>
                <a:cubicBezTo>
                  <a:pt x="-2752" y="101221"/>
                  <a:pt x="-106" y="240128"/>
                  <a:pt x="9419" y="286959"/>
                </a:cubicBezTo>
                <a:cubicBezTo>
                  <a:pt x="18944" y="333790"/>
                  <a:pt x="52017" y="363688"/>
                  <a:pt x="60219" y="372684"/>
                </a:cubicBezTo>
                <a:cubicBezTo>
                  <a:pt x="68421" y="381680"/>
                  <a:pt x="54928" y="358396"/>
                  <a:pt x="58632" y="340934"/>
                </a:cubicBezTo>
                <a:cubicBezTo>
                  <a:pt x="62336" y="323472"/>
                  <a:pt x="78211" y="285371"/>
                  <a:pt x="82444" y="267909"/>
                </a:cubicBezTo>
                <a:cubicBezTo>
                  <a:pt x="86677" y="250447"/>
                  <a:pt x="83767" y="245684"/>
                  <a:pt x="84032" y="236159"/>
                </a:cubicBezTo>
                <a:cubicBezTo>
                  <a:pt x="84297" y="226634"/>
                  <a:pt x="70009" y="246742"/>
                  <a:pt x="84032" y="210759"/>
                </a:cubicBezTo>
                <a:cubicBezTo>
                  <a:pt x="98055" y="174776"/>
                  <a:pt x="157057" y="53067"/>
                  <a:pt x="168169" y="20259"/>
                </a:cubicBezTo>
                <a:cubicBezTo>
                  <a:pt x="179282" y="-12549"/>
                  <a:pt x="158644" y="1474"/>
                  <a:pt x="150707" y="13909"/>
                </a:cubicBezTo>
                <a:cubicBezTo>
                  <a:pt x="142770" y="26344"/>
                  <a:pt x="134831" y="60740"/>
                  <a:pt x="120544" y="94871"/>
                </a:cubicBezTo>
                <a:cubicBezTo>
                  <a:pt x="106257" y="129002"/>
                  <a:pt x="74772" y="193031"/>
                  <a:pt x="64982" y="218696"/>
                </a:cubicBezTo>
                <a:cubicBezTo>
                  <a:pt x="55193" y="244361"/>
                  <a:pt x="62072" y="234836"/>
                  <a:pt x="61807" y="248859"/>
                </a:cubicBezTo>
                <a:cubicBezTo>
                  <a:pt x="61542" y="262882"/>
                  <a:pt x="64981" y="292780"/>
                  <a:pt x="63394" y="302834"/>
                </a:cubicBezTo>
                <a:cubicBezTo>
                  <a:pt x="61807" y="312888"/>
                  <a:pt x="55457" y="321355"/>
                  <a:pt x="52282" y="309184"/>
                </a:cubicBezTo>
                <a:cubicBezTo>
                  <a:pt x="49107" y="297013"/>
                  <a:pt x="48577" y="266851"/>
                  <a:pt x="44344" y="229809"/>
                </a:cubicBezTo>
                <a:cubicBezTo>
                  <a:pt x="40111" y="192767"/>
                  <a:pt x="8890" y="82171"/>
                  <a:pt x="3069" y="91696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: 図形 595">
            <a:extLst>
              <a:ext uri="{FF2B5EF4-FFF2-40B4-BE49-F238E27FC236}">
                <a16:creationId xmlns:a16="http://schemas.microsoft.com/office/drawing/2014/main" id="{89475E0C-DF2D-4324-B61F-BD3D7AE89926}"/>
              </a:ext>
            </a:extLst>
          </p:cNvPr>
          <p:cNvSpPr/>
          <p:nvPr/>
        </p:nvSpPr>
        <p:spPr>
          <a:xfrm>
            <a:off x="2275199" y="4122726"/>
            <a:ext cx="57136" cy="53288"/>
          </a:xfrm>
          <a:custGeom>
            <a:avLst/>
            <a:gdLst>
              <a:gd name="connsiteX0" fmla="*/ 1276 w 57136"/>
              <a:gd name="connsiteY0" fmla="*/ 12 h 53288"/>
              <a:gd name="connsiteX1" fmla="*/ 56839 w 57136"/>
              <a:gd name="connsiteY1" fmla="*/ 46049 h 53288"/>
              <a:gd name="connsiteX2" fmla="*/ 21914 w 57136"/>
              <a:gd name="connsiteY2" fmla="*/ 50812 h 53288"/>
              <a:gd name="connsiteX3" fmla="*/ 1276 w 57136"/>
              <a:gd name="connsiteY3" fmla="*/ 12 h 5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6" h="53288">
                <a:moveTo>
                  <a:pt x="1276" y="12"/>
                </a:moveTo>
                <a:cubicBezTo>
                  <a:pt x="7097" y="-782"/>
                  <a:pt x="53399" y="37582"/>
                  <a:pt x="56839" y="46049"/>
                </a:cubicBezTo>
                <a:cubicBezTo>
                  <a:pt x="60279" y="54516"/>
                  <a:pt x="33026" y="54781"/>
                  <a:pt x="21914" y="50812"/>
                </a:cubicBezTo>
                <a:cubicBezTo>
                  <a:pt x="10802" y="46843"/>
                  <a:pt x="-4545" y="806"/>
                  <a:pt x="1276" y="1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: 図形 597">
            <a:extLst>
              <a:ext uri="{FF2B5EF4-FFF2-40B4-BE49-F238E27FC236}">
                <a16:creationId xmlns:a16="http://schemas.microsoft.com/office/drawing/2014/main" id="{02E0FECB-1C7E-423D-BF9C-4B41C278ACAD}"/>
              </a:ext>
            </a:extLst>
          </p:cNvPr>
          <p:cNvSpPr/>
          <p:nvPr/>
        </p:nvSpPr>
        <p:spPr>
          <a:xfrm>
            <a:off x="2233218" y="4254083"/>
            <a:ext cx="53704" cy="67303"/>
          </a:xfrm>
          <a:custGeom>
            <a:avLst/>
            <a:gdLst>
              <a:gd name="connsiteX0" fmla="*/ 395 w 53704"/>
              <a:gd name="connsiteY0" fmla="*/ 417 h 67303"/>
              <a:gd name="connsiteX1" fmla="*/ 52782 w 53704"/>
              <a:gd name="connsiteY1" fmla="*/ 40105 h 67303"/>
              <a:gd name="connsiteX2" fmla="*/ 30557 w 53704"/>
              <a:gd name="connsiteY2" fmla="*/ 67092 h 67303"/>
              <a:gd name="connsiteX3" fmla="*/ 395 w 53704"/>
              <a:gd name="connsiteY3" fmla="*/ 417 h 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04" h="67303">
                <a:moveTo>
                  <a:pt x="395" y="417"/>
                </a:moveTo>
                <a:cubicBezTo>
                  <a:pt x="4099" y="-4081"/>
                  <a:pt x="47755" y="28993"/>
                  <a:pt x="52782" y="40105"/>
                </a:cubicBezTo>
                <a:cubicBezTo>
                  <a:pt x="57809" y="51217"/>
                  <a:pt x="41140" y="69473"/>
                  <a:pt x="30557" y="67092"/>
                </a:cubicBezTo>
                <a:cubicBezTo>
                  <a:pt x="19974" y="64711"/>
                  <a:pt x="-3309" y="4915"/>
                  <a:pt x="395" y="41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: 図形 598">
            <a:extLst>
              <a:ext uri="{FF2B5EF4-FFF2-40B4-BE49-F238E27FC236}">
                <a16:creationId xmlns:a16="http://schemas.microsoft.com/office/drawing/2014/main" id="{C92C119D-B788-4B63-937F-5D36DF458548}"/>
              </a:ext>
            </a:extLst>
          </p:cNvPr>
          <p:cNvSpPr/>
          <p:nvPr/>
        </p:nvSpPr>
        <p:spPr>
          <a:xfrm>
            <a:off x="2283108" y="4031820"/>
            <a:ext cx="222526" cy="362490"/>
          </a:xfrm>
          <a:custGeom>
            <a:avLst/>
            <a:gdLst>
              <a:gd name="connsiteX0" fmla="*/ 80680 w 222526"/>
              <a:gd name="connsiteY0" fmla="*/ 68693 h 362490"/>
              <a:gd name="connsiteX1" fmla="*/ 147355 w 222526"/>
              <a:gd name="connsiteY1" fmla="*/ 17893 h 362490"/>
              <a:gd name="connsiteX2" fmla="*/ 202917 w 222526"/>
              <a:gd name="connsiteY2" fmla="*/ 24243 h 362490"/>
              <a:gd name="connsiteX3" fmla="*/ 209267 w 222526"/>
              <a:gd name="connsiteY3" fmla="*/ 67105 h 362490"/>
              <a:gd name="connsiteX4" fmla="*/ 166405 w 222526"/>
              <a:gd name="connsiteY4" fmla="*/ 102030 h 362490"/>
              <a:gd name="connsiteX5" fmla="*/ 87030 w 222526"/>
              <a:gd name="connsiteY5" fmla="*/ 148068 h 362490"/>
              <a:gd name="connsiteX6" fmla="*/ 93380 w 222526"/>
              <a:gd name="connsiteY6" fmla="*/ 175055 h 362490"/>
              <a:gd name="connsiteX7" fmla="*/ 125130 w 222526"/>
              <a:gd name="connsiteY7" fmla="*/ 171880 h 362490"/>
              <a:gd name="connsiteX8" fmla="*/ 175930 w 222526"/>
              <a:gd name="connsiteY8" fmla="*/ 209980 h 362490"/>
              <a:gd name="connsiteX9" fmla="*/ 161642 w 222526"/>
              <a:gd name="connsiteY9" fmla="*/ 256018 h 362490"/>
              <a:gd name="connsiteX10" fmla="*/ 58455 w 222526"/>
              <a:gd name="connsiteY10" fmla="*/ 325868 h 362490"/>
              <a:gd name="connsiteX11" fmla="*/ 14005 w 222526"/>
              <a:gd name="connsiteY11" fmla="*/ 314755 h 362490"/>
              <a:gd name="connsiteX12" fmla="*/ 10830 w 222526"/>
              <a:gd name="connsiteY12" fmla="*/ 294118 h 362490"/>
              <a:gd name="connsiteX13" fmla="*/ 2892 w 222526"/>
              <a:gd name="connsiteY13" fmla="*/ 324280 h 362490"/>
              <a:gd name="connsiteX14" fmla="*/ 12417 w 222526"/>
              <a:gd name="connsiteY14" fmla="*/ 362380 h 362490"/>
              <a:gd name="connsiteX15" fmla="*/ 126717 w 222526"/>
              <a:gd name="connsiteY15" fmla="*/ 311580 h 362490"/>
              <a:gd name="connsiteX16" fmla="*/ 207680 w 222526"/>
              <a:gd name="connsiteY16" fmla="*/ 238555 h 362490"/>
              <a:gd name="connsiteX17" fmla="*/ 196567 w 222526"/>
              <a:gd name="connsiteY17" fmla="*/ 186168 h 362490"/>
              <a:gd name="connsiteX18" fmla="*/ 145767 w 222526"/>
              <a:gd name="connsiteY18" fmla="*/ 156005 h 362490"/>
              <a:gd name="connsiteX19" fmla="*/ 207680 w 222526"/>
              <a:gd name="connsiteY19" fmla="*/ 90918 h 362490"/>
              <a:gd name="connsiteX20" fmla="*/ 221967 w 222526"/>
              <a:gd name="connsiteY20" fmla="*/ 11543 h 362490"/>
              <a:gd name="connsiteX21" fmla="*/ 194980 w 222526"/>
              <a:gd name="connsiteY21" fmla="*/ 430 h 362490"/>
              <a:gd name="connsiteX22" fmla="*/ 106080 w 222526"/>
              <a:gd name="connsiteY22" fmla="*/ 6780 h 362490"/>
              <a:gd name="connsiteX23" fmla="*/ 80680 w 222526"/>
              <a:gd name="connsiteY23" fmla="*/ 68693 h 36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526" h="362490">
                <a:moveTo>
                  <a:pt x="80680" y="68693"/>
                </a:moveTo>
                <a:cubicBezTo>
                  <a:pt x="87559" y="70545"/>
                  <a:pt x="126982" y="25301"/>
                  <a:pt x="147355" y="17893"/>
                </a:cubicBezTo>
                <a:cubicBezTo>
                  <a:pt x="167728" y="10485"/>
                  <a:pt x="192598" y="16041"/>
                  <a:pt x="202917" y="24243"/>
                </a:cubicBezTo>
                <a:cubicBezTo>
                  <a:pt x="213236" y="32445"/>
                  <a:pt x="215352" y="54141"/>
                  <a:pt x="209267" y="67105"/>
                </a:cubicBezTo>
                <a:cubicBezTo>
                  <a:pt x="203182" y="80069"/>
                  <a:pt x="186778" y="88536"/>
                  <a:pt x="166405" y="102030"/>
                </a:cubicBezTo>
                <a:cubicBezTo>
                  <a:pt x="146032" y="115524"/>
                  <a:pt x="99201" y="135897"/>
                  <a:pt x="87030" y="148068"/>
                </a:cubicBezTo>
                <a:cubicBezTo>
                  <a:pt x="74859" y="160239"/>
                  <a:pt x="87030" y="171086"/>
                  <a:pt x="93380" y="175055"/>
                </a:cubicBezTo>
                <a:cubicBezTo>
                  <a:pt x="99730" y="179024"/>
                  <a:pt x="111372" y="166059"/>
                  <a:pt x="125130" y="171880"/>
                </a:cubicBezTo>
                <a:cubicBezTo>
                  <a:pt x="138888" y="177701"/>
                  <a:pt x="169845" y="195957"/>
                  <a:pt x="175930" y="209980"/>
                </a:cubicBezTo>
                <a:cubicBezTo>
                  <a:pt x="182015" y="224003"/>
                  <a:pt x="181221" y="236703"/>
                  <a:pt x="161642" y="256018"/>
                </a:cubicBezTo>
                <a:cubicBezTo>
                  <a:pt x="142063" y="275333"/>
                  <a:pt x="83061" y="316079"/>
                  <a:pt x="58455" y="325868"/>
                </a:cubicBezTo>
                <a:cubicBezTo>
                  <a:pt x="33849" y="335657"/>
                  <a:pt x="21942" y="320047"/>
                  <a:pt x="14005" y="314755"/>
                </a:cubicBezTo>
                <a:cubicBezTo>
                  <a:pt x="6068" y="309463"/>
                  <a:pt x="12682" y="292531"/>
                  <a:pt x="10830" y="294118"/>
                </a:cubicBezTo>
                <a:cubicBezTo>
                  <a:pt x="8978" y="295705"/>
                  <a:pt x="2627" y="312903"/>
                  <a:pt x="2892" y="324280"/>
                </a:cubicBezTo>
                <a:cubicBezTo>
                  <a:pt x="3156" y="335657"/>
                  <a:pt x="-8220" y="364497"/>
                  <a:pt x="12417" y="362380"/>
                </a:cubicBezTo>
                <a:cubicBezTo>
                  <a:pt x="33054" y="360263"/>
                  <a:pt x="94173" y="332217"/>
                  <a:pt x="126717" y="311580"/>
                </a:cubicBezTo>
                <a:cubicBezTo>
                  <a:pt x="159261" y="290943"/>
                  <a:pt x="196038" y="259457"/>
                  <a:pt x="207680" y="238555"/>
                </a:cubicBezTo>
                <a:cubicBezTo>
                  <a:pt x="219322" y="217653"/>
                  <a:pt x="206886" y="199926"/>
                  <a:pt x="196567" y="186168"/>
                </a:cubicBezTo>
                <a:cubicBezTo>
                  <a:pt x="186248" y="172410"/>
                  <a:pt x="143915" y="171880"/>
                  <a:pt x="145767" y="156005"/>
                </a:cubicBezTo>
                <a:cubicBezTo>
                  <a:pt x="147619" y="140130"/>
                  <a:pt x="194980" y="114995"/>
                  <a:pt x="207680" y="90918"/>
                </a:cubicBezTo>
                <a:cubicBezTo>
                  <a:pt x="220380" y="66841"/>
                  <a:pt x="224084" y="26624"/>
                  <a:pt x="221967" y="11543"/>
                </a:cubicBezTo>
                <a:cubicBezTo>
                  <a:pt x="219850" y="-3538"/>
                  <a:pt x="214294" y="1224"/>
                  <a:pt x="194980" y="430"/>
                </a:cubicBezTo>
                <a:cubicBezTo>
                  <a:pt x="175666" y="-364"/>
                  <a:pt x="130157" y="-893"/>
                  <a:pt x="106080" y="6780"/>
                </a:cubicBezTo>
                <a:cubicBezTo>
                  <a:pt x="82003" y="14453"/>
                  <a:pt x="73801" y="66841"/>
                  <a:pt x="80680" y="68693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: 図形 599">
            <a:extLst>
              <a:ext uri="{FF2B5EF4-FFF2-40B4-BE49-F238E27FC236}">
                <a16:creationId xmlns:a16="http://schemas.microsoft.com/office/drawing/2014/main" id="{F4EF4146-F4F3-4577-95A6-2B19A2905F87}"/>
              </a:ext>
            </a:extLst>
          </p:cNvPr>
          <p:cNvSpPr/>
          <p:nvPr/>
        </p:nvSpPr>
        <p:spPr>
          <a:xfrm>
            <a:off x="2427262" y="4335463"/>
            <a:ext cx="46434" cy="74612"/>
          </a:xfrm>
          <a:custGeom>
            <a:avLst/>
            <a:gdLst>
              <a:gd name="connsiteX0" fmla="*/ 34951 w 46434"/>
              <a:gd name="connsiteY0" fmla="*/ 0 h 74612"/>
              <a:gd name="connsiteX1" fmla="*/ 46063 w 46434"/>
              <a:gd name="connsiteY1" fmla="*/ 61912 h 74612"/>
              <a:gd name="connsiteX2" fmla="*/ 23838 w 46434"/>
              <a:gd name="connsiteY2" fmla="*/ 74612 h 74612"/>
              <a:gd name="connsiteX3" fmla="*/ 26 w 46434"/>
              <a:gd name="connsiteY3" fmla="*/ 61912 h 74612"/>
              <a:gd name="connsiteX4" fmla="*/ 34951 w 46434"/>
              <a:gd name="connsiteY4" fmla="*/ 0 h 7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34" h="74612">
                <a:moveTo>
                  <a:pt x="34951" y="0"/>
                </a:moveTo>
                <a:cubicBezTo>
                  <a:pt x="42624" y="0"/>
                  <a:pt x="47915" y="49477"/>
                  <a:pt x="46063" y="61912"/>
                </a:cubicBezTo>
                <a:cubicBezTo>
                  <a:pt x="44211" y="74347"/>
                  <a:pt x="31511" y="74612"/>
                  <a:pt x="23838" y="74612"/>
                </a:cubicBezTo>
                <a:cubicBezTo>
                  <a:pt x="16165" y="74612"/>
                  <a:pt x="-768" y="70114"/>
                  <a:pt x="26" y="61912"/>
                </a:cubicBezTo>
                <a:cubicBezTo>
                  <a:pt x="820" y="53710"/>
                  <a:pt x="27278" y="0"/>
                  <a:pt x="34951" y="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: 図形 600">
            <a:extLst>
              <a:ext uri="{FF2B5EF4-FFF2-40B4-BE49-F238E27FC236}">
                <a16:creationId xmlns:a16="http://schemas.microsoft.com/office/drawing/2014/main" id="{48A30689-7C22-4259-9DFB-932CF945517A}"/>
              </a:ext>
            </a:extLst>
          </p:cNvPr>
          <p:cNvSpPr/>
          <p:nvPr/>
        </p:nvSpPr>
        <p:spPr>
          <a:xfrm>
            <a:off x="2504561" y="4002008"/>
            <a:ext cx="199993" cy="379493"/>
          </a:xfrm>
          <a:custGeom>
            <a:avLst/>
            <a:gdLst>
              <a:gd name="connsiteX0" fmla="*/ 198952 w 199993"/>
              <a:gd name="connsiteY0" fmla="*/ 76280 h 379493"/>
              <a:gd name="connsiteX1" fmla="*/ 156089 w 199993"/>
              <a:gd name="connsiteY1" fmla="*/ 42942 h 379493"/>
              <a:gd name="connsiteX2" fmla="*/ 116402 w 199993"/>
              <a:gd name="connsiteY2" fmla="*/ 73105 h 379493"/>
              <a:gd name="connsiteX3" fmla="*/ 51314 w 199993"/>
              <a:gd name="connsiteY3" fmla="*/ 193755 h 379493"/>
              <a:gd name="connsiteX4" fmla="*/ 44964 w 199993"/>
              <a:gd name="connsiteY4" fmla="*/ 268367 h 379493"/>
              <a:gd name="connsiteX5" fmla="*/ 44964 w 199993"/>
              <a:gd name="connsiteY5" fmla="*/ 335042 h 379493"/>
              <a:gd name="connsiteX6" fmla="*/ 52902 w 199993"/>
              <a:gd name="connsiteY6" fmla="*/ 379492 h 379493"/>
              <a:gd name="connsiteX7" fmla="*/ 22739 w 199993"/>
              <a:gd name="connsiteY7" fmla="*/ 333455 h 379493"/>
              <a:gd name="connsiteX8" fmla="*/ 514 w 199993"/>
              <a:gd name="connsiteY8" fmla="*/ 263605 h 379493"/>
              <a:gd name="connsiteX9" fmla="*/ 44964 w 199993"/>
              <a:gd name="connsiteY9" fmla="*/ 115967 h 379493"/>
              <a:gd name="connsiteX10" fmla="*/ 110052 w 199993"/>
              <a:gd name="connsiteY10" fmla="*/ 1667 h 379493"/>
              <a:gd name="connsiteX11" fmla="*/ 198952 w 199993"/>
              <a:gd name="connsiteY11" fmla="*/ 76280 h 3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993" h="379493">
                <a:moveTo>
                  <a:pt x="198952" y="76280"/>
                </a:moveTo>
                <a:cubicBezTo>
                  <a:pt x="206625" y="83159"/>
                  <a:pt x="169847" y="43471"/>
                  <a:pt x="156089" y="42942"/>
                </a:cubicBezTo>
                <a:cubicBezTo>
                  <a:pt x="142331" y="42413"/>
                  <a:pt x="133864" y="47969"/>
                  <a:pt x="116402" y="73105"/>
                </a:cubicBezTo>
                <a:cubicBezTo>
                  <a:pt x="98939" y="98241"/>
                  <a:pt x="63220" y="161211"/>
                  <a:pt x="51314" y="193755"/>
                </a:cubicBezTo>
                <a:cubicBezTo>
                  <a:pt x="39408" y="226299"/>
                  <a:pt x="46022" y="244819"/>
                  <a:pt x="44964" y="268367"/>
                </a:cubicBezTo>
                <a:cubicBezTo>
                  <a:pt x="43906" y="291915"/>
                  <a:pt x="43641" y="316521"/>
                  <a:pt x="44964" y="335042"/>
                </a:cubicBezTo>
                <a:cubicBezTo>
                  <a:pt x="46287" y="353563"/>
                  <a:pt x="56606" y="379756"/>
                  <a:pt x="52902" y="379492"/>
                </a:cubicBezTo>
                <a:cubicBezTo>
                  <a:pt x="49198" y="379228"/>
                  <a:pt x="31470" y="352769"/>
                  <a:pt x="22739" y="333455"/>
                </a:cubicBezTo>
                <a:cubicBezTo>
                  <a:pt x="14008" y="314141"/>
                  <a:pt x="-3190" y="299853"/>
                  <a:pt x="514" y="263605"/>
                </a:cubicBezTo>
                <a:cubicBezTo>
                  <a:pt x="4218" y="227357"/>
                  <a:pt x="26708" y="159623"/>
                  <a:pt x="44964" y="115967"/>
                </a:cubicBezTo>
                <a:cubicBezTo>
                  <a:pt x="63220" y="72311"/>
                  <a:pt x="82271" y="15955"/>
                  <a:pt x="110052" y="1667"/>
                </a:cubicBezTo>
                <a:cubicBezTo>
                  <a:pt x="137833" y="-12621"/>
                  <a:pt x="191279" y="69401"/>
                  <a:pt x="198952" y="76280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: 図形 601">
            <a:extLst>
              <a:ext uri="{FF2B5EF4-FFF2-40B4-BE49-F238E27FC236}">
                <a16:creationId xmlns:a16="http://schemas.microsoft.com/office/drawing/2014/main" id="{8F85F65C-5964-4AEF-A902-94EE288CF9F2}"/>
              </a:ext>
            </a:extLst>
          </p:cNvPr>
          <p:cNvSpPr/>
          <p:nvPr/>
        </p:nvSpPr>
        <p:spPr>
          <a:xfrm>
            <a:off x="2562211" y="4015376"/>
            <a:ext cx="169407" cy="365390"/>
          </a:xfrm>
          <a:custGeom>
            <a:avLst/>
            <a:gdLst>
              <a:gd name="connsiteX0" fmla="*/ 98439 w 169407"/>
              <a:gd name="connsiteY0" fmla="*/ 999 h 365390"/>
              <a:gd name="connsiteX1" fmla="*/ 165114 w 169407"/>
              <a:gd name="connsiteY1" fmla="*/ 35924 h 365390"/>
              <a:gd name="connsiteX2" fmla="*/ 150827 w 169407"/>
              <a:gd name="connsiteY2" fmla="*/ 154987 h 365390"/>
              <a:gd name="connsiteX3" fmla="*/ 53989 w 169407"/>
              <a:gd name="connsiteY3" fmla="*/ 313737 h 365390"/>
              <a:gd name="connsiteX4" fmla="*/ 39702 w 169407"/>
              <a:gd name="connsiteY4" fmla="*/ 364537 h 365390"/>
              <a:gd name="connsiteX5" fmla="*/ 14 w 169407"/>
              <a:gd name="connsiteY5" fmla="*/ 343899 h 365390"/>
              <a:gd name="connsiteX6" fmla="*/ 44464 w 169407"/>
              <a:gd name="connsiteY6" fmla="*/ 321674 h 365390"/>
              <a:gd name="connsiteX7" fmla="*/ 85739 w 169407"/>
              <a:gd name="connsiteY7" fmla="*/ 221662 h 365390"/>
              <a:gd name="connsiteX8" fmla="*/ 134952 w 169407"/>
              <a:gd name="connsiteY8" fmla="*/ 66087 h 365390"/>
              <a:gd name="connsiteX9" fmla="*/ 98439 w 169407"/>
              <a:gd name="connsiteY9" fmla="*/ 999 h 36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407" h="365390">
                <a:moveTo>
                  <a:pt x="98439" y="999"/>
                </a:moveTo>
                <a:cubicBezTo>
                  <a:pt x="103466" y="-4028"/>
                  <a:pt x="156383" y="10259"/>
                  <a:pt x="165114" y="35924"/>
                </a:cubicBezTo>
                <a:cubicBezTo>
                  <a:pt x="173845" y="61589"/>
                  <a:pt x="169348" y="108685"/>
                  <a:pt x="150827" y="154987"/>
                </a:cubicBezTo>
                <a:cubicBezTo>
                  <a:pt x="132306" y="201289"/>
                  <a:pt x="72510" y="278812"/>
                  <a:pt x="53989" y="313737"/>
                </a:cubicBezTo>
                <a:cubicBezTo>
                  <a:pt x="35468" y="348662"/>
                  <a:pt x="48698" y="359510"/>
                  <a:pt x="39702" y="364537"/>
                </a:cubicBezTo>
                <a:cubicBezTo>
                  <a:pt x="30706" y="369564"/>
                  <a:pt x="-780" y="351043"/>
                  <a:pt x="14" y="343899"/>
                </a:cubicBezTo>
                <a:cubicBezTo>
                  <a:pt x="808" y="336755"/>
                  <a:pt x="30177" y="342047"/>
                  <a:pt x="44464" y="321674"/>
                </a:cubicBezTo>
                <a:cubicBezTo>
                  <a:pt x="58751" y="301301"/>
                  <a:pt x="70658" y="264260"/>
                  <a:pt x="85739" y="221662"/>
                </a:cubicBezTo>
                <a:cubicBezTo>
                  <a:pt x="100820" y="179064"/>
                  <a:pt x="131777" y="99424"/>
                  <a:pt x="134952" y="66087"/>
                </a:cubicBezTo>
                <a:cubicBezTo>
                  <a:pt x="138127" y="32750"/>
                  <a:pt x="93412" y="6026"/>
                  <a:pt x="98439" y="99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: 図形 602">
            <a:extLst>
              <a:ext uri="{FF2B5EF4-FFF2-40B4-BE49-F238E27FC236}">
                <a16:creationId xmlns:a16="http://schemas.microsoft.com/office/drawing/2014/main" id="{7E12A528-CC74-4AD0-8FF2-F9A0C76F9585}"/>
              </a:ext>
            </a:extLst>
          </p:cNvPr>
          <p:cNvSpPr/>
          <p:nvPr/>
        </p:nvSpPr>
        <p:spPr>
          <a:xfrm>
            <a:off x="2490049" y="3938503"/>
            <a:ext cx="256718" cy="473920"/>
          </a:xfrm>
          <a:custGeom>
            <a:avLst/>
            <a:gdLst>
              <a:gd name="connsiteX0" fmla="*/ 235689 w 256718"/>
              <a:gd name="connsiteY0" fmla="*/ 85 h 473920"/>
              <a:gd name="connsiteX1" fmla="*/ 202351 w 256718"/>
              <a:gd name="connsiteY1" fmla="*/ 90572 h 473920"/>
              <a:gd name="connsiteX2" fmla="*/ 81701 w 256718"/>
              <a:gd name="connsiteY2" fmla="*/ 303297 h 473920"/>
              <a:gd name="connsiteX3" fmla="*/ 29314 w 256718"/>
              <a:gd name="connsiteY3" fmla="*/ 381085 h 473920"/>
              <a:gd name="connsiteX4" fmla="*/ 739 w 256718"/>
              <a:gd name="connsiteY4" fmla="*/ 422360 h 473920"/>
              <a:gd name="connsiteX5" fmla="*/ 11851 w 256718"/>
              <a:gd name="connsiteY5" fmla="*/ 469985 h 473920"/>
              <a:gd name="connsiteX6" fmla="*/ 48364 w 256718"/>
              <a:gd name="connsiteY6" fmla="*/ 465222 h 473920"/>
              <a:gd name="connsiteX7" fmla="*/ 53126 w 256718"/>
              <a:gd name="connsiteY7" fmla="*/ 417597 h 473920"/>
              <a:gd name="connsiteX8" fmla="*/ 61064 w 256718"/>
              <a:gd name="connsiteY8" fmla="*/ 389022 h 473920"/>
              <a:gd name="connsiteX9" fmla="*/ 162664 w 256718"/>
              <a:gd name="connsiteY9" fmla="*/ 204872 h 473920"/>
              <a:gd name="connsiteX10" fmla="*/ 251564 w 256718"/>
              <a:gd name="connsiteY10" fmla="*/ 76285 h 473920"/>
              <a:gd name="connsiteX11" fmla="*/ 235689 w 256718"/>
              <a:gd name="connsiteY11" fmla="*/ 85 h 47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718" h="473920">
                <a:moveTo>
                  <a:pt x="235689" y="85"/>
                </a:moveTo>
                <a:cubicBezTo>
                  <a:pt x="227487" y="2466"/>
                  <a:pt x="228016" y="40037"/>
                  <a:pt x="202351" y="90572"/>
                </a:cubicBezTo>
                <a:cubicBezTo>
                  <a:pt x="176686" y="141107"/>
                  <a:pt x="110540" y="254878"/>
                  <a:pt x="81701" y="303297"/>
                </a:cubicBezTo>
                <a:cubicBezTo>
                  <a:pt x="52861" y="351716"/>
                  <a:pt x="29314" y="381085"/>
                  <a:pt x="29314" y="381085"/>
                </a:cubicBezTo>
                <a:cubicBezTo>
                  <a:pt x="15820" y="400929"/>
                  <a:pt x="3649" y="407544"/>
                  <a:pt x="739" y="422360"/>
                </a:cubicBezTo>
                <a:cubicBezTo>
                  <a:pt x="-2171" y="437176"/>
                  <a:pt x="3914" y="462841"/>
                  <a:pt x="11851" y="469985"/>
                </a:cubicBezTo>
                <a:cubicBezTo>
                  <a:pt x="19788" y="477129"/>
                  <a:pt x="41485" y="473953"/>
                  <a:pt x="48364" y="465222"/>
                </a:cubicBezTo>
                <a:cubicBezTo>
                  <a:pt x="55243" y="456491"/>
                  <a:pt x="51009" y="430297"/>
                  <a:pt x="53126" y="417597"/>
                </a:cubicBezTo>
                <a:cubicBezTo>
                  <a:pt x="55243" y="404897"/>
                  <a:pt x="42808" y="424476"/>
                  <a:pt x="61064" y="389022"/>
                </a:cubicBezTo>
                <a:cubicBezTo>
                  <a:pt x="79320" y="353568"/>
                  <a:pt x="130914" y="256995"/>
                  <a:pt x="162664" y="204872"/>
                </a:cubicBezTo>
                <a:cubicBezTo>
                  <a:pt x="194414" y="152749"/>
                  <a:pt x="236218" y="107241"/>
                  <a:pt x="251564" y="76285"/>
                </a:cubicBezTo>
                <a:cubicBezTo>
                  <a:pt x="266910" y="45329"/>
                  <a:pt x="243891" y="-2296"/>
                  <a:pt x="235689" y="8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: 図形 603">
            <a:extLst>
              <a:ext uri="{FF2B5EF4-FFF2-40B4-BE49-F238E27FC236}">
                <a16:creationId xmlns:a16="http://schemas.microsoft.com/office/drawing/2014/main" id="{F5142680-8E03-4112-AD00-DD8C0EA1D91C}"/>
              </a:ext>
            </a:extLst>
          </p:cNvPr>
          <p:cNvSpPr/>
          <p:nvPr/>
        </p:nvSpPr>
        <p:spPr>
          <a:xfrm>
            <a:off x="2689569" y="4212653"/>
            <a:ext cx="141826" cy="37097"/>
          </a:xfrm>
          <a:custGeom>
            <a:avLst/>
            <a:gdLst>
              <a:gd name="connsiteX0" fmla="*/ 1244 w 141826"/>
              <a:gd name="connsiteY0" fmla="*/ 5335 h 37097"/>
              <a:gd name="connsiteX1" fmla="*/ 131419 w 141826"/>
              <a:gd name="connsiteY1" fmla="*/ 2160 h 37097"/>
              <a:gd name="connsiteX2" fmla="*/ 126656 w 141826"/>
              <a:gd name="connsiteY2" fmla="*/ 27560 h 37097"/>
              <a:gd name="connsiteX3" fmla="*/ 69506 w 141826"/>
              <a:gd name="connsiteY3" fmla="*/ 37085 h 37097"/>
              <a:gd name="connsiteX4" fmla="*/ 1244 w 141826"/>
              <a:gd name="connsiteY4" fmla="*/ 5335 h 3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26" h="37097">
                <a:moveTo>
                  <a:pt x="1244" y="5335"/>
                </a:moveTo>
                <a:cubicBezTo>
                  <a:pt x="11563" y="-486"/>
                  <a:pt x="110517" y="-1544"/>
                  <a:pt x="131419" y="2160"/>
                </a:cubicBezTo>
                <a:cubicBezTo>
                  <a:pt x="152321" y="5864"/>
                  <a:pt x="136975" y="21739"/>
                  <a:pt x="126656" y="27560"/>
                </a:cubicBezTo>
                <a:cubicBezTo>
                  <a:pt x="116337" y="33381"/>
                  <a:pt x="91466" y="37350"/>
                  <a:pt x="69506" y="37085"/>
                </a:cubicBezTo>
                <a:cubicBezTo>
                  <a:pt x="47546" y="36820"/>
                  <a:pt x="-9075" y="11156"/>
                  <a:pt x="1244" y="5335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: 図形 604">
            <a:extLst>
              <a:ext uri="{FF2B5EF4-FFF2-40B4-BE49-F238E27FC236}">
                <a16:creationId xmlns:a16="http://schemas.microsoft.com/office/drawing/2014/main" id="{26A16E65-888D-45CA-ABF5-5DA273CFF88E}"/>
              </a:ext>
            </a:extLst>
          </p:cNvPr>
          <p:cNvSpPr/>
          <p:nvPr/>
        </p:nvSpPr>
        <p:spPr>
          <a:xfrm>
            <a:off x="2730073" y="4056566"/>
            <a:ext cx="54831" cy="264760"/>
          </a:xfrm>
          <a:custGeom>
            <a:avLst/>
            <a:gdLst>
              <a:gd name="connsiteX0" fmla="*/ 27415 w 54831"/>
              <a:gd name="connsiteY0" fmla="*/ 4259 h 264760"/>
              <a:gd name="connsiteX1" fmla="*/ 54402 w 54831"/>
              <a:gd name="connsiteY1" fmla="*/ 61409 h 264760"/>
              <a:gd name="connsiteX2" fmla="*/ 43290 w 54831"/>
              <a:gd name="connsiteY2" fmla="*/ 189997 h 264760"/>
              <a:gd name="connsiteX3" fmla="*/ 33765 w 54831"/>
              <a:gd name="connsiteY3" fmla="*/ 263022 h 264760"/>
              <a:gd name="connsiteX4" fmla="*/ 2015 w 54831"/>
              <a:gd name="connsiteY4" fmla="*/ 236034 h 264760"/>
              <a:gd name="connsiteX5" fmla="*/ 5190 w 54831"/>
              <a:gd name="connsiteY5" fmla="*/ 170947 h 264760"/>
              <a:gd name="connsiteX6" fmla="*/ 27415 w 54831"/>
              <a:gd name="connsiteY6" fmla="*/ 4259 h 26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31" h="264760">
                <a:moveTo>
                  <a:pt x="27415" y="4259"/>
                </a:moveTo>
                <a:cubicBezTo>
                  <a:pt x="35617" y="-13997"/>
                  <a:pt x="51756" y="30453"/>
                  <a:pt x="54402" y="61409"/>
                </a:cubicBezTo>
                <a:cubicBezTo>
                  <a:pt x="57048" y="92365"/>
                  <a:pt x="46729" y="156395"/>
                  <a:pt x="43290" y="189997"/>
                </a:cubicBezTo>
                <a:cubicBezTo>
                  <a:pt x="39851" y="223599"/>
                  <a:pt x="40644" y="255349"/>
                  <a:pt x="33765" y="263022"/>
                </a:cubicBezTo>
                <a:cubicBezTo>
                  <a:pt x="26886" y="270695"/>
                  <a:pt x="6778" y="251380"/>
                  <a:pt x="2015" y="236034"/>
                </a:cubicBezTo>
                <a:cubicBezTo>
                  <a:pt x="-2748" y="220688"/>
                  <a:pt x="2015" y="203226"/>
                  <a:pt x="5190" y="170947"/>
                </a:cubicBezTo>
                <a:cubicBezTo>
                  <a:pt x="8365" y="138668"/>
                  <a:pt x="19213" y="22515"/>
                  <a:pt x="27415" y="425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: 図形 605">
            <a:extLst>
              <a:ext uri="{FF2B5EF4-FFF2-40B4-BE49-F238E27FC236}">
                <a16:creationId xmlns:a16="http://schemas.microsoft.com/office/drawing/2014/main" id="{8DE8F70B-22CB-45FB-BD37-4794D12CC71D}"/>
              </a:ext>
            </a:extLst>
          </p:cNvPr>
          <p:cNvSpPr/>
          <p:nvPr/>
        </p:nvSpPr>
        <p:spPr>
          <a:xfrm>
            <a:off x="2763833" y="4020480"/>
            <a:ext cx="148538" cy="405661"/>
          </a:xfrm>
          <a:custGeom>
            <a:avLst/>
            <a:gdLst>
              <a:gd name="connsiteX0" fmla="*/ 120655 w 148538"/>
              <a:gd name="connsiteY0" fmla="*/ 658 h 405661"/>
              <a:gd name="connsiteX1" fmla="*/ 103192 w 148538"/>
              <a:gd name="connsiteY1" fmla="*/ 100670 h 405661"/>
              <a:gd name="connsiteX2" fmla="*/ 26992 w 148538"/>
              <a:gd name="connsiteY2" fmla="*/ 335620 h 405661"/>
              <a:gd name="connsiteX3" fmla="*/ 5 w 148538"/>
              <a:gd name="connsiteY3" fmla="*/ 380070 h 405661"/>
              <a:gd name="connsiteX4" fmla="*/ 28580 w 148538"/>
              <a:gd name="connsiteY4" fmla="*/ 405470 h 405661"/>
              <a:gd name="connsiteX5" fmla="*/ 53980 w 148538"/>
              <a:gd name="connsiteY5" fmla="*/ 367370 h 405661"/>
              <a:gd name="connsiteX6" fmla="*/ 63505 w 148538"/>
              <a:gd name="connsiteY6" fmla="*/ 324508 h 405661"/>
              <a:gd name="connsiteX7" fmla="*/ 146055 w 148538"/>
              <a:gd name="connsiteY7" fmla="*/ 70508 h 405661"/>
              <a:gd name="connsiteX8" fmla="*/ 120655 w 148538"/>
              <a:gd name="connsiteY8" fmla="*/ 658 h 40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538" h="405661">
                <a:moveTo>
                  <a:pt x="120655" y="658"/>
                </a:moveTo>
                <a:cubicBezTo>
                  <a:pt x="113511" y="5685"/>
                  <a:pt x="118802" y="44843"/>
                  <a:pt x="103192" y="100670"/>
                </a:cubicBezTo>
                <a:cubicBezTo>
                  <a:pt x="87582" y="156497"/>
                  <a:pt x="44190" y="289053"/>
                  <a:pt x="26992" y="335620"/>
                </a:cubicBezTo>
                <a:cubicBezTo>
                  <a:pt x="9794" y="382187"/>
                  <a:pt x="-260" y="368428"/>
                  <a:pt x="5" y="380070"/>
                </a:cubicBezTo>
                <a:cubicBezTo>
                  <a:pt x="270" y="391712"/>
                  <a:pt x="19584" y="407587"/>
                  <a:pt x="28580" y="405470"/>
                </a:cubicBezTo>
                <a:cubicBezTo>
                  <a:pt x="37576" y="403353"/>
                  <a:pt x="48159" y="380864"/>
                  <a:pt x="53980" y="367370"/>
                </a:cubicBezTo>
                <a:cubicBezTo>
                  <a:pt x="59801" y="353876"/>
                  <a:pt x="48159" y="373985"/>
                  <a:pt x="63505" y="324508"/>
                </a:cubicBezTo>
                <a:cubicBezTo>
                  <a:pt x="78851" y="275031"/>
                  <a:pt x="134943" y="121573"/>
                  <a:pt x="146055" y="70508"/>
                </a:cubicBezTo>
                <a:cubicBezTo>
                  <a:pt x="157167" y="19443"/>
                  <a:pt x="127799" y="-4369"/>
                  <a:pt x="120655" y="65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: 図形 606">
            <a:extLst>
              <a:ext uri="{FF2B5EF4-FFF2-40B4-BE49-F238E27FC236}">
                <a16:creationId xmlns:a16="http://schemas.microsoft.com/office/drawing/2014/main" id="{083921AD-0ECC-4415-BD15-4D7018DE184F}"/>
              </a:ext>
            </a:extLst>
          </p:cNvPr>
          <p:cNvSpPr/>
          <p:nvPr/>
        </p:nvSpPr>
        <p:spPr>
          <a:xfrm>
            <a:off x="2842799" y="4343378"/>
            <a:ext cx="54463" cy="75671"/>
          </a:xfrm>
          <a:custGeom>
            <a:avLst/>
            <a:gdLst>
              <a:gd name="connsiteX0" fmla="*/ 14701 w 54463"/>
              <a:gd name="connsiteY0" fmla="*/ 22 h 75671"/>
              <a:gd name="connsiteX1" fmla="*/ 54389 w 54463"/>
              <a:gd name="connsiteY1" fmla="*/ 71460 h 75671"/>
              <a:gd name="connsiteX2" fmla="*/ 3589 w 54463"/>
              <a:gd name="connsiteY2" fmla="*/ 63522 h 75671"/>
              <a:gd name="connsiteX3" fmla="*/ 14701 w 54463"/>
              <a:gd name="connsiteY3" fmla="*/ 22 h 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63" h="75671">
                <a:moveTo>
                  <a:pt x="14701" y="22"/>
                </a:moveTo>
                <a:cubicBezTo>
                  <a:pt x="23168" y="1345"/>
                  <a:pt x="56241" y="60877"/>
                  <a:pt x="54389" y="71460"/>
                </a:cubicBezTo>
                <a:cubicBezTo>
                  <a:pt x="52537" y="82043"/>
                  <a:pt x="13379" y="70137"/>
                  <a:pt x="3589" y="63522"/>
                </a:cubicBezTo>
                <a:cubicBezTo>
                  <a:pt x="-6201" y="56907"/>
                  <a:pt x="6234" y="-1301"/>
                  <a:pt x="14701" y="22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: 図形 607">
            <a:extLst>
              <a:ext uri="{FF2B5EF4-FFF2-40B4-BE49-F238E27FC236}">
                <a16:creationId xmlns:a16="http://schemas.microsoft.com/office/drawing/2014/main" id="{5A0B9EBB-D341-4C15-B519-2734761325D9}"/>
              </a:ext>
            </a:extLst>
          </p:cNvPr>
          <p:cNvSpPr/>
          <p:nvPr/>
        </p:nvSpPr>
        <p:spPr>
          <a:xfrm>
            <a:off x="2947947" y="4055425"/>
            <a:ext cx="174666" cy="368972"/>
          </a:xfrm>
          <a:custGeom>
            <a:avLst/>
            <a:gdLst>
              <a:gd name="connsiteX0" fmla="*/ 174666 w 174666"/>
              <a:gd name="connsiteY0" fmla="*/ 638 h 368972"/>
              <a:gd name="connsiteX1" fmla="*/ 52428 w 174666"/>
              <a:gd name="connsiteY1" fmla="*/ 60963 h 368972"/>
              <a:gd name="connsiteX2" fmla="*/ 23853 w 174666"/>
              <a:gd name="connsiteY2" fmla="*/ 197488 h 368972"/>
              <a:gd name="connsiteX3" fmla="*/ 20678 w 174666"/>
              <a:gd name="connsiteY3" fmla="*/ 270513 h 368972"/>
              <a:gd name="connsiteX4" fmla="*/ 25441 w 174666"/>
              <a:gd name="connsiteY4" fmla="*/ 249875 h 368972"/>
              <a:gd name="connsiteX5" fmla="*/ 54016 w 174666"/>
              <a:gd name="connsiteY5" fmla="*/ 318138 h 368972"/>
              <a:gd name="connsiteX6" fmla="*/ 60366 w 174666"/>
              <a:gd name="connsiteY6" fmla="*/ 368938 h 368972"/>
              <a:gd name="connsiteX7" fmla="*/ 15916 w 174666"/>
              <a:gd name="connsiteY7" fmla="*/ 324488 h 368972"/>
              <a:gd name="connsiteX8" fmla="*/ 41 w 174666"/>
              <a:gd name="connsiteY8" fmla="*/ 238763 h 368972"/>
              <a:gd name="connsiteX9" fmla="*/ 12741 w 174666"/>
              <a:gd name="connsiteY9" fmla="*/ 121288 h 368972"/>
              <a:gd name="connsiteX10" fmla="*/ 52428 w 174666"/>
              <a:gd name="connsiteY10" fmla="*/ 37150 h 368972"/>
              <a:gd name="connsiteX11" fmla="*/ 174666 w 174666"/>
              <a:gd name="connsiteY11" fmla="*/ 638 h 36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666" h="368972">
                <a:moveTo>
                  <a:pt x="174666" y="638"/>
                </a:moveTo>
                <a:cubicBezTo>
                  <a:pt x="174666" y="4607"/>
                  <a:pt x="77563" y="28155"/>
                  <a:pt x="52428" y="60963"/>
                </a:cubicBezTo>
                <a:cubicBezTo>
                  <a:pt x="27293" y="93771"/>
                  <a:pt x="29145" y="162563"/>
                  <a:pt x="23853" y="197488"/>
                </a:cubicBezTo>
                <a:cubicBezTo>
                  <a:pt x="18561" y="232413"/>
                  <a:pt x="20413" y="261782"/>
                  <a:pt x="20678" y="270513"/>
                </a:cubicBezTo>
                <a:cubicBezTo>
                  <a:pt x="20943" y="279244"/>
                  <a:pt x="19885" y="241938"/>
                  <a:pt x="25441" y="249875"/>
                </a:cubicBezTo>
                <a:cubicBezTo>
                  <a:pt x="30997" y="257813"/>
                  <a:pt x="48195" y="298294"/>
                  <a:pt x="54016" y="318138"/>
                </a:cubicBezTo>
                <a:cubicBezTo>
                  <a:pt x="59837" y="337982"/>
                  <a:pt x="66716" y="367880"/>
                  <a:pt x="60366" y="368938"/>
                </a:cubicBezTo>
                <a:cubicBezTo>
                  <a:pt x="54016" y="369996"/>
                  <a:pt x="25970" y="346184"/>
                  <a:pt x="15916" y="324488"/>
                </a:cubicBezTo>
                <a:cubicBezTo>
                  <a:pt x="5862" y="302792"/>
                  <a:pt x="570" y="272630"/>
                  <a:pt x="41" y="238763"/>
                </a:cubicBezTo>
                <a:cubicBezTo>
                  <a:pt x="-488" y="204896"/>
                  <a:pt x="4010" y="154890"/>
                  <a:pt x="12741" y="121288"/>
                </a:cubicBezTo>
                <a:cubicBezTo>
                  <a:pt x="21472" y="87686"/>
                  <a:pt x="28880" y="62815"/>
                  <a:pt x="52428" y="37150"/>
                </a:cubicBezTo>
                <a:cubicBezTo>
                  <a:pt x="75976" y="11485"/>
                  <a:pt x="174666" y="-3331"/>
                  <a:pt x="174666" y="638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: 図形 608">
            <a:extLst>
              <a:ext uri="{FF2B5EF4-FFF2-40B4-BE49-F238E27FC236}">
                <a16:creationId xmlns:a16="http://schemas.microsoft.com/office/drawing/2014/main" id="{58B3C2CF-3677-483C-8C56-4C4241886FEC}"/>
              </a:ext>
            </a:extLst>
          </p:cNvPr>
          <p:cNvSpPr/>
          <p:nvPr/>
        </p:nvSpPr>
        <p:spPr>
          <a:xfrm>
            <a:off x="2987584" y="4031701"/>
            <a:ext cx="175007" cy="371206"/>
          </a:xfrm>
          <a:custGeom>
            <a:avLst/>
            <a:gdLst>
              <a:gd name="connsiteX0" fmla="*/ 41366 w 175007"/>
              <a:gd name="connsiteY0" fmla="*/ 32299 h 371206"/>
              <a:gd name="connsiteX1" fmla="*/ 147729 w 175007"/>
              <a:gd name="connsiteY1" fmla="*/ 2137 h 371206"/>
              <a:gd name="connsiteX2" fmla="*/ 174716 w 175007"/>
              <a:gd name="connsiteY2" fmla="*/ 97387 h 371206"/>
              <a:gd name="connsiteX3" fmla="*/ 157254 w 175007"/>
              <a:gd name="connsiteY3" fmla="*/ 157712 h 371206"/>
              <a:gd name="connsiteX4" fmla="*/ 88991 w 175007"/>
              <a:gd name="connsiteY4" fmla="*/ 275187 h 371206"/>
              <a:gd name="connsiteX5" fmla="*/ 68354 w 175007"/>
              <a:gd name="connsiteY5" fmla="*/ 308524 h 371206"/>
              <a:gd name="connsiteX6" fmla="*/ 11204 w 175007"/>
              <a:gd name="connsiteY6" fmla="*/ 370437 h 371206"/>
              <a:gd name="connsiteX7" fmla="*/ 4854 w 175007"/>
              <a:gd name="connsiteY7" fmla="*/ 338687 h 371206"/>
              <a:gd name="connsiteX8" fmla="*/ 66766 w 175007"/>
              <a:gd name="connsiteY8" fmla="*/ 273599 h 371206"/>
              <a:gd name="connsiteX9" fmla="*/ 142966 w 175007"/>
              <a:gd name="connsiteY9" fmla="*/ 118024 h 371206"/>
              <a:gd name="connsiteX10" fmla="*/ 139791 w 175007"/>
              <a:gd name="connsiteY10" fmla="*/ 46587 h 371206"/>
              <a:gd name="connsiteX11" fmla="*/ 41366 w 175007"/>
              <a:gd name="connsiteY11" fmla="*/ 32299 h 37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5007" h="371206">
                <a:moveTo>
                  <a:pt x="41366" y="32299"/>
                </a:moveTo>
                <a:cubicBezTo>
                  <a:pt x="42689" y="24891"/>
                  <a:pt x="125504" y="-8711"/>
                  <a:pt x="147729" y="2137"/>
                </a:cubicBezTo>
                <a:cubicBezTo>
                  <a:pt x="169954" y="12985"/>
                  <a:pt x="173129" y="71458"/>
                  <a:pt x="174716" y="97387"/>
                </a:cubicBezTo>
                <a:cubicBezTo>
                  <a:pt x="176304" y="123316"/>
                  <a:pt x="171542" y="128079"/>
                  <a:pt x="157254" y="157712"/>
                </a:cubicBezTo>
                <a:cubicBezTo>
                  <a:pt x="142966" y="187345"/>
                  <a:pt x="103808" y="250052"/>
                  <a:pt x="88991" y="275187"/>
                </a:cubicBezTo>
                <a:cubicBezTo>
                  <a:pt x="74174" y="300322"/>
                  <a:pt x="81318" y="292649"/>
                  <a:pt x="68354" y="308524"/>
                </a:cubicBezTo>
                <a:cubicBezTo>
                  <a:pt x="55390" y="324399"/>
                  <a:pt x="21787" y="365410"/>
                  <a:pt x="11204" y="370437"/>
                </a:cubicBezTo>
                <a:cubicBezTo>
                  <a:pt x="621" y="375464"/>
                  <a:pt x="-4406" y="354827"/>
                  <a:pt x="4854" y="338687"/>
                </a:cubicBezTo>
                <a:cubicBezTo>
                  <a:pt x="14114" y="322547"/>
                  <a:pt x="43747" y="310376"/>
                  <a:pt x="66766" y="273599"/>
                </a:cubicBezTo>
                <a:cubicBezTo>
                  <a:pt x="89785" y="236822"/>
                  <a:pt x="130795" y="155859"/>
                  <a:pt x="142966" y="118024"/>
                </a:cubicBezTo>
                <a:cubicBezTo>
                  <a:pt x="155137" y="80189"/>
                  <a:pt x="153814" y="57964"/>
                  <a:pt x="139791" y="46587"/>
                </a:cubicBezTo>
                <a:cubicBezTo>
                  <a:pt x="125768" y="35210"/>
                  <a:pt x="40043" y="39707"/>
                  <a:pt x="41366" y="32299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: 図形 609">
            <a:extLst>
              <a:ext uri="{FF2B5EF4-FFF2-40B4-BE49-F238E27FC236}">
                <a16:creationId xmlns:a16="http://schemas.microsoft.com/office/drawing/2014/main" id="{9F5B870D-B17D-4B5E-9A47-7FC0AED4AB04}"/>
              </a:ext>
            </a:extLst>
          </p:cNvPr>
          <p:cNvSpPr/>
          <p:nvPr/>
        </p:nvSpPr>
        <p:spPr>
          <a:xfrm>
            <a:off x="2867377" y="3924033"/>
            <a:ext cx="299494" cy="538037"/>
          </a:xfrm>
          <a:custGeom>
            <a:avLst/>
            <a:gdLst>
              <a:gd name="connsiteX0" fmla="*/ 264761 w 299494"/>
              <a:gd name="connsiteY0" fmla="*/ 267 h 538037"/>
              <a:gd name="connsiteX1" fmla="*/ 263173 w 299494"/>
              <a:gd name="connsiteY1" fmla="*/ 98692 h 538037"/>
              <a:gd name="connsiteX2" fmla="*/ 145698 w 299494"/>
              <a:gd name="connsiteY2" fmla="*/ 319355 h 538037"/>
              <a:gd name="connsiteX3" fmla="*/ 98073 w 299494"/>
              <a:gd name="connsiteY3" fmla="*/ 401905 h 538037"/>
              <a:gd name="connsiteX4" fmla="*/ 64736 w 299494"/>
              <a:gd name="connsiteY4" fmla="*/ 498742 h 538037"/>
              <a:gd name="connsiteX5" fmla="*/ 1236 w 299494"/>
              <a:gd name="connsiteY5" fmla="*/ 517792 h 538037"/>
              <a:gd name="connsiteX6" fmla="*/ 26636 w 299494"/>
              <a:gd name="connsiteY6" fmla="*/ 528905 h 538037"/>
              <a:gd name="connsiteX7" fmla="*/ 74261 w 299494"/>
              <a:gd name="connsiteY7" fmla="*/ 532080 h 538037"/>
              <a:gd name="connsiteX8" fmla="*/ 110773 w 299494"/>
              <a:gd name="connsiteY8" fmla="*/ 444767 h 538037"/>
              <a:gd name="connsiteX9" fmla="*/ 164748 w 299494"/>
              <a:gd name="connsiteY9" fmla="*/ 327292 h 538037"/>
              <a:gd name="connsiteX10" fmla="*/ 294923 w 299494"/>
              <a:gd name="connsiteY10" fmla="*/ 78055 h 538037"/>
              <a:gd name="connsiteX11" fmla="*/ 264761 w 299494"/>
              <a:gd name="connsiteY11" fmla="*/ 267 h 53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94" h="538037">
                <a:moveTo>
                  <a:pt x="264761" y="267"/>
                </a:moveTo>
                <a:cubicBezTo>
                  <a:pt x="259469" y="3706"/>
                  <a:pt x="283017" y="45511"/>
                  <a:pt x="263173" y="98692"/>
                </a:cubicBezTo>
                <a:cubicBezTo>
                  <a:pt x="243329" y="151873"/>
                  <a:pt x="173215" y="268819"/>
                  <a:pt x="145698" y="319355"/>
                </a:cubicBezTo>
                <a:cubicBezTo>
                  <a:pt x="118181" y="369891"/>
                  <a:pt x="111567" y="372007"/>
                  <a:pt x="98073" y="401905"/>
                </a:cubicBezTo>
                <a:cubicBezTo>
                  <a:pt x="84579" y="431803"/>
                  <a:pt x="80875" y="479428"/>
                  <a:pt x="64736" y="498742"/>
                </a:cubicBezTo>
                <a:cubicBezTo>
                  <a:pt x="48597" y="518056"/>
                  <a:pt x="7586" y="512765"/>
                  <a:pt x="1236" y="517792"/>
                </a:cubicBezTo>
                <a:cubicBezTo>
                  <a:pt x="-5114" y="522819"/>
                  <a:pt x="14465" y="526524"/>
                  <a:pt x="26636" y="528905"/>
                </a:cubicBezTo>
                <a:cubicBezTo>
                  <a:pt x="38807" y="531286"/>
                  <a:pt x="60238" y="546103"/>
                  <a:pt x="74261" y="532080"/>
                </a:cubicBezTo>
                <a:cubicBezTo>
                  <a:pt x="88284" y="518057"/>
                  <a:pt x="95692" y="478898"/>
                  <a:pt x="110773" y="444767"/>
                </a:cubicBezTo>
                <a:cubicBezTo>
                  <a:pt x="125854" y="410636"/>
                  <a:pt x="134056" y="388411"/>
                  <a:pt x="164748" y="327292"/>
                </a:cubicBezTo>
                <a:cubicBezTo>
                  <a:pt x="195440" y="266173"/>
                  <a:pt x="276402" y="129384"/>
                  <a:pt x="294923" y="78055"/>
                </a:cubicBezTo>
                <a:cubicBezTo>
                  <a:pt x="313444" y="26726"/>
                  <a:pt x="270053" y="-3172"/>
                  <a:pt x="264761" y="267"/>
                </a:cubicBezTo>
                <a:close/>
              </a:path>
            </a:pathLst>
          </a:custGeom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: 図形 610">
            <a:extLst>
              <a:ext uri="{FF2B5EF4-FFF2-40B4-BE49-F238E27FC236}">
                <a16:creationId xmlns:a16="http://schemas.microsoft.com/office/drawing/2014/main" id="{728F4623-EF6B-42B8-96B1-37029BA03B59}"/>
              </a:ext>
            </a:extLst>
          </p:cNvPr>
          <p:cNvSpPr/>
          <p:nvPr/>
        </p:nvSpPr>
        <p:spPr>
          <a:xfrm>
            <a:off x="5197005" y="3755145"/>
            <a:ext cx="178736" cy="144357"/>
          </a:xfrm>
          <a:custGeom>
            <a:avLst/>
            <a:gdLst>
              <a:gd name="connsiteX0" fmla="*/ 2058 w 178736"/>
              <a:gd name="connsiteY0" fmla="*/ 119943 h 144357"/>
              <a:gd name="connsiteX1" fmla="*/ 143345 w 178736"/>
              <a:gd name="connsiteY1" fmla="*/ 5643 h 144357"/>
              <a:gd name="connsiteX2" fmla="*/ 178270 w 178736"/>
              <a:gd name="connsiteY2" fmla="*/ 23105 h 144357"/>
              <a:gd name="connsiteX3" fmla="*/ 127470 w 178736"/>
              <a:gd name="connsiteY3" fmla="*/ 72318 h 144357"/>
              <a:gd name="connsiteX4" fmla="*/ 62383 w 178736"/>
              <a:gd name="connsiteY4" fmla="*/ 140580 h 144357"/>
              <a:gd name="connsiteX5" fmla="*/ 2058 w 178736"/>
              <a:gd name="connsiteY5" fmla="*/ 119943 h 14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736" h="144357">
                <a:moveTo>
                  <a:pt x="2058" y="119943"/>
                </a:moveTo>
                <a:cubicBezTo>
                  <a:pt x="15552" y="97454"/>
                  <a:pt x="113976" y="21783"/>
                  <a:pt x="143345" y="5643"/>
                </a:cubicBezTo>
                <a:cubicBezTo>
                  <a:pt x="172714" y="-10497"/>
                  <a:pt x="180916" y="11992"/>
                  <a:pt x="178270" y="23105"/>
                </a:cubicBezTo>
                <a:cubicBezTo>
                  <a:pt x="175624" y="34218"/>
                  <a:pt x="146784" y="52739"/>
                  <a:pt x="127470" y="72318"/>
                </a:cubicBezTo>
                <a:cubicBezTo>
                  <a:pt x="108156" y="91897"/>
                  <a:pt x="79581" y="131584"/>
                  <a:pt x="62383" y="140580"/>
                </a:cubicBezTo>
                <a:cubicBezTo>
                  <a:pt x="45185" y="149576"/>
                  <a:pt x="-11436" y="142432"/>
                  <a:pt x="2058" y="11994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テキスト ボックス 611">
            <a:extLst>
              <a:ext uri="{FF2B5EF4-FFF2-40B4-BE49-F238E27FC236}">
                <a16:creationId xmlns:a16="http://schemas.microsoft.com/office/drawing/2014/main" id="{1145EB5B-4C56-41F9-8C6C-ECF52BAE43A9}"/>
              </a:ext>
            </a:extLst>
          </p:cNvPr>
          <p:cNvSpPr txBox="1"/>
          <p:nvPr/>
        </p:nvSpPr>
        <p:spPr>
          <a:xfrm>
            <a:off x="1397228" y="4397375"/>
            <a:ext cx="1095173" cy="215444"/>
          </a:xfrm>
          <a:prstGeom prst="rect">
            <a:avLst/>
          </a:prstGeom>
          <a:noFill/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rgbClr val="4472C4"/>
                </a:solidFill>
                <a:latin typeface="Arial Narrow" panose="020B0606020202030204" pitchFamily="34" charset="0"/>
              </a:rPr>
              <a:t>THRICE UPON A TIME</a:t>
            </a:r>
            <a:endParaRPr kumimoji="1" lang="ja-JP" altLang="en-US" sz="800" b="1" dirty="0">
              <a:solidFill>
                <a:srgbClr val="4472C4"/>
              </a:solidFill>
              <a:latin typeface="Arial Narrow" panose="020B0606020202030204" pitchFamily="34" charset="0"/>
            </a:endParaRPr>
          </a:p>
        </p:txBody>
      </p:sp>
      <p:sp>
        <p:nvSpPr>
          <p:cNvPr id="613" name="フリーフォーム: 図形 612">
            <a:extLst>
              <a:ext uri="{FF2B5EF4-FFF2-40B4-BE49-F238E27FC236}">
                <a16:creationId xmlns:a16="http://schemas.microsoft.com/office/drawing/2014/main" id="{409B3EE1-9641-499D-8CB4-1A1D21AD3DB9}"/>
              </a:ext>
            </a:extLst>
          </p:cNvPr>
          <p:cNvSpPr/>
          <p:nvPr/>
        </p:nvSpPr>
        <p:spPr>
          <a:xfrm>
            <a:off x="5938727" y="1830550"/>
            <a:ext cx="576374" cy="363066"/>
          </a:xfrm>
          <a:custGeom>
            <a:avLst/>
            <a:gdLst>
              <a:gd name="connsiteX0" fmla="*/ 237706 w 576374"/>
              <a:gd name="connsiteY0" fmla="*/ 367 h 363066"/>
              <a:gd name="connsiteX1" fmla="*/ 455723 w 576374"/>
              <a:gd name="connsiteY1" fmla="*/ 157000 h 363066"/>
              <a:gd name="connsiteX2" fmla="*/ 576373 w 576374"/>
              <a:gd name="connsiteY2" fmla="*/ 362317 h 363066"/>
              <a:gd name="connsiteX3" fmla="*/ 453606 w 576374"/>
              <a:gd name="connsiteY3" fmla="*/ 228967 h 363066"/>
              <a:gd name="connsiteX4" fmla="*/ 474773 w 576374"/>
              <a:gd name="connsiteY4" fmla="*/ 305167 h 363066"/>
              <a:gd name="connsiteX5" fmla="*/ 415506 w 576374"/>
              <a:gd name="connsiteY5" fmla="*/ 252250 h 363066"/>
              <a:gd name="connsiteX6" fmla="*/ 324490 w 576374"/>
              <a:gd name="connsiteY6" fmla="*/ 209917 h 363066"/>
              <a:gd name="connsiteX7" fmla="*/ 341423 w 576374"/>
              <a:gd name="connsiteY7" fmla="*/ 292467 h 363066"/>
              <a:gd name="connsiteX8" fmla="*/ 119173 w 576374"/>
              <a:gd name="connsiteY8" fmla="*/ 173933 h 363066"/>
              <a:gd name="connsiteX9" fmla="*/ 125523 w 576374"/>
              <a:gd name="connsiteY9" fmla="*/ 226850 h 363066"/>
              <a:gd name="connsiteX10" fmla="*/ 640 w 576374"/>
              <a:gd name="connsiteY10" fmla="*/ 59633 h 363066"/>
              <a:gd name="connsiteX11" fmla="*/ 186906 w 576374"/>
              <a:gd name="connsiteY11" fmla="*/ 144300 h 363066"/>
              <a:gd name="connsiteX12" fmla="*/ 212306 w 576374"/>
              <a:gd name="connsiteY12" fmla="*/ 108317 h 363066"/>
              <a:gd name="connsiteX13" fmla="*/ 332956 w 576374"/>
              <a:gd name="connsiteY13" fmla="*/ 140067 h 363066"/>
              <a:gd name="connsiteX14" fmla="*/ 288506 w 576374"/>
              <a:gd name="connsiteY14" fmla="*/ 87150 h 363066"/>
              <a:gd name="connsiteX15" fmla="*/ 343540 w 576374"/>
              <a:gd name="connsiteY15" fmla="*/ 112550 h 363066"/>
              <a:gd name="connsiteX16" fmla="*/ 237706 w 576374"/>
              <a:gd name="connsiteY16" fmla="*/ 367 h 36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6374" h="363066">
                <a:moveTo>
                  <a:pt x="237706" y="367"/>
                </a:moveTo>
                <a:cubicBezTo>
                  <a:pt x="256403" y="7775"/>
                  <a:pt x="399279" y="96675"/>
                  <a:pt x="455723" y="157000"/>
                </a:cubicBezTo>
                <a:cubicBezTo>
                  <a:pt x="512167" y="217325"/>
                  <a:pt x="576726" y="350323"/>
                  <a:pt x="576373" y="362317"/>
                </a:cubicBezTo>
                <a:cubicBezTo>
                  <a:pt x="576020" y="374311"/>
                  <a:pt x="470539" y="238492"/>
                  <a:pt x="453606" y="228967"/>
                </a:cubicBezTo>
                <a:cubicBezTo>
                  <a:pt x="436673" y="219442"/>
                  <a:pt x="481123" y="301287"/>
                  <a:pt x="474773" y="305167"/>
                </a:cubicBezTo>
                <a:cubicBezTo>
                  <a:pt x="468423" y="309048"/>
                  <a:pt x="440553" y="268125"/>
                  <a:pt x="415506" y="252250"/>
                </a:cubicBezTo>
                <a:cubicBezTo>
                  <a:pt x="390459" y="236375"/>
                  <a:pt x="336837" y="203214"/>
                  <a:pt x="324490" y="209917"/>
                </a:cubicBezTo>
                <a:cubicBezTo>
                  <a:pt x="312143" y="216620"/>
                  <a:pt x="375642" y="298464"/>
                  <a:pt x="341423" y="292467"/>
                </a:cubicBezTo>
                <a:cubicBezTo>
                  <a:pt x="307204" y="286470"/>
                  <a:pt x="155156" y="184869"/>
                  <a:pt x="119173" y="173933"/>
                </a:cubicBezTo>
                <a:cubicBezTo>
                  <a:pt x="83190" y="162997"/>
                  <a:pt x="145278" y="245900"/>
                  <a:pt x="125523" y="226850"/>
                </a:cubicBezTo>
                <a:cubicBezTo>
                  <a:pt x="105768" y="207800"/>
                  <a:pt x="-9591" y="73391"/>
                  <a:pt x="640" y="59633"/>
                </a:cubicBezTo>
                <a:cubicBezTo>
                  <a:pt x="10870" y="45875"/>
                  <a:pt x="151629" y="136186"/>
                  <a:pt x="186906" y="144300"/>
                </a:cubicBezTo>
                <a:cubicBezTo>
                  <a:pt x="222183" y="152414"/>
                  <a:pt x="187964" y="109022"/>
                  <a:pt x="212306" y="108317"/>
                </a:cubicBezTo>
                <a:cubicBezTo>
                  <a:pt x="236648" y="107612"/>
                  <a:pt x="320256" y="143595"/>
                  <a:pt x="332956" y="140067"/>
                </a:cubicBezTo>
                <a:cubicBezTo>
                  <a:pt x="345656" y="136539"/>
                  <a:pt x="286742" y="91736"/>
                  <a:pt x="288506" y="87150"/>
                </a:cubicBezTo>
                <a:cubicBezTo>
                  <a:pt x="290270" y="82564"/>
                  <a:pt x="344598" y="125250"/>
                  <a:pt x="343540" y="112550"/>
                </a:cubicBezTo>
                <a:cubicBezTo>
                  <a:pt x="342482" y="99850"/>
                  <a:pt x="219009" y="-7041"/>
                  <a:pt x="237706" y="3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: 図形 613">
            <a:extLst>
              <a:ext uri="{FF2B5EF4-FFF2-40B4-BE49-F238E27FC236}">
                <a16:creationId xmlns:a16="http://schemas.microsoft.com/office/drawing/2014/main" id="{93BAF55E-42B1-4800-9871-B326094D685B}"/>
              </a:ext>
            </a:extLst>
          </p:cNvPr>
          <p:cNvSpPr/>
          <p:nvPr/>
        </p:nvSpPr>
        <p:spPr>
          <a:xfrm>
            <a:off x="5452531" y="1910862"/>
            <a:ext cx="442242" cy="301033"/>
          </a:xfrm>
          <a:custGeom>
            <a:avLst/>
            <a:gdLst>
              <a:gd name="connsiteX0" fmla="*/ 95252 w 442242"/>
              <a:gd name="connsiteY0" fmla="*/ 21655 h 301033"/>
              <a:gd name="connsiteX1" fmla="*/ 440269 w 442242"/>
              <a:gd name="connsiteY1" fmla="*/ 298938 h 301033"/>
              <a:gd name="connsiteX2" fmla="*/ 239186 w 442242"/>
              <a:gd name="connsiteY2" fmla="*/ 152888 h 301033"/>
              <a:gd name="connsiteX3" fmla="*/ 302686 w 442242"/>
              <a:gd name="connsiteY3" fmla="*/ 229088 h 301033"/>
              <a:gd name="connsiteX4" fmla="*/ 114302 w 442242"/>
              <a:gd name="connsiteY4" fmla="*/ 129605 h 301033"/>
              <a:gd name="connsiteX5" fmla="*/ 209552 w 442242"/>
              <a:gd name="connsiteY5" fmla="*/ 186755 h 301033"/>
              <a:gd name="connsiteX6" fmla="*/ 2 w 442242"/>
              <a:gd name="connsiteY6" fmla="*/ 488 h 301033"/>
              <a:gd name="connsiteX7" fmla="*/ 205319 w 442242"/>
              <a:gd name="connsiteY7" fmla="*/ 129605 h 301033"/>
              <a:gd name="connsiteX8" fmla="*/ 95252 w 442242"/>
              <a:gd name="connsiteY8" fmla="*/ 21655 h 30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2242" h="301033">
                <a:moveTo>
                  <a:pt x="95252" y="21655"/>
                </a:moveTo>
                <a:cubicBezTo>
                  <a:pt x="134410" y="49877"/>
                  <a:pt x="416280" y="277066"/>
                  <a:pt x="440269" y="298938"/>
                </a:cubicBezTo>
                <a:cubicBezTo>
                  <a:pt x="464258" y="320810"/>
                  <a:pt x="262116" y="164530"/>
                  <a:pt x="239186" y="152888"/>
                </a:cubicBezTo>
                <a:cubicBezTo>
                  <a:pt x="216256" y="141246"/>
                  <a:pt x="323500" y="232969"/>
                  <a:pt x="302686" y="229088"/>
                </a:cubicBezTo>
                <a:cubicBezTo>
                  <a:pt x="281872" y="225208"/>
                  <a:pt x="129824" y="136660"/>
                  <a:pt x="114302" y="129605"/>
                </a:cubicBezTo>
                <a:cubicBezTo>
                  <a:pt x="98780" y="122550"/>
                  <a:pt x="228602" y="208274"/>
                  <a:pt x="209552" y="186755"/>
                </a:cubicBezTo>
                <a:cubicBezTo>
                  <a:pt x="190502" y="165236"/>
                  <a:pt x="707" y="10013"/>
                  <a:pt x="2" y="488"/>
                </a:cubicBezTo>
                <a:cubicBezTo>
                  <a:pt x="-703" y="-9037"/>
                  <a:pt x="184152" y="123961"/>
                  <a:pt x="205319" y="129605"/>
                </a:cubicBezTo>
                <a:cubicBezTo>
                  <a:pt x="226486" y="135249"/>
                  <a:pt x="56094" y="-6567"/>
                  <a:pt x="95252" y="2165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: 図形 614">
            <a:extLst>
              <a:ext uri="{FF2B5EF4-FFF2-40B4-BE49-F238E27FC236}">
                <a16:creationId xmlns:a16="http://schemas.microsoft.com/office/drawing/2014/main" id="{E2565354-C88D-40FE-BC52-9D08CF656CB0}"/>
              </a:ext>
            </a:extLst>
          </p:cNvPr>
          <p:cNvSpPr/>
          <p:nvPr/>
        </p:nvSpPr>
        <p:spPr>
          <a:xfrm>
            <a:off x="5283020" y="1889060"/>
            <a:ext cx="281813" cy="221730"/>
          </a:xfrm>
          <a:custGeom>
            <a:avLst/>
            <a:gdLst>
              <a:gd name="connsiteX0" fmla="*/ 180 w 281813"/>
              <a:gd name="connsiteY0" fmla="*/ 1123 h 221730"/>
              <a:gd name="connsiteX1" fmla="*/ 205497 w 281813"/>
              <a:gd name="connsiteY1" fmla="*/ 212790 h 221730"/>
              <a:gd name="connsiteX2" fmla="*/ 209730 w 281813"/>
              <a:gd name="connsiteY2" fmla="*/ 159873 h 221730"/>
              <a:gd name="connsiteX3" fmla="*/ 281697 w 281813"/>
              <a:gd name="connsiteY3" fmla="*/ 221257 h 221730"/>
              <a:gd name="connsiteX4" fmla="*/ 190680 w 281813"/>
              <a:gd name="connsiteY4" fmla="*/ 119657 h 221730"/>
              <a:gd name="connsiteX5" fmla="*/ 169513 w 281813"/>
              <a:gd name="connsiteY5" fmla="*/ 128123 h 221730"/>
              <a:gd name="connsiteX6" fmla="*/ 180 w 281813"/>
              <a:gd name="connsiteY6" fmla="*/ 1123 h 2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813" h="221730">
                <a:moveTo>
                  <a:pt x="180" y="1123"/>
                </a:moveTo>
                <a:cubicBezTo>
                  <a:pt x="6177" y="15234"/>
                  <a:pt x="170572" y="186332"/>
                  <a:pt x="205497" y="212790"/>
                </a:cubicBezTo>
                <a:cubicBezTo>
                  <a:pt x="240422" y="239248"/>
                  <a:pt x="197030" y="158462"/>
                  <a:pt x="209730" y="159873"/>
                </a:cubicBezTo>
                <a:cubicBezTo>
                  <a:pt x="222430" y="161284"/>
                  <a:pt x="284872" y="227960"/>
                  <a:pt x="281697" y="221257"/>
                </a:cubicBezTo>
                <a:cubicBezTo>
                  <a:pt x="278522" y="214554"/>
                  <a:pt x="209377" y="135179"/>
                  <a:pt x="190680" y="119657"/>
                </a:cubicBezTo>
                <a:cubicBezTo>
                  <a:pt x="171983" y="104135"/>
                  <a:pt x="199852" y="146115"/>
                  <a:pt x="169513" y="128123"/>
                </a:cubicBezTo>
                <a:cubicBezTo>
                  <a:pt x="139174" y="110131"/>
                  <a:pt x="-5817" y="-12988"/>
                  <a:pt x="180" y="11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: 図形 615">
            <a:extLst>
              <a:ext uri="{FF2B5EF4-FFF2-40B4-BE49-F238E27FC236}">
                <a16:creationId xmlns:a16="http://schemas.microsoft.com/office/drawing/2014/main" id="{E3D7EF2B-39DA-453F-AEE4-89313E9055A0}"/>
              </a:ext>
            </a:extLst>
          </p:cNvPr>
          <p:cNvSpPr/>
          <p:nvPr/>
        </p:nvSpPr>
        <p:spPr>
          <a:xfrm>
            <a:off x="5013562" y="1991604"/>
            <a:ext cx="94267" cy="264489"/>
          </a:xfrm>
          <a:custGeom>
            <a:avLst/>
            <a:gdLst>
              <a:gd name="connsiteX0" fmla="*/ 93955 w 94267"/>
              <a:gd name="connsiteY0" fmla="*/ 59446 h 264489"/>
              <a:gd name="connsiteX1" fmla="*/ 83371 w 94267"/>
              <a:gd name="connsiteY1" fmla="*/ 258413 h 264489"/>
              <a:gd name="connsiteX2" fmla="*/ 55855 w 94267"/>
              <a:gd name="connsiteY2" fmla="*/ 216079 h 264489"/>
              <a:gd name="connsiteX3" fmla="*/ 68555 w 94267"/>
              <a:gd name="connsiteY3" fmla="*/ 245713 h 264489"/>
              <a:gd name="connsiteX4" fmla="*/ 821 w 94267"/>
              <a:gd name="connsiteY4" fmla="*/ 154696 h 264489"/>
              <a:gd name="connsiteX5" fmla="*/ 30455 w 94267"/>
              <a:gd name="connsiteY5" fmla="*/ 137763 h 264489"/>
              <a:gd name="connsiteX6" fmla="*/ 21988 w 94267"/>
              <a:gd name="connsiteY6" fmla="*/ 179 h 264489"/>
              <a:gd name="connsiteX7" fmla="*/ 72788 w 94267"/>
              <a:gd name="connsiteY7" fmla="*/ 108129 h 264489"/>
              <a:gd name="connsiteX8" fmla="*/ 93955 w 94267"/>
              <a:gd name="connsiteY8" fmla="*/ 59446 h 26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267" h="264489">
                <a:moveTo>
                  <a:pt x="93955" y="59446"/>
                </a:moveTo>
                <a:cubicBezTo>
                  <a:pt x="95719" y="84493"/>
                  <a:pt x="89721" y="232308"/>
                  <a:pt x="83371" y="258413"/>
                </a:cubicBezTo>
                <a:cubicBezTo>
                  <a:pt x="77021" y="284518"/>
                  <a:pt x="58324" y="218196"/>
                  <a:pt x="55855" y="216079"/>
                </a:cubicBezTo>
                <a:cubicBezTo>
                  <a:pt x="53386" y="213962"/>
                  <a:pt x="77727" y="255943"/>
                  <a:pt x="68555" y="245713"/>
                </a:cubicBezTo>
                <a:cubicBezTo>
                  <a:pt x="59383" y="235483"/>
                  <a:pt x="7171" y="172688"/>
                  <a:pt x="821" y="154696"/>
                </a:cubicBezTo>
                <a:cubicBezTo>
                  <a:pt x="-5529" y="136704"/>
                  <a:pt x="26927" y="163516"/>
                  <a:pt x="30455" y="137763"/>
                </a:cubicBezTo>
                <a:cubicBezTo>
                  <a:pt x="33983" y="112010"/>
                  <a:pt x="14933" y="5118"/>
                  <a:pt x="21988" y="179"/>
                </a:cubicBezTo>
                <a:cubicBezTo>
                  <a:pt x="29043" y="-4760"/>
                  <a:pt x="62558" y="94018"/>
                  <a:pt x="72788" y="108129"/>
                </a:cubicBezTo>
                <a:cubicBezTo>
                  <a:pt x="83018" y="122240"/>
                  <a:pt x="92191" y="34399"/>
                  <a:pt x="93955" y="5944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: 図形 616">
            <a:extLst>
              <a:ext uri="{FF2B5EF4-FFF2-40B4-BE49-F238E27FC236}">
                <a16:creationId xmlns:a16="http://schemas.microsoft.com/office/drawing/2014/main" id="{77ABB8E3-65AF-4F46-97AE-53814E62A162}"/>
              </a:ext>
            </a:extLst>
          </p:cNvPr>
          <p:cNvSpPr/>
          <p:nvPr/>
        </p:nvSpPr>
        <p:spPr>
          <a:xfrm>
            <a:off x="3818196" y="3112270"/>
            <a:ext cx="87313" cy="379888"/>
          </a:xfrm>
          <a:custGeom>
            <a:avLst/>
            <a:gdLst>
              <a:gd name="connsiteX0" fmla="*/ 4504 w 87313"/>
              <a:gd name="connsiteY0" fmla="*/ 1347 h 379888"/>
              <a:gd name="connsiteX1" fmla="*/ 55304 w 87313"/>
              <a:gd name="connsiteY1" fmla="*/ 162213 h 379888"/>
              <a:gd name="connsiteX2" fmla="*/ 87054 w 87313"/>
              <a:gd name="connsiteY2" fmla="*/ 66963 h 379888"/>
              <a:gd name="connsiteX3" fmla="*/ 38371 w 87313"/>
              <a:gd name="connsiteY3" fmla="*/ 375997 h 379888"/>
              <a:gd name="connsiteX4" fmla="*/ 29904 w 87313"/>
              <a:gd name="connsiteY4" fmla="*/ 242647 h 379888"/>
              <a:gd name="connsiteX5" fmla="*/ 8737 w 87313"/>
              <a:gd name="connsiteY5" fmla="*/ 270163 h 379888"/>
              <a:gd name="connsiteX6" fmla="*/ 4504 w 87313"/>
              <a:gd name="connsiteY6" fmla="*/ 1347 h 37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313" h="379888">
                <a:moveTo>
                  <a:pt x="4504" y="1347"/>
                </a:moveTo>
                <a:cubicBezTo>
                  <a:pt x="12265" y="-16645"/>
                  <a:pt x="41546" y="151277"/>
                  <a:pt x="55304" y="162213"/>
                </a:cubicBezTo>
                <a:cubicBezTo>
                  <a:pt x="69062" y="173149"/>
                  <a:pt x="89876" y="31332"/>
                  <a:pt x="87054" y="66963"/>
                </a:cubicBezTo>
                <a:cubicBezTo>
                  <a:pt x="84232" y="102594"/>
                  <a:pt x="47896" y="346716"/>
                  <a:pt x="38371" y="375997"/>
                </a:cubicBezTo>
                <a:cubicBezTo>
                  <a:pt x="28846" y="405278"/>
                  <a:pt x="34843" y="260286"/>
                  <a:pt x="29904" y="242647"/>
                </a:cubicBezTo>
                <a:cubicBezTo>
                  <a:pt x="24965" y="225008"/>
                  <a:pt x="17909" y="314260"/>
                  <a:pt x="8737" y="270163"/>
                </a:cubicBezTo>
                <a:cubicBezTo>
                  <a:pt x="-435" y="226066"/>
                  <a:pt x="-3257" y="19339"/>
                  <a:pt x="4504" y="134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: 図形 617">
            <a:extLst>
              <a:ext uri="{FF2B5EF4-FFF2-40B4-BE49-F238E27FC236}">
                <a16:creationId xmlns:a16="http://schemas.microsoft.com/office/drawing/2014/main" id="{0E172B1C-C084-4BFC-AB8C-66E973B7BBA7}"/>
              </a:ext>
            </a:extLst>
          </p:cNvPr>
          <p:cNvSpPr/>
          <p:nvPr/>
        </p:nvSpPr>
        <p:spPr>
          <a:xfrm>
            <a:off x="4004696" y="2940037"/>
            <a:ext cx="55095" cy="436633"/>
          </a:xfrm>
          <a:custGeom>
            <a:avLst/>
            <a:gdLst>
              <a:gd name="connsiteX0" fmla="*/ 36021 w 55095"/>
              <a:gd name="connsiteY0" fmla="*/ 6363 h 436633"/>
              <a:gd name="connsiteX1" fmla="*/ 55071 w 55095"/>
              <a:gd name="connsiteY1" fmla="*/ 368313 h 436633"/>
              <a:gd name="connsiteX2" fmla="*/ 31787 w 55095"/>
              <a:gd name="connsiteY2" fmla="*/ 334446 h 436633"/>
              <a:gd name="connsiteX3" fmla="*/ 29671 w 55095"/>
              <a:gd name="connsiteY3" fmla="*/ 433930 h 436633"/>
              <a:gd name="connsiteX4" fmla="*/ 37 w 55095"/>
              <a:gd name="connsiteY4" fmla="*/ 207446 h 436633"/>
              <a:gd name="connsiteX5" fmla="*/ 23321 w 55095"/>
              <a:gd name="connsiteY5" fmla="*/ 139713 h 436633"/>
              <a:gd name="connsiteX6" fmla="*/ 36021 w 55095"/>
              <a:gd name="connsiteY6" fmla="*/ 6363 h 43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5" h="436633">
                <a:moveTo>
                  <a:pt x="36021" y="6363"/>
                </a:moveTo>
                <a:cubicBezTo>
                  <a:pt x="41313" y="44463"/>
                  <a:pt x="55777" y="313633"/>
                  <a:pt x="55071" y="368313"/>
                </a:cubicBezTo>
                <a:cubicBezTo>
                  <a:pt x="54365" y="422993"/>
                  <a:pt x="36020" y="323510"/>
                  <a:pt x="31787" y="334446"/>
                </a:cubicBezTo>
                <a:cubicBezTo>
                  <a:pt x="27554" y="345382"/>
                  <a:pt x="34963" y="455096"/>
                  <a:pt x="29671" y="433930"/>
                </a:cubicBezTo>
                <a:cubicBezTo>
                  <a:pt x="24379" y="412764"/>
                  <a:pt x="1095" y="256482"/>
                  <a:pt x="37" y="207446"/>
                </a:cubicBezTo>
                <a:cubicBezTo>
                  <a:pt x="-1021" y="158410"/>
                  <a:pt x="20499" y="166877"/>
                  <a:pt x="23321" y="139713"/>
                </a:cubicBezTo>
                <a:cubicBezTo>
                  <a:pt x="26143" y="112549"/>
                  <a:pt x="30729" y="-31737"/>
                  <a:pt x="36021" y="63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: 図形 596">
            <a:extLst>
              <a:ext uri="{FF2B5EF4-FFF2-40B4-BE49-F238E27FC236}">
                <a16:creationId xmlns:a16="http://schemas.microsoft.com/office/drawing/2014/main" id="{D7EFC249-69E0-4454-8AD6-B6548DCDBFF9}"/>
              </a:ext>
            </a:extLst>
          </p:cNvPr>
          <p:cNvSpPr/>
          <p:nvPr/>
        </p:nvSpPr>
        <p:spPr>
          <a:xfrm>
            <a:off x="5068591" y="2759003"/>
            <a:ext cx="183275" cy="431885"/>
          </a:xfrm>
          <a:custGeom>
            <a:avLst/>
            <a:gdLst>
              <a:gd name="connsiteX0" fmla="*/ 182859 w 183275"/>
              <a:gd name="connsiteY0" fmla="*/ 72 h 431885"/>
              <a:gd name="connsiteX1" fmla="*/ 130472 w 183275"/>
              <a:gd name="connsiteY1" fmla="*/ 128660 h 431885"/>
              <a:gd name="connsiteX2" fmla="*/ 89197 w 183275"/>
              <a:gd name="connsiteY2" fmla="*/ 408060 h 431885"/>
              <a:gd name="connsiteX3" fmla="*/ 90784 w 183275"/>
              <a:gd name="connsiteY3" fmla="*/ 262010 h 431885"/>
              <a:gd name="connsiteX4" fmla="*/ 73322 w 183275"/>
              <a:gd name="connsiteY4" fmla="*/ 387422 h 431885"/>
              <a:gd name="connsiteX5" fmla="*/ 73322 w 183275"/>
              <a:gd name="connsiteY5" fmla="*/ 279472 h 431885"/>
              <a:gd name="connsiteX6" fmla="*/ 1884 w 183275"/>
              <a:gd name="connsiteY6" fmla="*/ 431872 h 431885"/>
              <a:gd name="connsiteX7" fmla="*/ 24109 w 183275"/>
              <a:gd name="connsiteY7" fmla="*/ 287410 h 431885"/>
              <a:gd name="connsiteX8" fmla="*/ 60622 w 183275"/>
              <a:gd name="connsiteY8" fmla="*/ 146122 h 431885"/>
              <a:gd name="connsiteX9" fmla="*/ 100309 w 183275"/>
              <a:gd name="connsiteY9" fmla="*/ 111197 h 431885"/>
              <a:gd name="connsiteX10" fmla="*/ 182859 w 183275"/>
              <a:gd name="connsiteY10" fmla="*/ 72 h 43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275" h="431885">
                <a:moveTo>
                  <a:pt x="182859" y="72"/>
                </a:moveTo>
                <a:cubicBezTo>
                  <a:pt x="187886" y="2982"/>
                  <a:pt x="146082" y="60662"/>
                  <a:pt x="130472" y="128660"/>
                </a:cubicBezTo>
                <a:cubicBezTo>
                  <a:pt x="114862" y="196658"/>
                  <a:pt x="95812" y="385835"/>
                  <a:pt x="89197" y="408060"/>
                </a:cubicBezTo>
                <a:cubicBezTo>
                  <a:pt x="82582" y="430285"/>
                  <a:pt x="93430" y="265450"/>
                  <a:pt x="90784" y="262010"/>
                </a:cubicBezTo>
                <a:cubicBezTo>
                  <a:pt x="88138" y="258570"/>
                  <a:pt x="76232" y="384512"/>
                  <a:pt x="73322" y="387422"/>
                </a:cubicBezTo>
                <a:cubicBezTo>
                  <a:pt x="70412" y="390332"/>
                  <a:pt x="85228" y="272064"/>
                  <a:pt x="73322" y="279472"/>
                </a:cubicBezTo>
                <a:cubicBezTo>
                  <a:pt x="61416" y="286880"/>
                  <a:pt x="10086" y="430549"/>
                  <a:pt x="1884" y="431872"/>
                </a:cubicBezTo>
                <a:cubicBezTo>
                  <a:pt x="-6318" y="433195"/>
                  <a:pt x="14319" y="335035"/>
                  <a:pt x="24109" y="287410"/>
                </a:cubicBezTo>
                <a:cubicBezTo>
                  <a:pt x="33899" y="239785"/>
                  <a:pt x="47922" y="175491"/>
                  <a:pt x="60622" y="146122"/>
                </a:cubicBezTo>
                <a:cubicBezTo>
                  <a:pt x="73322" y="116753"/>
                  <a:pt x="78349" y="139772"/>
                  <a:pt x="100309" y="111197"/>
                </a:cubicBezTo>
                <a:cubicBezTo>
                  <a:pt x="122269" y="82622"/>
                  <a:pt x="177832" y="-2838"/>
                  <a:pt x="182859" y="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: 図形 618">
            <a:extLst>
              <a:ext uri="{FF2B5EF4-FFF2-40B4-BE49-F238E27FC236}">
                <a16:creationId xmlns:a16="http://schemas.microsoft.com/office/drawing/2014/main" id="{2DC7C7E1-1BE5-4A27-955E-20CCBC0829C1}"/>
              </a:ext>
            </a:extLst>
          </p:cNvPr>
          <p:cNvSpPr/>
          <p:nvPr/>
        </p:nvSpPr>
        <p:spPr>
          <a:xfrm>
            <a:off x="5474393" y="3008517"/>
            <a:ext cx="386306" cy="320692"/>
          </a:xfrm>
          <a:custGeom>
            <a:avLst/>
            <a:gdLst>
              <a:gd name="connsiteX0" fmla="*/ 350674 w 386306"/>
              <a:gd name="connsiteY0" fmla="*/ 1383 h 320692"/>
              <a:gd name="connsiteX1" fmla="*/ 244840 w 386306"/>
              <a:gd name="connsiteY1" fmla="*/ 126266 h 320692"/>
              <a:gd name="connsiteX2" fmla="*/ 3540 w 386306"/>
              <a:gd name="connsiteY2" fmla="*/ 316766 h 320692"/>
              <a:gd name="connsiteX3" fmla="*/ 94557 w 386306"/>
              <a:gd name="connsiteY3" fmla="*/ 259616 h 320692"/>
              <a:gd name="connsiteX4" fmla="*/ 259657 w 386306"/>
              <a:gd name="connsiteY4" fmla="*/ 153783 h 320692"/>
              <a:gd name="connsiteX5" fmla="*/ 380307 w 386306"/>
              <a:gd name="connsiteY5" fmla="*/ 64883 h 320692"/>
              <a:gd name="connsiteX6" fmla="*/ 350674 w 386306"/>
              <a:gd name="connsiteY6" fmla="*/ 1383 h 32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06" h="320692">
                <a:moveTo>
                  <a:pt x="350674" y="1383"/>
                </a:moveTo>
                <a:cubicBezTo>
                  <a:pt x="328096" y="11613"/>
                  <a:pt x="302696" y="73702"/>
                  <a:pt x="244840" y="126266"/>
                </a:cubicBezTo>
                <a:cubicBezTo>
                  <a:pt x="186984" y="178830"/>
                  <a:pt x="28587" y="294541"/>
                  <a:pt x="3540" y="316766"/>
                </a:cubicBezTo>
                <a:cubicBezTo>
                  <a:pt x="-21507" y="338991"/>
                  <a:pt x="94557" y="259616"/>
                  <a:pt x="94557" y="259616"/>
                </a:cubicBezTo>
                <a:cubicBezTo>
                  <a:pt x="137243" y="232452"/>
                  <a:pt x="212032" y="186238"/>
                  <a:pt x="259657" y="153783"/>
                </a:cubicBezTo>
                <a:cubicBezTo>
                  <a:pt x="307282" y="121328"/>
                  <a:pt x="362668" y="89577"/>
                  <a:pt x="380307" y="64883"/>
                </a:cubicBezTo>
                <a:cubicBezTo>
                  <a:pt x="397946" y="40189"/>
                  <a:pt x="373252" y="-8847"/>
                  <a:pt x="350674" y="13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: 図形 619">
            <a:extLst>
              <a:ext uri="{FF2B5EF4-FFF2-40B4-BE49-F238E27FC236}">
                <a16:creationId xmlns:a16="http://schemas.microsoft.com/office/drawing/2014/main" id="{9A7FE176-D0D7-4D0F-92CD-EFCD71F4B12A}"/>
              </a:ext>
            </a:extLst>
          </p:cNvPr>
          <p:cNvSpPr/>
          <p:nvPr/>
        </p:nvSpPr>
        <p:spPr>
          <a:xfrm>
            <a:off x="4835009" y="3309431"/>
            <a:ext cx="80027" cy="320376"/>
          </a:xfrm>
          <a:custGeom>
            <a:avLst/>
            <a:gdLst>
              <a:gd name="connsiteX0" fmla="*/ 516 w 80027"/>
              <a:gd name="connsiteY0" fmla="*/ 100519 h 320376"/>
              <a:gd name="connsiteX1" fmla="*/ 14804 w 80027"/>
              <a:gd name="connsiteY1" fmla="*/ 319594 h 320376"/>
              <a:gd name="connsiteX2" fmla="*/ 54491 w 80027"/>
              <a:gd name="connsiteY2" fmla="*/ 175132 h 320376"/>
              <a:gd name="connsiteX3" fmla="*/ 79891 w 80027"/>
              <a:gd name="connsiteY3" fmla="*/ 216407 h 320376"/>
              <a:gd name="connsiteX4" fmla="*/ 64016 w 80027"/>
              <a:gd name="connsiteY4" fmla="*/ 46544 h 320376"/>
              <a:gd name="connsiteX5" fmla="*/ 51316 w 80027"/>
              <a:gd name="connsiteY5" fmla="*/ 13207 h 320376"/>
              <a:gd name="connsiteX6" fmla="*/ 30679 w 80027"/>
              <a:gd name="connsiteY6" fmla="*/ 237044 h 320376"/>
              <a:gd name="connsiteX7" fmla="*/ 516 w 80027"/>
              <a:gd name="connsiteY7" fmla="*/ 100519 h 32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027" h="320376">
                <a:moveTo>
                  <a:pt x="516" y="100519"/>
                </a:moveTo>
                <a:cubicBezTo>
                  <a:pt x="-2130" y="114277"/>
                  <a:pt x="5808" y="307159"/>
                  <a:pt x="14804" y="319594"/>
                </a:cubicBezTo>
                <a:cubicBezTo>
                  <a:pt x="23800" y="332030"/>
                  <a:pt x="43643" y="192330"/>
                  <a:pt x="54491" y="175132"/>
                </a:cubicBezTo>
                <a:cubicBezTo>
                  <a:pt x="65339" y="157934"/>
                  <a:pt x="78303" y="237838"/>
                  <a:pt x="79891" y="216407"/>
                </a:cubicBezTo>
                <a:cubicBezTo>
                  <a:pt x="81479" y="194976"/>
                  <a:pt x="68778" y="80411"/>
                  <a:pt x="64016" y="46544"/>
                </a:cubicBezTo>
                <a:cubicBezTo>
                  <a:pt x="59254" y="12677"/>
                  <a:pt x="56872" y="-18543"/>
                  <a:pt x="51316" y="13207"/>
                </a:cubicBezTo>
                <a:cubicBezTo>
                  <a:pt x="45760" y="44957"/>
                  <a:pt x="35706" y="219582"/>
                  <a:pt x="30679" y="237044"/>
                </a:cubicBezTo>
                <a:cubicBezTo>
                  <a:pt x="25652" y="254506"/>
                  <a:pt x="3162" y="86761"/>
                  <a:pt x="516" y="1005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: 図形 620">
            <a:extLst>
              <a:ext uri="{FF2B5EF4-FFF2-40B4-BE49-F238E27FC236}">
                <a16:creationId xmlns:a16="http://schemas.microsoft.com/office/drawing/2014/main" id="{8A889339-9251-45BA-8925-86FAD38C002D}"/>
              </a:ext>
            </a:extLst>
          </p:cNvPr>
          <p:cNvSpPr/>
          <p:nvPr/>
        </p:nvSpPr>
        <p:spPr>
          <a:xfrm>
            <a:off x="4934696" y="3211267"/>
            <a:ext cx="147155" cy="192573"/>
          </a:xfrm>
          <a:custGeom>
            <a:avLst/>
            <a:gdLst>
              <a:gd name="connsiteX0" fmla="*/ 2429 w 147155"/>
              <a:gd name="connsiteY0" fmla="*/ 246 h 192573"/>
              <a:gd name="connsiteX1" fmla="*/ 78629 w 147155"/>
              <a:gd name="connsiteY1" fmla="*/ 132008 h 192573"/>
              <a:gd name="connsiteX2" fmla="*/ 146892 w 147155"/>
              <a:gd name="connsiteY2" fmla="*/ 192333 h 192573"/>
              <a:gd name="connsiteX3" fmla="*/ 99267 w 147155"/>
              <a:gd name="connsiteY3" fmla="*/ 151058 h 192573"/>
              <a:gd name="connsiteX4" fmla="*/ 26242 w 147155"/>
              <a:gd name="connsiteY4" fmla="*/ 100258 h 192573"/>
              <a:gd name="connsiteX5" fmla="*/ 2429 w 147155"/>
              <a:gd name="connsiteY5" fmla="*/ 246 h 1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55" h="192573">
                <a:moveTo>
                  <a:pt x="2429" y="246"/>
                </a:moveTo>
                <a:cubicBezTo>
                  <a:pt x="11160" y="5537"/>
                  <a:pt x="54552" y="99994"/>
                  <a:pt x="78629" y="132008"/>
                </a:cubicBezTo>
                <a:cubicBezTo>
                  <a:pt x="102706" y="164022"/>
                  <a:pt x="143452" y="189158"/>
                  <a:pt x="146892" y="192333"/>
                </a:cubicBezTo>
                <a:cubicBezTo>
                  <a:pt x="150332" y="195508"/>
                  <a:pt x="119375" y="166404"/>
                  <a:pt x="99267" y="151058"/>
                </a:cubicBezTo>
                <a:cubicBezTo>
                  <a:pt x="79159" y="135712"/>
                  <a:pt x="42382" y="124335"/>
                  <a:pt x="26242" y="100258"/>
                </a:cubicBezTo>
                <a:cubicBezTo>
                  <a:pt x="10102" y="76181"/>
                  <a:pt x="-6302" y="-5045"/>
                  <a:pt x="2429" y="2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: 図形 621">
            <a:extLst>
              <a:ext uri="{FF2B5EF4-FFF2-40B4-BE49-F238E27FC236}">
                <a16:creationId xmlns:a16="http://schemas.microsoft.com/office/drawing/2014/main" id="{AA6EF720-55A7-481A-A04D-A2645D49FB33}"/>
              </a:ext>
            </a:extLst>
          </p:cNvPr>
          <p:cNvSpPr/>
          <p:nvPr/>
        </p:nvSpPr>
        <p:spPr>
          <a:xfrm>
            <a:off x="4870378" y="3636942"/>
            <a:ext cx="154231" cy="77107"/>
          </a:xfrm>
          <a:custGeom>
            <a:avLst/>
            <a:gdLst>
              <a:gd name="connsiteX0" fmla="*/ 1660 w 154231"/>
              <a:gd name="connsiteY0" fmla="*/ 21 h 77107"/>
              <a:gd name="connsiteX1" fmla="*/ 152472 w 154231"/>
              <a:gd name="connsiteY1" fmla="*/ 73046 h 77107"/>
              <a:gd name="connsiteX2" fmla="*/ 77860 w 154231"/>
              <a:gd name="connsiteY2" fmla="*/ 65108 h 77107"/>
              <a:gd name="connsiteX3" fmla="*/ 1660 w 154231"/>
              <a:gd name="connsiteY3" fmla="*/ 21 h 7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231" h="77107">
                <a:moveTo>
                  <a:pt x="1660" y="21"/>
                </a:moveTo>
                <a:cubicBezTo>
                  <a:pt x="14095" y="1344"/>
                  <a:pt x="139772" y="62198"/>
                  <a:pt x="152472" y="73046"/>
                </a:cubicBezTo>
                <a:cubicBezTo>
                  <a:pt x="165172" y="83894"/>
                  <a:pt x="105906" y="70135"/>
                  <a:pt x="77860" y="65108"/>
                </a:cubicBezTo>
                <a:cubicBezTo>
                  <a:pt x="49814" y="60081"/>
                  <a:pt x="-10775" y="-1302"/>
                  <a:pt x="1660" y="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9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C4F5F5-E57F-4E7C-8B94-55109033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89C1F6-6FA2-46C2-9F8F-131D92233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6EA3FC5-574C-409A-9A19-7373A4C2F58E}"/>
              </a:ext>
            </a:extLst>
          </p:cNvPr>
          <p:cNvSpPr/>
          <p:nvPr/>
        </p:nvSpPr>
        <p:spPr>
          <a:xfrm>
            <a:off x="955406" y="3954201"/>
            <a:ext cx="341766" cy="275050"/>
          </a:xfrm>
          <a:custGeom>
            <a:avLst/>
            <a:gdLst>
              <a:gd name="connsiteX0" fmla="*/ 6619 w 341766"/>
              <a:gd name="connsiteY0" fmla="*/ 265374 h 275050"/>
              <a:gd name="connsiteX1" fmla="*/ 122507 w 341766"/>
              <a:gd name="connsiteY1" fmla="*/ 219337 h 275050"/>
              <a:gd name="connsiteX2" fmla="*/ 286019 w 341766"/>
              <a:gd name="connsiteY2" fmla="*/ 8199 h 275050"/>
              <a:gd name="connsiteX3" fmla="*/ 324119 w 341766"/>
              <a:gd name="connsiteY3" fmla="*/ 65349 h 275050"/>
              <a:gd name="connsiteX4" fmla="*/ 6619 w 341766"/>
              <a:gd name="connsiteY4" fmla="*/ 265374 h 27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766" h="275050">
                <a:moveTo>
                  <a:pt x="6619" y="265374"/>
                </a:moveTo>
                <a:cubicBezTo>
                  <a:pt x="-26983" y="291039"/>
                  <a:pt x="75940" y="262199"/>
                  <a:pt x="122507" y="219337"/>
                </a:cubicBezTo>
                <a:cubicBezTo>
                  <a:pt x="169074" y="176475"/>
                  <a:pt x="252417" y="33864"/>
                  <a:pt x="286019" y="8199"/>
                </a:cubicBezTo>
                <a:cubicBezTo>
                  <a:pt x="319621" y="-17466"/>
                  <a:pt x="368304" y="21428"/>
                  <a:pt x="324119" y="65349"/>
                </a:cubicBezTo>
                <a:cubicBezTo>
                  <a:pt x="279934" y="109270"/>
                  <a:pt x="40221" y="239709"/>
                  <a:pt x="6619" y="265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53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such-o on Twitter: &amp;quot;3回目の #映画鑑賞 ！ #エヴァンゲリオン新劇場版 #エヴァ #エヴァンゲリオン #映画 #アスカ  #式波アスカラングレー #アスカラングレー #レイ #綾波レイ #入場者特典 #リバーシブルミニポスター #宮村優子 #林原めぐみ #eva  #evangelion #movie ...">
            <a:extLst>
              <a:ext uri="{FF2B5EF4-FFF2-40B4-BE49-F238E27FC236}">
                <a16:creationId xmlns:a16="http://schemas.microsoft.com/office/drawing/2014/main" id="{F0927B80-A02C-408C-BBF6-77552B5BC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9" y="30984"/>
            <a:ext cx="8654881" cy="126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8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12</Words>
  <Application>Microsoft Office PowerPoint</Application>
  <PresentationFormat>A3 297x420 mm</PresentationFormat>
  <Paragraphs>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16</cp:revision>
  <dcterms:created xsi:type="dcterms:W3CDTF">2021-12-12T01:17:09Z</dcterms:created>
  <dcterms:modified xsi:type="dcterms:W3CDTF">2021-12-12T07:54:29Z</dcterms:modified>
</cp:coreProperties>
</file>