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7" r:id="rId2"/>
    <p:sldId id="54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5" r:id="rId17"/>
    <p:sldId id="276" r:id="rId18"/>
    <p:sldId id="274" r:id="rId19"/>
    <p:sldId id="271" r:id="rId20"/>
    <p:sldId id="884" r:id="rId21"/>
    <p:sldId id="885" r:id="rId22"/>
    <p:sldId id="883" r:id="rId23"/>
    <p:sldId id="88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56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2734E-6AE6-43E0-B205-6418113E2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EEF795-CDA2-4571-BEBA-3C1162A2A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D0B7BD-5EFD-4A68-9E52-9E491227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D3207-C95C-44DD-9F33-1E657D9C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0920BA-5F82-4E42-9AF0-F248AD7F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41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7A40-4DAB-4157-8EE8-B9513FB5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C17FF5-CF0E-4DE5-80A6-4B6B2E6CC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5BA9D2-E143-48A0-BE00-A641216B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8C4F91-6332-4F37-B1DF-D70A3C8B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329AE-6F51-4902-A89A-2DAACA57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19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94CB5C9-F0D0-43E9-A53E-95CD8C3BD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A9217-4F16-4294-9F92-C39C02D3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8F843F-4BD5-4F60-9477-F2B48980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51D93-0880-4687-A53F-D1F59D3D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00A0B3-B533-4D49-83B8-8D4210A0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8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749C4-235D-4D3A-B7C9-81DBC2CB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848F5A-E233-45D5-907A-E9BE1A72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D4DA40-7FF4-4BF2-8D8D-2D38589D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35A1BA-FCDD-4013-87DF-7A788430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2BC029-F64F-4F09-9267-51D9E933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20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26F5F-DA52-4E93-8439-EBEDBD47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C36D0-B001-4328-BA2E-AB08140E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FA40AC-DCE7-4AB8-AAB8-AB8A6674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1967B-CFA2-4D04-B0DE-E4EF7181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90A474-03BE-4DF4-A685-AFD942E5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32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286A8-2897-423F-8F52-7034B6BA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F433C-DC13-4AAA-B799-2560BDCD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93913D-2097-4A43-92E8-3F75DE403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453527-BD5E-4127-8D43-2F230E5B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0E3B46-3473-4A2A-BC62-4CA1B659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A32987-1590-4761-B373-9ABE0C1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F8D27-27A7-4DB7-9723-10036E06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38B7D5-4E40-48DB-8337-8CBB9A84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E1679F-D755-4CDC-A216-575FDB6BE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61B7B1-7DCD-4B66-B108-64C02DE43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A314FE-A02D-4BD3-82E6-3338543DE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EDEC14-C6FC-4FAC-BB8D-206B1F54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998520-4182-407C-A3B5-22E30329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8E6E692-1233-49C0-BB9C-0EDACC67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8D826-17B0-4897-BFD2-4EF174FC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642BF2-CC51-4D80-9E83-7C8E7710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DCB82A-7067-4106-ABB9-AA3349E7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87B9CE-72ED-4C9B-A914-86F3CE52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6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2524C9-CE83-49C4-88CD-7212F06F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1EA232-A0DF-4FE1-A979-D95315EF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67AFA4-4223-408A-B5B6-E540091A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7E7EE-DE1A-49D2-82AA-22ACF33A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94DA32-EFD8-44AA-8A6A-907EE903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1174F3-0CD8-4FC8-A391-71F2E81C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FF5B08-378F-4DB6-88B3-C17508E3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6F173E-3675-483F-A9A6-A3AD43B4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F08B93-5BC6-4D1A-BE59-9637DEC3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0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5A04C-C976-4D59-884B-770B8104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541CEA-A506-4254-B43E-6713554B5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1837A7-7C0C-4E2C-8C23-841080D8F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F77BE2-9341-4463-9EAE-9EC2AF6B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3EDB88-8A2B-4653-AFD0-DA91D2D3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A1B21B-758B-4506-9989-B7454D3E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3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2646AF-A737-43CA-82FB-467D9B13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645814-DCDE-4754-9481-3E03AE5F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C6DAE9-AA97-4DE4-8964-8349B7926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3594-A720-4685-81FC-2240BA0154D8}" type="datetimeFigureOut">
              <a:rPr kumimoji="1" lang="ja-JP" altLang="en-US" smtClean="0"/>
              <a:t>2021/4/11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037BAA-F4D5-491B-851D-87AF72F60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DE8F12-20FF-4E07-9532-3EE2ACBE3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E878-2BF8-4C8E-B319-3E0ABE461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5170C890-A206-4CFB-9F9C-98F3BBC6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1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8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7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071DE5-4AD7-4129-B453-0957C6391579}"/>
              </a:ext>
            </a:extLst>
          </p:cNvPr>
          <p:cNvSpPr txBox="1"/>
          <p:nvPr/>
        </p:nvSpPr>
        <p:spPr>
          <a:xfrm>
            <a:off x="5665113" y="331996"/>
            <a:ext cx="861774" cy="66069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君には、君のダンスがある。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071DE5-4AD7-4129-B453-0957C6391579}"/>
              </a:ext>
            </a:extLst>
          </p:cNvPr>
          <p:cNvSpPr txBox="1"/>
          <p:nvPr/>
        </p:nvSpPr>
        <p:spPr>
          <a:xfrm>
            <a:off x="5449669" y="744768"/>
            <a:ext cx="1292662" cy="57813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君色で、</a:t>
            </a:r>
            <a:r>
              <a:rPr lang="ja-JP" altLang="en-US" sz="7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舞え。</a:t>
            </a:r>
            <a:endParaRPr kumimoji="1" lang="ja-JP" altLang="en-US" sz="7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r"/>
      </p:transition>
    </mc:Choice>
    <mc:Fallback xmlns="">
      <p:transition advTm="0">
        <p:push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BF1B02-39FC-4E51-B51C-4F0E59F581F0}"/>
              </a:ext>
            </a:extLst>
          </p:cNvPr>
          <p:cNvSpPr txBox="1"/>
          <p:nvPr/>
        </p:nvSpPr>
        <p:spPr>
          <a:xfrm>
            <a:off x="5158025" y="1264625"/>
            <a:ext cx="1877437" cy="49702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すべての</a:t>
            </a:r>
          </a:p>
        </p:txBody>
      </p:sp>
    </p:spTree>
    <p:extLst>
      <p:ext uri="{BB962C8B-B14F-4D97-AF65-F5344CB8AC3E}">
        <p14:creationId xmlns:p14="http://schemas.microsoft.com/office/powerpoint/2010/main" val="32347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r"/>
      </p:transition>
    </mc:Choice>
    <mc:Fallback xmlns="">
      <p:transition advTm="0">
        <p:push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B7ED18-E82B-4EEC-B0CE-2737B773EFC9}"/>
              </a:ext>
            </a:extLst>
          </p:cNvPr>
          <p:cNvSpPr txBox="1"/>
          <p:nvPr/>
        </p:nvSpPr>
        <p:spPr>
          <a:xfrm>
            <a:off x="5158025" y="201033"/>
            <a:ext cx="1877437" cy="7097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ダンサーへ。</a:t>
            </a:r>
          </a:p>
        </p:txBody>
      </p:sp>
    </p:spTree>
    <p:extLst>
      <p:ext uri="{BB962C8B-B14F-4D97-AF65-F5344CB8AC3E}">
        <p14:creationId xmlns:p14="http://schemas.microsoft.com/office/powerpoint/2010/main" val="26143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r"/>
      </p:transition>
    </mc:Choice>
    <mc:Fallback xmlns="">
      <p:transition advTm="0">
        <p:push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071DE5-4AD7-4129-B453-0957C6391579}"/>
              </a:ext>
            </a:extLst>
          </p:cNvPr>
          <p:cNvSpPr txBox="1"/>
          <p:nvPr/>
        </p:nvSpPr>
        <p:spPr>
          <a:xfrm>
            <a:off x="604760" y="2222500"/>
            <a:ext cx="1098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0" dirty="0">
                <a:latin typeface="Futura Condensed Extra" pitchFamily="50" charset="0"/>
                <a:ea typeface="HGP創英角ｺﾞｼｯｸUB" panose="020B0900000000000000" pitchFamily="50" charset="-128"/>
              </a:rPr>
              <a:t>JUST DO IT</a:t>
            </a:r>
            <a:endParaRPr kumimoji="1" lang="ja-JP" altLang="en-US" sz="18000" dirty="0">
              <a:latin typeface="Futura Condensed Extra" pitchFamily="50" charset="0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3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r"/>
      </p:transition>
    </mc:Choice>
    <mc:Fallback xmlns="">
      <p:transition advTm="0">
        <p:push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矢印&#10;&#10;自動的に生成された説明">
            <a:extLst>
              <a:ext uri="{FF2B5EF4-FFF2-40B4-BE49-F238E27FC236}">
                <a16:creationId xmlns:a16="http://schemas.microsoft.com/office/drawing/2014/main" id="{D3F52C8A-5416-4726-ABED-10799DEBD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0502"/>
          <a:stretch/>
        </p:blipFill>
        <p:spPr>
          <a:xfrm>
            <a:off x="3398056" y="1568311"/>
            <a:ext cx="5421287" cy="41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r"/>
      </p:transition>
    </mc:Choice>
    <mc:Fallback xmlns="">
      <p:transition advTm="0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3458576D-0517-4D1D-B388-1FFDD897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白を背景にした塗料の飛び散り">
            <a:extLst>
              <a:ext uri="{FF2B5EF4-FFF2-40B4-BE49-F238E27FC236}">
                <a16:creationId xmlns:a16="http://schemas.microsoft.com/office/drawing/2014/main" id="{2150052E-06C4-485B-A1B2-E9F2DCC57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4" r="1" b="3673"/>
          <a:stretch/>
        </p:blipFill>
        <p:spPr>
          <a:xfrm>
            <a:off x="-1514413" y="-152400"/>
            <a:ext cx="13969043" cy="71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白を背景にした塗料の飛び散り">
            <a:extLst>
              <a:ext uri="{FF2B5EF4-FFF2-40B4-BE49-F238E27FC236}">
                <a16:creationId xmlns:a16="http://schemas.microsoft.com/office/drawing/2014/main" id="{2150052E-06C4-485B-A1B2-E9F2DCC57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4" r="1" b="3673"/>
          <a:stretch/>
        </p:blipFill>
        <p:spPr>
          <a:xfrm>
            <a:off x="-1514413" y="-152400"/>
            <a:ext cx="13969043" cy="7175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152400" y="689384"/>
            <a:ext cx="11897360" cy="58246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企画</a:t>
            </a:r>
            <a:r>
              <a:rPr kumimoji="1"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z="3200" spc="600" dirty="0">
              <a:solidFill>
                <a:schemeClr val="tx1">
                  <a:lumMod val="95000"/>
                  <a:lumOff val="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制作</a:t>
            </a:r>
            <a:r>
              <a:rPr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lang="en-US" altLang="ja-JP" sz="3200" spc="600" dirty="0">
              <a:solidFill>
                <a:schemeClr val="tx1">
                  <a:lumMod val="95000"/>
                  <a:lumOff val="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脚本</a:t>
            </a:r>
            <a:r>
              <a:rPr kumimoji="1"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z="3200" spc="600" dirty="0">
              <a:solidFill>
                <a:schemeClr val="tx1">
                  <a:lumMod val="95000"/>
                  <a:lumOff val="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主題曲　</a:t>
            </a:r>
            <a:r>
              <a:rPr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No.5 The Day I Met Her</a:t>
            </a: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協賛</a:t>
            </a:r>
            <a:r>
              <a:rPr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久地アバウト</a:t>
            </a:r>
            <a:endParaRPr lang="en-US" altLang="ja-JP" sz="3200" spc="600" dirty="0">
              <a:solidFill>
                <a:schemeClr val="tx1">
                  <a:lumMod val="95000"/>
                  <a:lumOff val="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監督</a:t>
            </a:r>
            <a:r>
              <a:rPr kumimoji="1" lang="en-US" altLang="ja-JP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</a:p>
        </p:txBody>
      </p:sp>
    </p:spTree>
    <p:extLst>
      <p:ext uri="{BB962C8B-B14F-4D97-AF65-F5344CB8AC3E}">
        <p14:creationId xmlns:p14="http://schemas.microsoft.com/office/powerpoint/2010/main" val="31016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白を背景にした塗料の飛び散り">
            <a:extLst>
              <a:ext uri="{FF2B5EF4-FFF2-40B4-BE49-F238E27FC236}">
                <a16:creationId xmlns:a16="http://schemas.microsoft.com/office/drawing/2014/main" id="{CDB56BAA-2006-4C04-94A1-1BB16713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4" r="1" b="3673"/>
          <a:stretch/>
        </p:blipFill>
        <p:spPr>
          <a:xfrm>
            <a:off x="-625413" y="-152400"/>
            <a:ext cx="13969043" cy="71755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492575" y="1690062"/>
            <a:ext cx="112068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875E7F8-1BD2-4766-B24F-536510313CEE}"/>
              </a:ext>
            </a:extLst>
          </p:cNvPr>
          <p:cNvGrpSpPr/>
          <p:nvPr/>
        </p:nvGrpSpPr>
        <p:grpSpPr>
          <a:xfrm>
            <a:off x="584041" y="880533"/>
            <a:ext cx="10949147" cy="4993217"/>
            <a:chOff x="584041" y="880533"/>
            <a:chExt cx="10949147" cy="4993217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CF808EC-186F-46A5-8A98-94BF0FB88D02}"/>
                </a:ext>
              </a:extLst>
            </p:cNvPr>
            <p:cNvSpPr/>
            <p:nvPr/>
          </p:nvSpPr>
          <p:spPr>
            <a:xfrm>
              <a:off x="1117600" y="3386667"/>
              <a:ext cx="2133600" cy="474133"/>
            </a:xfrm>
            <a:custGeom>
              <a:avLst/>
              <a:gdLst>
                <a:gd name="connsiteX0" fmla="*/ 2133600 w 2133600"/>
                <a:gd name="connsiteY0" fmla="*/ 0 h 474133"/>
                <a:gd name="connsiteX1" fmla="*/ 1667933 w 2133600"/>
                <a:gd name="connsiteY1" fmla="*/ 135466 h 474133"/>
                <a:gd name="connsiteX2" fmla="*/ 1380067 w 2133600"/>
                <a:gd name="connsiteY2" fmla="*/ 220133 h 474133"/>
                <a:gd name="connsiteX3" fmla="*/ 990600 w 2133600"/>
                <a:gd name="connsiteY3" fmla="*/ 304800 h 474133"/>
                <a:gd name="connsiteX4" fmla="*/ 524933 w 2133600"/>
                <a:gd name="connsiteY4" fmla="*/ 381000 h 474133"/>
                <a:gd name="connsiteX5" fmla="*/ 186267 w 2133600"/>
                <a:gd name="connsiteY5" fmla="*/ 431800 h 474133"/>
                <a:gd name="connsiteX6" fmla="*/ 0 w 2133600"/>
                <a:gd name="connsiteY6" fmla="*/ 474133 h 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0" h="474133">
                  <a:moveTo>
                    <a:pt x="2133600" y="0"/>
                  </a:moveTo>
                  <a:lnTo>
                    <a:pt x="1667933" y="135466"/>
                  </a:lnTo>
                  <a:cubicBezTo>
                    <a:pt x="1542344" y="172155"/>
                    <a:pt x="1492956" y="191911"/>
                    <a:pt x="1380067" y="220133"/>
                  </a:cubicBezTo>
                  <a:cubicBezTo>
                    <a:pt x="1267178" y="248355"/>
                    <a:pt x="1133122" y="277989"/>
                    <a:pt x="990600" y="304800"/>
                  </a:cubicBezTo>
                  <a:cubicBezTo>
                    <a:pt x="848078" y="331611"/>
                    <a:pt x="524933" y="381000"/>
                    <a:pt x="524933" y="381000"/>
                  </a:cubicBezTo>
                  <a:lnTo>
                    <a:pt x="186267" y="431800"/>
                  </a:lnTo>
                  <a:cubicBezTo>
                    <a:pt x="98778" y="447322"/>
                    <a:pt x="19756" y="472722"/>
                    <a:pt x="0" y="4741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7DD5B35C-99BD-45A9-B77B-6C68F9E0D485}"/>
                </a:ext>
              </a:extLst>
            </p:cNvPr>
            <p:cNvSpPr/>
            <p:nvPr/>
          </p:nvSpPr>
          <p:spPr>
            <a:xfrm>
              <a:off x="777875" y="3860800"/>
              <a:ext cx="333375" cy="568325"/>
            </a:xfrm>
            <a:custGeom>
              <a:avLst/>
              <a:gdLst>
                <a:gd name="connsiteX0" fmla="*/ 333375 w 333375"/>
                <a:gd name="connsiteY0" fmla="*/ 0 h 568325"/>
                <a:gd name="connsiteX1" fmla="*/ 190500 w 333375"/>
                <a:gd name="connsiteY1" fmla="*/ 104775 h 568325"/>
                <a:gd name="connsiteX2" fmla="*/ 98425 w 333375"/>
                <a:gd name="connsiteY2" fmla="*/ 279400 h 568325"/>
                <a:gd name="connsiteX3" fmla="*/ 0 w 333375"/>
                <a:gd name="connsiteY3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68325">
                  <a:moveTo>
                    <a:pt x="333375" y="0"/>
                  </a:moveTo>
                  <a:cubicBezTo>
                    <a:pt x="281516" y="29104"/>
                    <a:pt x="229658" y="58208"/>
                    <a:pt x="190500" y="104775"/>
                  </a:cubicBezTo>
                  <a:cubicBezTo>
                    <a:pt x="151342" y="151342"/>
                    <a:pt x="130175" y="202142"/>
                    <a:pt x="98425" y="279400"/>
                  </a:cubicBezTo>
                  <a:cubicBezTo>
                    <a:pt x="66675" y="356658"/>
                    <a:pt x="33337" y="462491"/>
                    <a:pt x="0" y="5683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1225D66-2D32-496C-AED7-B4758E2782CB}"/>
                </a:ext>
              </a:extLst>
            </p:cNvPr>
            <p:cNvSpPr/>
            <p:nvPr/>
          </p:nvSpPr>
          <p:spPr>
            <a:xfrm>
              <a:off x="584041" y="4416883"/>
              <a:ext cx="197009" cy="1025067"/>
            </a:xfrm>
            <a:custGeom>
              <a:avLst/>
              <a:gdLst>
                <a:gd name="connsiteX0" fmla="*/ 197009 w 197009"/>
                <a:gd name="connsiteY0" fmla="*/ 24942 h 1025067"/>
                <a:gd name="connsiteX1" fmla="*/ 146209 w 197009"/>
                <a:gd name="connsiteY1" fmla="*/ 12242 h 1025067"/>
                <a:gd name="connsiteX2" fmla="*/ 95409 w 197009"/>
                <a:gd name="connsiteY2" fmla="*/ 177342 h 1025067"/>
                <a:gd name="connsiteX3" fmla="*/ 76359 w 197009"/>
                <a:gd name="connsiteY3" fmla="*/ 180517 h 1025067"/>
                <a:gd name="connsiteX4" fmla="*/ 9684 w 197009"/>
                <a:gd name="connsiteY4" fmla="*/ 520242 h 1025067"/>
                <a:gd name="connsiteX5" fmla="*/ 3334 w 197009"/>
                <a:gd name="connsiteY5" fmla="*/ 672642 h 1025067"/>
                <a:gd name="connsiteX6" fmla="*/ 38259 w 197009"/>
                <a:gd name="connsiteY6" fmla="*/ 847267 h 1025067"/>
                <a:gd name="connsiteX7" fmla="*/ 197009 w 197009"/>
                <a:gd name="connsiteY7" fmla="*/ 1025067 h 102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09" h="1025067">
                  <a:moveTo>
                    <a:pt x="197009" y="24942"/>
                  </a:moveTo>
                  <a:cubicBezTo>
                    <a:pt x="180075" y="5892"/>
                    <a:pt x="163142" y="-13158"/>
                    <a:pt x="146209" y="12242"/>
                  </a:cubicBezTo>
                  <a:cubicBezTo>
                    <a:pt x="129276" y="37642"/>
                    <a:pt x="107051" y="149296"/>
                    <a:pt x="95409" y="177342"/>
                  </a:cubicBezTo>
                  <a:cubicBezTo>
                    <a:pt x="83767" y="205388"/>
                    <a:pt x="90646" y="123367"/>
                    <a:pt x="76359" y="180517"/>
                  </a:cubicBezTo>
                  <a:cubicBezTo>
                    <a:pt x="62071" y="237667"/>
                    <a:pt x="21855" y="438221"/>
                    <a:pt x="9684" y="520242"/>
                  </a:cubicBezTo>
                  <a:cubicBezTo>
                    <a:pt x="-2487" y="602263"/>
                    <a:pt x="-1428" y="618138"/>
                    <a:pt x="3334" y="672642"/>
                  </a:cubicBezTo>
                  <a:cubicBezTo>
                    <a:pt x="8096" y="727146"/>
                    <a:pt x="5980" y="788530"/>
                    <a:pt x="38259" y="847267"/>
                  </a:cubicBezTo>
                  <a:cubicBezTo>
                    <a:pt x="70538" y="906004"/>
                    <a:pt x="133773" y="965535"/>
                    <a:pt x="197009" y="10250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FDB7019-F55E-42BB-A6BD-72A3179C9422}"/>
                </a:ext>
              </a:extLst>
            </p:cNvPr>
            <p:cNvSpPr/>
            <p:nvPr/>
          </p:nvSpPr>
          <p:spPr>
            <a:xfrm>
              <a:off x="777875" y="5445125"/>
              <a:ext cx="3054507" cy="361219"/>
            </a:xfrm>
            <a:custGeom>
              <a:avLst/>
              <a:gdLst>
                <a:gd name="connsiteX0" fmla="*/ 0 w 3054507"/>
                <a:gd name="connsiteY0" fmla="*/ 0 h 361219"/>
                <a:gd name="connsiteX1" fmla="*/ 330200 w 3054507"/>
                <a:gd name="connsiteY1" fmla="*/ 111125 h 361219"/>
                <a:gd name="connsiteX2" fmla="*/ 1254125 w 3054507"/>
                <a:gd name="connsiteY2" fmla="*/ 250825 h 361219"/>
                <a:gd name="connsiteX3" fmla="*/ 2816225 w 3054507"/>
                <a:gd name="connsiteY3" fmla="*/ 352425 h 361219"/>
                <a:gd name="connsiteX4" fmla="*/ 3022600 w 3054507"/>
                <a:gd name="connsiteY4" fmla="*/ 349250 h 36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4507" h="361219">
                  <a:moveTo>
                    <a:pt x="0" y="0"/>
                  </a:moveTo>
                  <a:cubicBezTo>
                    <a:pt x="60589" y="34660"/>
                    <a:pt x="121179" y="69321"/>
                    <a:pt x="330200" y="111125"/>
                  </a:cubicBezTo>
                  <a:cubicBezTo>
                    <a:pt x="539221" y="152929"/>
                    <a:pt x="839788" y="210608"/>
                    <a:pt x="1254125" y="250825"/>
                  </a:cubicBezTo>
                  <a:cubicBezTo>
                    <a:pt x="1668462" y="291042"/>
                    <a:pt x="2521479" y="336021"/>
                    <a:pt x="2816225" y="352425"/>
                  </a:cubicBezTo>
                  <a:cubicBezTo>
                    <a:pt x="3110971" y="368829"/>
                    <a:pt x="3066785" y="359039"/>
                    <a:pt x="3022600" y="34925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ACFF4860-20E5-4A21-87E7-338D06A90100}"/>
                </a:ext>
              </a:extLst>
            </p:cNvPr>
            <p:cNvSpPr/>
            <p:nvPr/>
          </p:nvSpPr>
          <p:spPr>
            <a:xfrm>
              <a:off x="3829050" y="5813425"/>
              <a:ext cx="2638425" cy="46445"/>
            </a:xfrm>
            <a:custGeom>
              <a:avLst/>
              <a:gdLst>
                <a:gd name="connsiteX0" fmla="*/ 0 w 2638425"/>
                <a:gd name="connsiteY0" fmla="*/ 0 h 46445"/>
                <a:gd name="connsiteX1" fmla="*/ 1711325 w 2638425"/>
                <a:gd name="connsiteY1" fmla="*/ 41275 h 46445"/>
                <a:gd name="connsiteX2" fmla="*/ 2638425 w 2638425"/>
                <a:gd name="connsiteY2" fmla="*/ 44450 h 4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425" h="46445">
                  <a:moveTo>
                    <a:pt x="0" y="0"/>
                  </a:moveTo>
                  <a:lnTo>
                    <a:pt x="1711325" y="41275"/>
                  </a:lnTo>
                  <a:cubicBezTo>
                    <a:pt x="2151062" y="48683"/>
                    <a:pt x="2394743" y="46566"/>
                    <a:pt x="2638425" y="4445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D0A5BE3-C448-4FC8-9896-1212CBB064B8}"/>
                </a:ext>
              </a:extLst>
            </p:cNvPr>
            <p:cNvSpPr/>
            <p:nvPr/>
          </p:nvSpPr>
          <p:spPr>
            <a:xfrm>
              <a:off x="6470650" y="5857875"/>
              <a:ext cx="2486025" cy="15875"/>
            </a:xfrm>
            <a:custGeom>
              <a:avLst/>
              <a:gdLst>
                <a:gd name="connsiteX0" fmla="*/ 0 w 2486025"/>
                <a:gd name="connsiteY0" fmla="*/ 0 h 15875"/>
                <a:gd name="connsiteX1" fmla="*/ 1238250 w 2486025"/>
                <a:gd name="connsiteY1" fmla="*/ 15875 h 15875"/>
                <a:gd name="connsiteX2" fmla="*/ 2486025 w 2486025"/>
                <a:gd name="connsiteY2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6025" h="15875">
                  <a:moveTo>
                    <a:pt x="0" y="0"/>
                  </a:moveTo>
                  <a:lnTo>
                    <a:pt x="1238250" y="15875"/>
                  </a:lnTo>
                  <a:cubicBezTo>
                    <a:pt x="1652587" y="15875"/>
                    <a:pt x="2069306" y="7937"/>
                    <a:pt x="2486025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DDD02F5-30B7-4D5B-A520-888D2344BB50}"/>
                </a:ext>
              </a:extLst>
            </p:cNvPr>
            <p:cNvSpPr/>
            <p:nvPr/>
          </p:nvSpPr>
          <p:spPr>
            <a:xfrm>
              <a:off x="8950325" y="5826125"/>
              <a:ext cx="1558925" cy="36729"/>
            </a:xfrm>
            <a:custGeom>
              <a:avLst/>
              <a:gdLst>
                <a:gd name="connsiteX0" fmla="*/ 0 w 1558925"/>
                <a:gd name="connsiteY0" fmla="*/ 28575 h 36729"/>
                <a:gd name="connsiteX1" fmla="*/ 552450 w 1558925"/>
                <a:gd name="connsiteY1" fmla="*/ 34925 h 36729"/>
                <a:gd name="connsiteX2" fmla="*/ 1558925 w 1558925"/>
                <a:gd name="connsiteY2" fmla="*/ 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8925" h="36729">
                  <a:moveTo>
                    <a:pt x="0" y="28575"/>
                  </a:moveTo>
                  <a:cubicBezTo>
                    <a:pt x="146314" y="34131"/>
                    <a:pt x="292629" y="39687"/>
                    <a:pt x="552450" y="34925"/>
                  </a:cubicBezTo>
                  <a:cubicBezTo>
                    <a:pt x="812271" y="30163"/>
                    <a:pt x="1185598" y="15081"/>
                    <a:pt x="1558925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7117134-A019-4141-B481-3988B00E082A}"/>
                </a:ext>
              </a:extLst>
            </p:cNvPr>
            <p:cNvSpPr/>
            <p:nvPr/>
          </p:nvSpPr>
          <p:spPr>
            <a:xfrm>
              <a:off x="10528300" y="5797550"/>
              <a:ext cx="511175" cy="41275"/>
            </a:xfrm>
            <a:custGeom>
              <a:avLst/>
              <a:gdLst>
                <a:gd name="connsiteX0" fmla="*/ 0 w 511175"/>
                <a:gd name="connsiteY0" fmla="*/ 41275 h 41275"/>
                <a:gd name="connsiteX1" fmla="*/ 511175 w 511175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175" h="41275">
                  <a:moveTo>
                    <a:pt x="0" y="41275"/>
                  </a:moveTo>
                  <a:cubicBezTo>
                    <a:pt x="188648" y="32014"/>
                    <a:pt x="355600" y="33867"/>
                    <a:pt x="511175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3AFDB26-B625-40AA-BA41-E141707A9931}"/>
                </a:ext>
              </a:extLst>
            </p:cNvPr>
            <p:cNvSpPr/>
            <p:nvPr/>
          </p:nvSpPr>
          <p:spPr>
            <a:xfrm>
              <a:off x="11049000" y="5330825"/>
              <a:ext cx="460375" cy="460375"/>
            </a:xfrm>
            <a:custGeom>
              <a:avLst/>
              <a:gdLst>
                <a:gd name="connsiteX0" fmla="*/ 460375 w 460375"/>
                <a:gd name="connsiteY0" fmla="*/ 0 h 460375"/>
                <a:gd name="connsiteX1" fmla="*/ 409575 w 460375"/>
                <a:gd name="connsiteY1" fmla="*/ 152400 h 460375"/>
                <a:gd name="connsiteX2" fmla="*/ 304800 w 460375"/>
                <a:gd name="connsiteY2" fmla="*/ 314325 h 460375"/>
                <a:gd name="connsiteX3" fmla="*/ 212725 w 460375"/>
                <a:gd name="connsiteY3" fmla="*/ 377825 h 460375"/>
                <a:gd name="connsiteX4" fmla="*/ 117475 w 460375"/>
                <a:gd name="connsiteY4" fmla="*/ 428625 h 460375"/>
                <a:gd name="connsiteX5" fmla="*/ 0 w 460375"/>
                <a:gd name="connsiteY5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375" h="460375">
                  <a:moveTo>
                    <a:pt x="460375" y="0"/>
                  </a:moveTo>
                  <a:cubicBezTo>
                    <a:pt x="447939" y="50006"/>
                    <a:pt x="435504" y="100013"/>
                    <a:pt x="409575" y="152400"/>
                  </a:cubicBezTo>
                  <a:cubicBezTo>
                    <a:pt x="383646" y="204787"/>
                    <a:pt x="337608" y="276754"/>
                    <a:pt x="304800" y="314325"/>
                  </a:cubicBezTo>
                  <a:cubicBezTo>
                    <a:pt x="271992" y="351896"/>
                    <a:pt x="243946" y="358775"/>
                    <a:pt x="212725" y="377825"/>
                  </a:cubicBezTo>
                  <a:cubicBezTo>
                    <a:pt x="181504" y="396875"/>
                    <a:pt x="152929" y="414867"/>
                    <a:pt x="117475" y="428625"/>
                  </a:cubicBezTo>
                  <a:cubicBezTo>
                    <a:pt x="82021" y="442383"/>
                    <a:pt x="41010" y="451379"/>
                    <a:pt x="0" y="4603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0E5FDCF5-C097-4C3F-951F-F787D41F7260}"/>
                </a:ext>
              </a:extLst>
            </p:cNvPr>
            <p:cNvSpPr/>
            <p:nvPr/>
          </p:nvSpPr>
          <p:spPr>
            <a:xfrm>
              <a:off x="11510518" y="5194300"/>
              <a:ext cx="4019" cy="136525"/>
            </a:xfrm>
            <a:custGeom>
              <a:avLst/>
              <a:gdLst>
                <a:gd name="connsiteX0" fmla="*/ 3714 w 4019"/>
                <a:gd name="connsiteY0" fmla="*/ 0 h 136525"/>
                <a:gd name="connsiteX1" fmla="*/ 3714 w 4019"/>
                <a:gd name="connsiteY1" fmla="*/ 88900 h 136525"/>
                <a:gd name="connsiteX2" fmla="*/ 539 w 4019"/>
                <a:gd name="connsiteY2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9" h="136525">
                  <a:moveTo>
                    <a:pt x="3714" y="0"/>
                  </a:moveTo>
                  <a:cubicBezTo>
                    <a:pt x="3978" y="33073"/>
                    <a:pt x="4243" y="66146"/>
                    <a:pt x="3714" y="88900"/>
                  </a:cubicBezTo>
                  <a:cubicBezTo>
                    <a:pt x="3185" y="111654"/>
                    <a:pt x="-1578" y="127000"/>
                    <a:pt x="539" y="1365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5539A9F-3DA8-482C-9419-7FBF119DD2A0}"/>
                </a:ext>
              </a:extLst>
            </p:cNvPr>
            <p:cNvSpPr/>
            <p:nvPr/>
          </p:nvSpPr>
          <p:spPr>
            <a:xfrm>
              <a:off x="11496653" y="4521200"/>
              <a:ext cx="16666" cy="561975"/>
            </a:xfrm>
            <a:custGeom>
              <a:avLst/>
              <a:gdLst>
                <a:gd name="connsiteX0" fmla="*/ 12722 w 16666"/>
                <a:gd name="connsiteY0" fmla="*/ 0 h 561975"/>
                <a:gd name="connsiteX1" fmla="*/ 15897 w 16666"/>
                <a:gd name="connsiteY1" fmla="*/ 311150 h 561975"/>
                <a:gd name="connsiteX2" fmla="*/ 22 w 16666"/>
                <a:gd name="connsiteY2" fmla="*/ 447675 h 561975"/>
                <a:gd name="connsiteX3" fmla="*/ 12722 w 16666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6" h="561975">
                  <a:moveTo>
                    <a:pt x="12722" y="0"/>
                  </a:moveTo>
                  <a:cubicBezTo>
                    <a:pt x="15368" y="118269"/>
                    <a:pt x="18014" y="236538"/>
                    <a:pt x="15897" y="311150"/>
                  </a:cubicBezTo>
                  <a:cubicBezTo>
                    <a:pt x="13780" y="385762"/>
                    <a:pt x="551" y="405871"/>
                    <a:pt x="22" y="447675"/>
                  </a:cubicBezTo>
                  <a:cubicBezTo>
                    <a:pt x="-507" y="489479"/>
                    <a:pt x="8489" y="539750"/>
                    <a:pt x="12722" y="5619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53799D65-666A-41A1-956F-33A0ADDDBEC9}"/>
                </a:ext>
              </a:extLst>
            </p:cNvPr>
            <p:cNvSpPr/>
            <p:nvPr/>
          </p:nvSpPr>
          <p:spPr>
            <a:xfrm>
              <a:off x="10298113" y="5165725"/>
              <a:ext cx="58737" cy="80963"/>
            </a:xfrm>
            <a:custGeom>
              <a:avLst/>
              <a:gdLst>
                <a:gd name="connsiteX0" fmla="*/ 58737 w 58737"/>
                <a:gd name="connsiteY0" fmla="*/ 0 h 80963"/>
                <a:gd name="connsiteX1" fmla="*/ 0 w 58737"/>
                <a:gd name="connsiteY1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37" h="80963">
                  <a:moveTo>
                    <a:pt x="58737" y="0"/>
                  </a:moveTo>
                  <a:lnTo>
                    <a:pt x="0" y="8096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6469BFD-B9C4-44AD-A687-A17E530C433F}"/>
                </a:ext>
              </a:extLst>
            </p:cNvPr>
            <p:cNvSpPr/>
            <p:nvPr/>
          </p:nvSpPr>
          <p:spPr>
            <a:xfrm>
              <a:off x="10360025" y="5106988"/>
              <a:ext cx="1157288" cy="55562"/>
            </a:xfrm>
            <a:custGeom>
              <a:avLst/>
              <a:gdLst>
                <a:gd name="connsiteX0" fmla="*/ 0 w 1157288"/>
                <a:gd name="connsiteY0" fmla="*/ 55562 h 55562"/>
                <a:gd name="connsiteX1" fmla="*/ 500063 w 1157288"/>
                <a:gd name="connsiteY1" fmla="*/ 44450 h 55562"/>
                <a:gd name="connsiteX2" fmla="*/ 871538 w 1157288"/>
                <a:gd name="connsiteY2" fmla="*/ 12700 h 55562"/>
                <a:gd name="connsiteX3" fmla="*/ 1157288 w 1157288"/>
                <a:gd name="connsiteY3" fmla="*/ 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288" h="55562">
                  <a:moveTo>
                    <a:pt x="0" y="55562"/>
                  </a:moveTo>
                  <a:cubicBezTo>
                    <a:pt x="177403" y="53578"/>
                    <a:pt x="354807" y="51594"/>
                    <a:pt x="500063" y="44450"/>
                  </a:cubicBezTo>
                  <a:cubicBezTo>
                    <a:pt x="645319" y="37306"/>
                    <a:pt x="762001" y="20108"/>
                    <a:pt x="871538" y="12700"/>
                  </a:cubicBezTo>
                  <a:cubicBezTo>
                    <a:pt x="981075" y="5292"/>
                    <a:pt x="1069181" y="2646"/>
                    <a:pt x="1157288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C4227AD-1358-41B8-9A07-CB7B305A6248}"/>
                </a:ext>
              </a:extLst>
            </p:cNvPr>
            <p:cNvSpPr/>
            <p:nvPr/>
          </p:nvSpPr>
          <p:spPr>
            <a:xfrm>
              <a:off x="10299700" y="5191095"/>
              <a:ext cx="1228725" cy="64672"/>
            </a:xfrm>
            <a:custGeom>
              <a:avLst/>
              <a:gdLst>
                <a:gd name="connsiteX0" fmla="*/ 0 w 1228725"/>
                <a:gd name="connsiteY0" fmla="*/ 61943 h 64672"/>
                <a:gd name="connsiteX1" fmla="*/ 490538 w 1228725"/>
                <a:gd name="connsiteY1" fmla="*/ 58768 h 64672"/>
                <a:gd name="connsiteX2" fmla="*/ 971550 w 1228725"/>
                <a:gd name="connsiteY2" fmla="*/ 9555 h 64672"/>
                <a:gd name="connsiteX3" fmla="*/ 1228725 w 1228725"/>
                <a:gd name="connsiteY3" fmla="*/ 30 h 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725" h="64672">
                  <a:moveTo>
                    <a:pt x="0" y="61943"/>
                  </a:moveTo>
                  <a:cubicBezTo>
                    <a:pt x="164306" y="64721"/>
                    <a:pt x="328613" y="67499"/>
                    <a:pt x="490538" y="58768"/>
                  </a:cubicBezTo>
                  <a:cubicBezTo>
                    <a:pt x="652463" y="50037"/>
                    <a:pt x="848519" y="19345"/>
                    <a:pt x="971550" y="9555"/>
                  </a:cubicBezTo>
                  <a:cubicBezTo>
                    <a:pt x="1094581" y="-235"/>
                    <a:pt x="1161653" y="-103"/>
                    <a:pt x="1228725" y="3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537E69DF-FB7F-4E62-8B57-434270795C6A}"/>
                </a:ext>
              </a:extLst>
            </p:cNvPr>
            <p:cNvSpPr/>
            <p:nvPr/>
          </p:nvSpPr>
          <p:spPr>
            <a:xfrm>
              <a:off x="11515725" y="5100638"/>
              <a:ext cx="17463" cy="77787"/>
            </a:xfrm>
            <a:custGeom>
              <a:avLst/>
              <a:gdLst>
                <a:gd name="connsiteX0" fmla="*/ 0 w 17463"/>
                <a:gd name="connsiteY0" fmla="*/ 0 h 77787"/>
                <a:gd name="connsiteX1" fmla="*/ 17463 w 17463"/>
                <a:gd name="connsiteY1" fmla="*/ 77787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3" h="77787">
                  <a:moveTo>
                    <a:pt x="0" y="0"/>
                  </a:moveTo>
                  <a:lnTo>
                    <a:pt x="17463" y="7778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C4C4D2E-C4BE-4009-B2F2-5D752CBB826C}"/>
                </a:ext>
              </a:extLst>
            </p:cNvPr>
            <p:cNvSpPr/>
            <p:nvPr/>
          </p:nvSpPr>
          <p:spPr>
            <a:xfrm>
              <a:off x="9588500" y="4953000"/>
              <a:ext cx="200025" cy="354013"/>
            </a:xfrm>
            <a:custGeom>
              <a:avLst/>
              <a:gdLst>
                <a:gd name="connsiteX0" fmla="*/ 200025 w 200025"/>
                <a:gd name="connsiteY0" fmla="*/ 0 h 354013"/>
                <a:gd name="connsiteX1" fmla="*/ 0 w 200025"/>
                <a:gd name="connsiteY1" fmla="*/ 354013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354013">
                  <a:moveTo>
                    <a:pt x="200025" y="0"/>
                  </a:moveTo>
                  <a:lnTo>
                    <a:pt x="0" y="35401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E706B9C-FA87-43CE-B47E-0D2EC34F3C86}"/>
                </a:ext>
              </a:extLst>
            </p:cNvPr>
            <p:cNvSpPr/>
            <p:nvPr/>
          </p:nvSpPr>
          <p:spPr>
            <a:xfrm>
              <a:off x="9790113" y="4951413"/>
              <a:ext cx="79375" cy="1587"/>
            </a:xfrm>
            <a:custGeom>
              <a:avLst/>
              <a:gdLst>
                <a:gd name="connsiteX0" fmla="*/ 0 w 79375"/>
                <a:gd name="connsiteY0" fmla="*/ 0 h 1587"/>
                <a:gd name="connsiteX1" fmla="*/ 79375 w 79375"/>
                <a:gd name="connsiteY1" fmla="*/ 1587 h 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1587">
                  <a:moveTo>
                    <a:pt x="0" y="0"/>
                  </a:moveTo>
                  <a:lnTo>
                    <a:pt x="79375" y="158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9E52917-0609-4EBF-BD41-C948B4F172CF}"/>
                </a:ext>
              </a:extLst>
            </p:cNvPr>
            <p:cNvSpPr/>
            <p:nvPr/>
          </p:nvSpPr>
          <p:spPr>
            <a:xfrm>
              <a:off x="9864725" y="4956175"/>
              <a:ext cx="4763" cy="368300"/>
            </a:xfrm>
            <a:custGeom>
              <a:avLst/>
              <a:gdLst>
                <a:gd name="connsiteX0" fmla="*/ 4763 w 4763"/>
                <a:gd name="connsiteY0" fmla="*/ 0 h 368300"/>
                <a:gd name="connsiteX1" fmla="*/ 0 w 4763"/>
                <a:gd name="connsiteY1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368300">
                  <a:moveTo>
                    <a:pt x="4763" y="0"/>
                  </a:moveTo>
                  <a:cubicBezTo>
                    <a:pt x="3175" y="122767"/>
                    <a:pt x="1587" y="245533"/>
                    <a:pt x="0" y="3683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C5D694E6-C311-40B6-BD18-EC0ED12A46F7}"/>
                </a:ext>
              </a:extLst>
            </p:cNvPr>
            <p:cNvSpPr/>
            <p:nvPr/>
          </p:nvSpPr>
          <p:spPr>
            <a:xfrm>
              <a:off x="9744075" y="5099050"/>
              <a:ext cx="47625" cy="96838"/>
            </a:xfrm>
            <a:custGeom>
              <a:avLst/>
              <a:gdLst>
                <a:gd name="connsiteX0" fmla="*/ 47625 w 47625"/>
                <a:gd name="connsiteY0" fmla="*/ 0 h 96838"/>
                <a:gd name="connsiteX1" fmla="*/ 0 w 47625"/>
                <a:gd name="connsiteY1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6838">
                  <a:moveTo>
                    <a:pt x="47625" y="0"/>
                  </a:moveTo>
                  <a:lnTo>
                    <a:pt x="0" y="9683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E9783F26-DB7E-4AEA-BEA9-764D4CF53B92}"/>
                </a:ext>
              </a:extLst>
            </p:cNvPr>
            <p:cNvSpPr/>
            <p:nvPr/>
          </p:nvSpPr>
          <p:spPr>
            <a:xfrm>
              <a:off x="9782175" y="5273675"/>
              <a:ext cx="4763" cy="53975"/>
            </a:xfrm>
            <a:custGeom>
              <a:avLst/>
              <a:gdLst>
                <a:gd name="connsiteX0" fmla="*/ 4763 w 4763"/>
                <a:gd name="connsiteY0" fmla="*/ 0 h 53975"/>
                <a:gd name="connsiteX1" fmla="*/ 0 w 4763"/>
                <a:gd name="connsiteY1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53975">
                  <a:moveTo>
                    <a:pt x="4763" y="0"/>
                  </a:moveTo>
                  <a:lnTo>
                    <a:pt x="0" y="539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043B40F-152C-4D6B-B991-DD869CE97CA4}"/>
                </a:ext>
              </a:extLst>
            </p:cNvPr>
            <p:cNvSpPr/>
            <p:nvPr/>
          </p:nvSpPr>
          <p:spPr>
            <a:xfrm>
              <a:off x="9779000" y="5332412"/>
              <a:ext cx="85725" cy="916"/>
            </a:xfrm>
            <a:custGeom>
              <a:avLst/>
              <a:gdLst>
                <a:gd name="connsiteX0" fmla="*/ 0 w 85725"/>
                <a:gd name="connsiteY0" fmla="*/ 0 h 916"/>
                <a:gd name="connsiteX1" fmla="*/ 85725 w 85725"/>
                <a:gd name="connsiteY1" fmla="*/ 0 h 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916">
                  <a:moveTo>
                    <a:pt x="0" y="0"/>
                  </a:moveTo>
                  <a:cubicBezTo>
                    <a:pt x="36380" y="793"/>
                    <a:pt x="72760" y="1587"/>
                    <a:pt x="85725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8440E318-94C9-4BA0-B490-D9CF061C4144}"/>
                </a:ext>
              </a:extLst>
            </p:cNvPr>
            <p:cNvSpPr/>
            <p:nvPr/>
          </p:nvSpPr>
          <p:spPr>
            <a:xfrm>
              <a:off x="9596438" y="5260975"/>
              <a:ext cx="120650" cy="57150"/>
            </a:xfrm>
            <a:custGeom>
              <a:avLst/>
              <a:gdLst>
                <a:gd name="connsiteX0" fmla="*/ 120650 w 120650"/>
                <a:gd name="connsiteY0" fmla="*/ 0 h 57150"/>
                <a:gd name="connsiteX1" fmla="*/ 66675 w 120650"/>
                <a:gd name="connsiteY1" fmla="*/ 50800 h 57150"/>
                <a:gd name="connsiteX2" fmla="*/ 28575 w 120650"/>
                <a:gd name="connsiteY2" fmla="*/ 52388 h 57150"/>
                <a:gd name="connsiteX3" fmla="*/ 0 w 1206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57150">
                  <a:moveTo>
                    <a:pt x="120650" y="0"/>
                  </a:moveTo>
                  <a:cubicBezTo>
                    <a:pt x="101335" y="21034"/>
                    <a:pt x="82021" y="42069"/>
                    <a:pt x="66675" y="50800"/>
                  </a:cubicBezTo>
                  <a:cubicBezTo>
                    <a:pt x="51329" y="59531"/>
                    <a:pt x="39687" y="51330"/>
                    <a:pt x="28575" y="52388"/>
                  </a:cubicBezTo>
                  <a:cubicBezTo>
                    <a:pt x="17463" y="53446"/>
                    <a:pt x="2117" y="53975"/>
                    <a:pt x="0" y="5715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8C1811C-FCE5-46A0-8598-78F3EBCA6410}"/>
                </a:ext>
              </a:extLst>
            </p:cNvPr>
            <p:cNvSpPr/>
            <p:nvPr/>
          </p:nvSpPr>
          <p:spPr>
            <a:xfrm>
              <a:off x="9718675" y="5264150"/>
              <a:ext cx="63500" cy="0"/>
            </a:xfrm>
            <a:custGeom>
              <a:avLst/>
              <a:gdLst>
                <a:gd name="connsiteX0" fmla="*/ 0 w 63500"/>
                <a:gd name="connsiteY0" fmla="*/ 0 h 0"/>
                <a:gd name="connsiteX1" fmla="*/ 63500 w 63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CC82DDC3-93BD-4694-9E14-D7C806C655B9}"/>
                </a:ext>
              </a:extLst>
            </p:cNvPr>
            <p:cNvSpPr/>
            <p:nvPr/>
          </p:nvSpPr>
          <p:spPr>
            <a:xfrm>
              <a:off x="9893300" y="4951413"/>
              <a:ext cx="115888" cy="371475"/>
            </a:xfrm>
            <a:custGeom>
              <a:avLst/>
              <a:gdLst>
                <a:gd name="connsiteX0" fmla="*/ 115888 w 115888"/>
                <a:gd name="connsiteY0" fmla="*/ 0 h 371475"/>
                <a:gd name="connsiteX1" fmla="*/ 0 w 115888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888" h="371475">
                  <a:moveTo>
                    <a:pt x="115888" y="0"/>
                  </a:moveTo>
                  <a:lnTo>
                    <a:pt x="0" y="3714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4FA9D18-CE8A-4779-9DC2-AA0AB62CD2D8}"/>
                </a:ext>
              </a:extLst>
            </p:cNvPr>
            <p:cNvSpPr/>
            <p:nvPr/>
          </p:nvSpPr>
          <p:spPr>
            <a:xfrm>
              <a:off x="10010775" y="4954588"/>
              <a:ext cx="80963" cy="3175"/>
            </a:xfrm>
            <a:custGeom>
              <a:avLst/>
              <a:gdLst>
                <a:gd name="connsiteX0" fmla="*/ 0 w 80963"/>
                <a:gd name="connsiteY0" fmla="*/ 0 h 3175"/>
                <a:gd name="connsiteX1" fmla="*/ 80963 w 80963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3175">
                  <a:moveTo>
                    <a:pt x="0" y="0"/>
                  </a:moveTo>
                  <a:lnTo>
                    <a:pt x="80963" y="31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20849BF5-0945-427A-BC83-1FB6A34CC376}"/>
                </a:ext>
              </a:extLst>
            </p:cNvPr>
            <p:cNvSpPr/>
            <p:nvPr/>
          </p:nvSpPr>
          <p:spPr>
            <a:xfrm>
              <a:off x="9982200" y="4951413"/>
              <a:ext cx="115888" cy="371475"/>
            </a:xfrm>
            <a:custGeom>
              <a:avLst/>
              <a:gdLst>
                <a:gd name="connsiteX0" fmla="*/ 115888 w 115888"/>
                <a:gd name="connsiteY0" fmla="*/ 0 h 371475"/>
                <a:gd name="connsiteX1" fmla="*/ 0 w 115888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888" h="371475">
                  <a:moveTo>
                    <a:pt x="115888" y="0"/>
                  </a:moveTo>
                  <a:lnTo>
                    <a:pt x="0" y="3714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0439457-93C9-44B9-89D9-979D4F25E5E7}"/>
                </a:ext>
              </a:extLst>
            </p:cNvPr>
            <p:cNvSpPr/>
            <p:nvPr/>
          </p:nvSpPr>
          <p:spPr>
            <a:xfrm>
              <a:off x="9903618" y="5327651"/>
              <a:ext cx="80963" cy="3175"/>
            </a:xfrm>
            <a:custGeom>
              <a:avLst/>
              <a:gdLst>
                <a:gd name="connsiteX0" fmla="*/ 0 w 80963"/>
                <a:gd name="connsiteY0" fmla="*/ 0 h 3175"/>
                <a:gd name="connsiteX1" fmla="*/ 80963 w 80963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3175">
                  <a:moveTo>
                    <a:pt x="0" y="0"/>
                  </a:moveTo>
                  <a:lnTo>
                    <a:pt x="80963" y="31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AE36D93E-B597-4F1E-8AFF-0268BDC5CCA7}"/>
                </a:ext>
              </a:extLst>
            </p:cNvPr>
            <p:cNvSpPr/>
            <p:nvPr/>
          </p:nvSpPr>
          <p:spPr>
            <a:xfrm>
              <a:off x="10013950" y="4951413"/>
              <a:ext cx="115888" cy="371475"/>
            </a:xfrm>
            <a:custGeom>
              <a:avLst/>
              <a:gdLst>
                <a:gd name="connsiteX0" fmla="*/ 115888 w 115888"/>
                <a:gd name="connsiteY0" fmla="*/ 0 h 371475"/>
                <a:gd name="connsiteX1" fmla="*/ 0 w 115888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888" h="371475">
                  <a:moveTo>
                    <a:pt x="115888" y="0"/>
                  </a:moveTo>
                  <a:lnTo>
                    <a:pt x="0" y="3714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0C4787C-0931-4800-9512-0740D2F4A16F}"/>
                </a:ext>
              </a:extLst>
            </p:cNvPr>
            <p:cNvSpPr/>
            <p:nvPr/>
          </p:nvSpPr>
          <p:spPr>
            <a:xfrm>
              <a:off x="10015802" y="5327651"/>
              <a:ext cx="80963" cy="3175"/>
            </a:xfrm>
            <a:custGeom>
              <a:avLst/>
              <a:gdLst>
                <a:gd name="connsiteX0" fmla="*/ 0 w 80963"/>
                <a:gd name="connsiteY0" fmla="*/ 0 h 3175"/>
                <a:gd name="connsiteX1" fmla="*/ 80963 w 80963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3175">
                  <a:moveTo>
                    <a:pt x="0" y="0"/>
                  </a:moveTo>
                  <a:lnTo>
                    <a:pt x="80963" y="31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CC3B886-10A2-4FA3-A3A9-F3A232E99FC7}"/>
                </a:ext>
              </a:extLst>
            </p:cNvPr>
            <p:cNvSpPr/>
            <p:nvPr/>
          </p:nvSpPr>
          <p:spPr>
            <a:xfrm>
              <a:off x="10185665" y="5327651"/>
              <a:ext cx="80963" cy="3175"/>
            </a:xfrm>
            <a:custGeom>
              <a:avLst/>
              <a:gdLst>
                <a:gd name="connsiteX0" fmla="*/ 0 w 80963"/>
                <a:gd name="connsiteY0" fmla="*/ 0 h 3175"/>
                <a:gd name="connsiteX1" fmla="*/ 80963 w 80963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3175">
                  <a:moveTo>
                    <a:pt x="0" y="0"/>
                  </a:moveTo>
                  <a:lnTo>
                    <a:pt x="80963" y="31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06BCE24-B935-42E9-A81A-D8D9D3A0DB37}"/>
                </a:ext>
              </a:extLst>
            </p:cNvPr>
            <p:cNvSpPr/>
            <p:nvPr/>
          </p:nvSpPr>
          <p:spPr>
            <a:xfrm>
              <a:off x="10093325" y="5194300"/>
              <a:ext cx="45719" cy="128588"/>
            </a:xfrm>
            <a:custGeom>
              <a:avLst/>
              <a:gdLst>
                <a:gd name="connsiteX0" fmla="*/ 115888 w 115888"/>
                <a:gd name="connsiteY0" fmla="*/ 0 h 371475"/>
                <a:gd name="connsiteX1" fmla="*/ 0 w 115888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888" h="371475">
                  <a:moveTo>
                    <a:pt x="115888" y="0"/>
                  </a:moveTo>
                  <a:lnTo>
                    <a:pt x="0" y="3714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1FBD34B-A153-45CE-8C22-221F2417A195}"/>
                </a:ext>
              </a:extLst>
            </p:cNvPr>
            <p:cNvSpPr/>
            <p:nvPr/>
          </p:nvSpPr>
          <p:spPr>
            <a:xfrm>
              <a:off x="10129838" y="4944818"/>
              <a:ext cx="170455" cy="241545"/>
            </a:xfrm>
            <a:custGeom>
              <a:avLst/>
              <a:gdLst>
                <a:gd name="connsiteX0" fmla="*/ 0 w 170455"/>
                <a:gd name="connsiteY0" fmla="*/ 6595 h 241545"/>
                <a:gd name="connsiteX1" fmla="*/ 68262 w 170455"/>
                <a:gd name="connsiteY1" fmla="*/ 1832 h 241545"/>
                <a:gd name="connsiteX2" fmla="*/ 139700 w 170455"/>
                <a:gd name="connsiteY2" fmla="*/ 33582 h 241545"/>
                <a:gd name="connsiteX3" fmla="*/ 168275 w 170455"/>
                <a:gd name="connsiteY3" fmla="*/ 89145 h 241545"/>
                <a:gd name="connsiteX4" fmla="*/ 166687 w 170455"/>
                <a:gd name="connsiteY4" fmla="*/ 128832 h 241545"/>
                <a:gd name="connsiteX5" fmla="*/ 152400 w 170455"/>
                <a:gd name="connsiteY5" fmla="*/ 174870 h 241545"/>
                <a:gd name="connsiteX6" fmla="*/ 128587 w 170455"/>
                <a:gd name="connsiteY6" fmla="*/ 206620 h 241545"/>
                <a:gd name="connsiteX7" fmla="*/ 79375 w 170455"/>
                <a:gd name="connsiteY7" fmla="*/ 241545 h 2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55" h="241545">
                  <a:moveTo>
                    <a:pt x="0" y="6595"/>
                  </a:moveTo>
                  <a:cubicBezTo>
                    <a:pt x="22489" y="1964"/>
                    <a:pt x="44979" y="-2666"/>
                    <a:pt x="68262" y="1832"/>
                  </a:cubicBezTo>
                  <a:cubicBezTo>
                    <a:pt x="91545" y="6330"/>
                    <a:pt x="123031" y="19030"/>
                    <a:pt x="139700" y="33582"/>
                  </a:cubicBezTo>
                  <a:cubicBezTo>
                    <a:pt x="156369" y="48134"/>
                    <a:pt x="163777" y="73270"/>
                    <a:pt x="168275" y="89145"/>
                  </a:cubicBezTo>
                  <a:cubicBezTo>
                    <a:pt x="172773" y="105020"/>
                    <a:pt x="169333" y="114545"/>
                    <a:pt x="166687" y="128832"/>
                  </a:cubicBezTo>
                  <a:cubicBezTo>
                    <a:pt x="164041" y="143119"/>
                    <a:pt x="158750" y="161905"/>
                    <a:pt x="152400" y="174870"/>
                  </a:cubicBezTo>
                  <a:cubicBezTo>
                    <a:pt x="146050" y="187835"/>
                    <a:pt x="140758" y="195507"/>
                    <a:pt x="128587" y="206620"/>
                  </a:cubicBezTo>
                  <a:cubicBezTo>
                    <a:pt x="116416" y="217733"/>
                    <a:pt x="79375" y="241545"/>
                    <a:pt x="79375" y="24154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42E1981-0FFD-45AB-BF4F-E82F5D4C4C46}"/>
                </a:ext>
              </a:extLst>
            </p:cNvPr>
            <p:cNvSpPr/>
            <p:nvPr/>
          </p:nvSpPr>
          <p:spPr>
            <a:xfrm>
              <a:off x="10142538" y="5195888"/>
              <a:ext cx="44450" cy="127000"/>
            </a:xfrm>
            <a:custGeom>
              <a:avLst/>
              <a:gdLst>
                <a:gd name="connsiteX0" fmla="*/ 0 w 44450"/>
                <a:gd name="connsiteY0" fmla="*/ 0 h 127000"/>
                <a:gd name="connsiteX1" fmla="*/ 44450 w 4445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127000">
                  <a:moveTo>
                    <a:pt x="0" y="0"/>
                  </a:moveTo>
                  <a:cubicBezTo>
                    <a:pt x="17462" y="52255"/>
                    <a:pt x="34925" y="104510"/>
                    <a:pt x="44450" y="1270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759AAD5-BC76-4244-A697-1EC095521367}"/>
                </a:ext>
              </a:extLst>
            </p:cNvPr>
            <p:cNvSpPr/>
            <p:nvPr/>
          </p:nvSpPr>
          <p:spPr>
            <a:xfrm>
              <a:off x="10207625" y="5189538"/>
              <a:ext cx="57150" cy="134937"/>
            </a:xfrm>
            <a:custGeom>
              <a:avLst/>
              <a:gdLst>
                <a:gd name="connsiteX0" fmla="*/ 0 w 57150"/>
                <a:gd name="connsiteY0" fmla="*/ 0 h 134937"/>
                <a:gd name="connsiteX1" fmla="*/ 57150 w 57150"/>
                <a:gd name="connsiteY1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34937">
                  <a:moveTo>
                    <a:pt x="0" y="0"/>
                  </a:moveTo>
                  <a:lnTo>
                    <a:pt x="57150" y="13493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9FEAE99-6B7C-4A06-85F3-8D4810430A92}"/>
                </a:ext>
              </a:extLst>
            </p:cNvPr>
            <p:cNvSpPr/>
            <p:nvPr/>
          </p:nvSpPr>
          <p:spPr>
            <a:xfrm>
              <a:off x="8567738" y="5195888"/>
              <a:ext cx="44450" cy="66675"/>
            </a:xfrm>
            <a:custGeom>
              <a:avLst/>
              <a:gdLst>
                <a:gd name="connsiteX0" fmla="*/ 44450 w 44450"/>
                <a:gd name="connsiteY0" fmla="*/ 0 h 66675"/>
                <a:gd name="connsiteX1" fmla="*/ 0 w 44450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66675">
                  <a:moveTo>
                    <a:pt x="44450" y="0"/>
                  </a:moveTo>
                  <a:lnTo>
                    <a:pt x="0" y="666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A8797591-3386-42EF-BDCE-672AB69A00B2}"/>
                </a:ext>
              </a:extLst>
            </p:cNvPr>
            <p:cNvSpPr/>
            <p:nvPr/>
          </p:nvSpPr>
          <p:spPr>
            <a:xfrm>
              <a:off x="8616950" y="5192713"/>
              <a:ext cx="933450" cy="4762"/>
            </a:xfrm>
            <a:custGeom>
              <a:avLst/>
              <a:gdLst>
                <a:gd name="connsiteX0" fmla="*/ 0 w 933450"/>
                <a:gd name="connsiteY0" fmla="*/ 0 h 4762"/>
                <a:gd name="connsiteX1" fmla="*/ 508000 w 933450"/>
                <a:gd name="connsiteY1" fmla="*/ 1587 h 4762"/>
                <a:gd name="connsiteX2" fmla="*/ 933450 w 933450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50" h="4762">
                  <a:moveTo>
                    <a:pt x="0" y="0"/>
                  </a:moveTo>
                  <a:lnTo>
                    <a:pt x="508000" y="1587"/>
                  </a:lnTo>
                  <a:lnTo>
                    <a:pt x="933450" y="476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49CAD92-745C-43CC-8865-8F219AEDFF56}"/>
                </a:ext>
              </a:extLst>
            </p:cNvPr>
            <p:cNvSpPr/>
            <p:nvPr/>
          </p:nvSpPr>
          <p:spPr>
            <a:xfrm>
              <a:off x="8567738" y="5260975"/>
              <a:ext cx="922337" cy="14288"/>
            </a:xfrm>
            <a:custGeom>
              <a:avLst/>
              <a:gdLst>
                <a:gd name="connsiteX0" fmla="*/ 0 w 922337"/>
                <a:gd name="connsiteY0" fmla="*/ 0 h 14288"/>
                <a:gd name="connsiteX1" fmla="*/ 439737 w 922337"/>
                <a:gd name="connsiteY1" fmla="*/ 6350 h 14288"/>
                <a:gd name="connsiteX2" fmla="*/ 782637 w 922337"/>
                <a:gd name="connsiteY2" fmla="*/ 12700 h 14288"/>
                <a:gd name="connsiteX3" fmla="*/ 922337 w 922337"/>
                <a:gd name="connsiteY3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337" h="14288">
                  <a:moveTo>
                    <a:pt x="0" y="0"/>
                  </a:moveTo>
                  <a:lnTo>
                    <a:pt x="439737" y="6350"/>
                  </a:lnTo>
                  <a:lnTo>
                    <a:pt x="782637" y="12700"/>
                  </a:lnTo>
                  <a:lnTo>
                    <a:pt x="922337" y="14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1BA2BC39-1379-49C8-83DA-08F41ACBE214}"/>
                </a:ext>
              </a:extLst>
            </p:cNvPr>
            <p:cNvSpPr/>
            <p:nvPr/>
          </p:nvSpPr>
          <p:spPr>
            <a:xfrm>
              <a:off x="9498013" y="5195888"/>
              <a:ext cx="47625" cy="76200"/>
            </a:xfrm>
            <a:custGeom>
              <a:avLst/>
              <a:gdLst>
                <a:gd name="connsiteX0" fmla="*/ 47625 w 47625"/>
                <a:gd name="connsiteY0" fmla="*/ 0 h 76200"/>
                <a:gd name="connsiteX1" fmla="*/ 0 w 47625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76200">
                  <a:moveTo>
                    <a:pt x="47625" y="0"/>
                  </a:moveTo>
                  <a:cubicBezTo>
                    <a:pt x="26590" y="32279"/>
                    <a:pt x="5556" y="64558"/>
                    <a:pt x="0" y="762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623C4BEB-1086-4D4C-BFC9-21AC9821ED12}"/>
                </a:ext>
              </a:extLst>
            </p:cNvPr>
            <p:cNvSpPr/>
            <p:nvPr/>
          </p:nvSpPr>
          <p:spPr>
            <a:xfrm>
              <a:off x="9793288" y="5099050"/>
              <a:ext cx="1587" cy="93663"/>
            </a:xfrm>
            <a:custGeom>
              <a:avLst/>
              <a:gdLst>
                <a:gd name="connsiteX0" fmla="*/ 1587 w 1587"/>
                <a:gd name="connsiteY0" fmla="*/ 0 h 93663"/>
                <a:gd name="connsiteX1" fmla="*/ 0 w 1587"/>
                <a:gd name="connsiteY1" fmla="*/ 93663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93663">
                  <a:moveTo>
                    <a:pt x="1587" y="0"/>
                  </a:moveTo>
                  <a:lnTo>
                    <a:pt x="0" y="9366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202006C-9E67-4A53-AD08-2AC250111F4A}"/>
                </a:ext>
              </a:extLst>
            </p:cNvPr>
            <p:cNvSpPr/>
            <p:nvPr/>
          </p:nvSpPr>
          <p:spPr>
            <a:xfrm>
              <a:off x="10161588" y="5018088"/>
              <a:ext cx="20637" cy="79375"/>
            </a:xfrm>
            <a:custGeom>
              <a:avLst/>
              <a:gdLst>
                <a:gd name="connsiteX0" fmla="*/ 20637 w 20637"/>
                <a:gd name="connsiteY0" fmla="*/ 0 h 79375"/>
                <a:gd name="connsiteX1" fmla="*/ 0 w 20637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7" h="79375">
                  <a:moveTo>
                    <a:pt x="20637" y="0"/>
                  </a:moveTo>
                  <a:lnTo>
                    <a:pt x="0" y="793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45EFBD50-B67F-43CA-A5CF-0D79963024B3}"/>
                </a:ext>
              </a:extLst>
            </p:cNvPr>
            <p:cNvSpPr/>
            <p:nvPr/>
          </p:nvSpPr>
          <p:spPr>
            <a:xfrm>
              <a:off x="10171113" y="5026025"/>
              <a:ext cx="70982" cy="76718"/>
            </a:xfrm>
            <a:custGeom>
              <a:avLst/>
              <a:gdLst>
                <a:gd name="connsiteX0" fmla="*/ 17462 w 70982"/>
                <a:gd name="connsiteY0" fmla="*/ 0 h 76718"/>
                <a:gd name="connsiteX1" fmla="*/ 66675 w 70982"/>
                <a:gd name="connsiteY1" fmla="*/ 22225 h 76718"/>
                <a:gd name="connsiteX2" fmla="*/ 66675 w 70982"/>
                <a:gd name="connsiteY2" fmla="*/ 44450 h 76718"/>
                <a:gd name="connsiteX3" fmla="*/ 50800 w 70982"/>
                <a:gd name="connsiteY3" fmla="*/ 66675 h 76718"/>
                <a:gd name="connsiteX4" fmla="*/ 30162 w 70982"/>
                <a:gd name="connsiteY4" fmla="*/ 76200 h 76718"/>
                <a:gd name="connsiteX5" fmla="*/ 0 w 70982"/>
                <a:gd name="connsiteY5" fmla="*/ 74613 h 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82" h="76718">
                  <a:moveTo>
                    <a:pt x="17462" y="0"/>
                  </a:moveTo>
                  <a:cubicBezTo>
                    <a:pt x="37967" y="7408"/>
                    <a:pt x="58473" y="14817"/>
                    <a:pt x="66675" y="22225"/>
                  </a:cubicBezTo>
                  <a:cubicBezTo>
                    <a:pt x="74877" y="29633"/>
                    <a:pt x="69321" y="37042"/>
                    <a:pt x="66675" y="44450"/>
                  </a:cubicBezTo>
                  <a:cubicBezTo>
                    <a:pt x="64029" y="51858"/>
                    <a:pt x="56885" y="61383"/>
                    <a:pt x="50800" y="66675"/>
                  </a:cubicBezTo>
                  <a:cubicBezTo>
                    <a:pt x="44715" y="71967"/>
                    <a:pt x="38629" y="74877"/>
                    <a:pt x="30162" y="76200"/>
                  </a:cubicBezTo>
                  <a:cubicBezTo>
                    <a:pt x="21695" y="77523"/>
                    <a:pt x="10847" y="76068"/>
                    <a:pt x="0" y="7461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5C003FB-60ED-442C-9258-5462C248D980}"/>
                </a:ext>
              </a:extLst>
            </p:cNvPr>
            <p:cNvSpPr/>
            <p:nvPr/>
          </p:nvSpPr>
          <p:spPr>
            <a:xfrm>
              <a:off x="11408833" y="3268133"/>
              <a:ext cx="105834" cy="1231900"/>
            </a:xfrm>
            <a:custGeom>
              <a:avLst/>
              <a:gdLst>
                <a:gd name="connsiteX0" fmla="*/ 0 w 105834"/>
                <a:gd name="connsiteY0" fmla="*/ 0 h 1231900"/>
                <a:gd name="connsiteX1" fmla="*/ 63500 w 105834"/>
                <a:gd name="connsiteY1" fmla="*/ 376767 h 1231900"/>
                <a:gd name="connsiteX2" fmla="*/ 71967 w 105834"/>
                <a:gd name="connsiteY2" fmla="*/ 723900 h 1231900"/>
                <a:gd name="connsiteX3" fmla="*/ 29634 w 105834"/>
                <a:gd name="connsiteY3" fmla="*/ 990600 h 1231900"/>
                <a:gd name="connsiteX4" fmla="*/ 80434 w 105834"/>
                <a:gd name="connsiteY4" fmla="*/ 1049867 h 1231900"/>
                <a:gd name="connsiteX5" fmla="*/ 105834 w 105834"/>
                <a:gd name="connsiteY5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34" h="1231900">
                  <a:moveTo>
                    <a:pt x="0" y="0"/>
                  </a:moveTo>
                  <a:cubicBezTo>
                    <a:pt x="25753" y="128058"/>
                    <a:pt x="51506" y="256117"/>
                    <a:pt x="63500" y="376767"/>
                  </a:cubicBezTo>
                  <a:cubicBezTo>
                    <a:pt x="75494" y="497417"/>
                    <a:pt x="77611" y="621595"/>
                    <a:pt x="71967" y="723900"/>
                  </a:cubicBezTo>
                  <a:cubicBezTo>
                    <a:pt x="66323" y="826206"/>
                    <a:pt x="28223" y="936272"/>
                    <a:pt x="29634" y="990600"/>
                  </a:cubicBezTo>
                  <a:cubicBezTo>
                    <a:pt x="31045" y="1044928"/>
                    <a:pt x="67734" y="1009650"/>
                    <a:pt x="80434" y="1049867"/>
                  </a:cubicBezTo>
                  <a:cubicBezTo>
                    <a:pt x="93134" y="1090084"/>
                    <a:pt x="99484" y="1160992"/>
                    <a:pt x="105834" y="12319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9589E69-E978-45D2-939B-2FFC665FBD5D}"/>
                </a:ext>
              </a:extLst>
            </p:cNvPr>
            <p:cNvSpPr/>
            <p:nvPr/>
          </p:nvSpPr>
          <p:spPr>
            <a:xfrm>
              <a:off x="11133667" y="1612900"/>
              <a:ext cx="339513" cy="1641100"/>
            </a:xfrm>
            <a:custGeom>
              <a:avLst/>
              <a:gdLst>
                <a:gd name="connsiteX0" fmla="*/ 0 w 339513"/>
                <a:gd name="connsiteY0" fmla="*/ 0 h 1641100"/>
                <a:gd name="connsiteX1" fmla="*/ 88900 w 339513"/>
                <a:gd name="connsiteY1" fmla="*/ 173567 h 1641100"/>
                <a:gd name="connsiteX2" fmla="*/ 122766 w 339513"/>
                <a:gd name="connsiteY2" fmla="*/ 423333 h 1641100"/>
                <a:gd name="connsiteX3" fmla="*/ 160866 w 339513"/>
                <a:gd name="connsiteY3" fmla="*/ 673100 h 1641100"/>
                <a:gd name="connsiteX4" fmla="*/ 198966 w 339513"/>
                <a:gd name="connsiteY4" fmla="*/ 787400 h 1641100"/>
                <a:gd name="connsiteX5" fmla="*/ 194733 w 339513"/>
                <a:gd name="connsiteY5" fmla="*/ 855133 h 1641100"/>
                <a:gd name="connsiteX6" fmla="*/ 194733 w 339513"/>
                <a:gd name="connsiteY6" fmla="*/ 939800 h 1641100"/>
                <a:gd name="connsiteX7" fmla="*/ 237066 w 339513"/>
                <a:gd name="connsiteY7" fmla="*/ 1143000 h 1641100"/>
                <a:gd name="connsiteX8" fmla="*/ 270933 w 339513"/>
                <a:gd name="connsiteY8" fmla="*/ 1380067 h 1641100"/>
                <a:gd name="connsiteX9" fmla="*/ 309033 w 339513"/>
                <a:gd name="connsiteY9" fmla="*/ 1528233 h 1641100"/>
                <a:gd name="connsiteX10" fmla="*/ 338666 w 339513"/>
                <a:gd name="connsiteY10" fmla="*/ 1629833 h 1641100"/>
                <a:gd name="connsiteX11" fmla="*/ 275166 w 339513"/>
                <a:gd name="connsiteY11" fmla="*/ 1634067 h 164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13" h="1641100">
                  <a:moveTo>
                    <a:pt x="0" y="0"/>
                  </a:moveTo>
                  <a:cubicBezTo>
                    <a:pt x="34219" y="51506"/>
                    <a:pt x="68439" y="103012"/>
                    <a:pt x="88900" y="173567"/>
                  </a:cubicBezTo>
                  <a:cubicBezTo>
                    <a:pt x="109361" y="244122"/>
                    <a:pt x="110772" y="340078"/>
                    <a:pt x="122766" y="423333"/>
                  </a:cubicBezTo>
                  <a:cubicBezTo>
                    <a:pt x="134760" y="506588"/>
                    <a:pt x="148166" y="612422"/>
                    <a:pt x="160866" y="673100"/>
                  </a:cubicBezTo>
                  <a:cubicBezTo>
                    <a:pt x="173566" y="733778"/>
                    <a:pt x="193321" y="757061"/>
                    <a:pt x="198966" y="787400"/>
                  </a:cubicBezTo>
                  <a:cubicBezTo>
                    <a:pt x="204611" y="817739"/>
                    <a:pt x="195439" y="829733"/>
                    <a:pt x="194733" y="855133"/>
                  </a:cubicBezTo>
                  <a:cubicBezTo>
                    <a:pt x="194028" y="880533"/>
                    <a:pt x="187678" y="891822"/>
                    <a:pt x="194733" y="939800"/>
                  </a:cubicBezTo>
                  <a:cubicBezTo>
                    <a:pt x="201788" y="987778"/>
                    <a:pt x="224366" y="1069622"/>
                    <a:pt x="237066" y="1143000"/>
                  </a:cubicBezTo>
                  <a:cubicBezTo>
                    <a:pt x="249766" y="1216378"/>
                    <a:pt x="258939" y="1315862"/>
                    <a:pt x="270933" y="1380067"/>
                  </a:cubicBezTo>
                  <a:cubicBezTo>
                    <a:pt x="282927" y="1444272"/>
                    <a:pt x="297744" y="1486605"/>
                    <a:pt x="309033" y="1528233"/>
                  </a:cubicBezTo>
                  <a:cubicBezTo>
                    <a:pt x="320322" y="1569861"/>
                    <a:pt x="344311" y="1612194"/>
                    <a:pt x="338666" y="1629833"/>
                  </a:cubicBezTo>
                  <a:cubicBezTo>
                    <a:pt x="333021" y="1647472"/>
                    <a:pt x="304093" y="1640769"/>
                    <a:pt x="275166" y="16340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12BF58EB-7094-4D37-AAFD-39BF0ACB3409}"/>
                </a:ext>
              </a:extLst>
            </p:cNvPr>
            <p:cNvSpPr/>
            <p:nvPr/>
          </p:nvSpPr>
          <p:spPr>
            <a:xfrm>
              <a:off x="10202333" y="2544233"/>
              <a:ext cx="1206500" cy="690034"/>
            </a:xfrm>
            <a:custGeom>
              <a:avLst/>
              <a:gdLst>
                <a:gd name="connsiteX0" fmla="*/ 0 w 1206500"/>
                <a:gd name="connsiteY0" fmla="*/ 0 h 690034"/>
                <a:gd name="connsiteX1" fmla="*/ 127000 w 1206500"/>
                <a:gd name="connsiteY1" fmla="*/ 97367 h 690034"/>
                <a:gd name="connsiteX2" fmla="*/ 376767 w 1206500"/>
                <a:gd name="connsiteY2" fmla="*/ 194734 h 690034"/>
                <a:gd name="connsiteX3" fmla="*/ 550334 w 1206500"/>
                <a:gd name="connsiteY3" fmla="*/ 232834 h 690034"/>
                <a:gd name="connsiteX4" fmla="*/ 732367 w 1206500"/>
                <a:gd name="connsiteY4" fmla="*/ 270934 h 690034"/>
                <a:gd name="connsiteX5" fmla="*/ 893234 w 1206500"/>
                <a:gd name="connsiteY5" fmla="*/ 406400 h 690034"/>
                <a:gd name="connsiteX6" fmla="*/ 994834 w 1206500"/>
                <a:gd name="connsiteY6" fmla="*/ 520700 h 690034"/>
                <a:gd name="connsiteX7" fmla="*/ 1096434 w 1206500"/>
                <a:gd name="connsiteY7" fmla="*/ 618067 h 690034"/>
                <a:gd name="connsiteX8" fmla="*/ 1206500 w 1206500"/>
                <a:gd name="connsiteY8" fmla="*/ 690034 h 6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0" h="690034">
                  <a:moveTo>
                    <a:pt x="0" y="0"/>
                  </a:moveTo>
                  <a:cubicBezTo>
                    <a:pt x="32103" y="32455"/>
                    <a:pt x="64206" y="64911"/>
                    <a:pt x="127000" y="97367"/>
                  </a:cubicBezTo>
                  <a:cubicBezTo>
                    <a:pt x="189795" y="129823"/>
                    <a:pt x="306211" y="172156"/>
                    <a:pt x="376767" y="194734"/>
                  </a:cubicBezTo>
                  <a:cubicBezTo>
                    <a:pt x="447323" y="217312"/>
                    <a:pt x="550334" y="232834"/>
                    <a:pt x="550334" y="232834"/>
                  </a:cubicBezTo>
                  <a:cubicBezTo>
                    <a:pt x="609601" y="245534"/>
                    <a:pt x="675217" y="242006"/>
                    <a:pt x="732367" y="270934"/>
                  </a:cubicBezTo>
                  <a:cubicBezTo>
                    <a:pt x="789517" y="299862"/>
                    <a:pt x="849489" y="364772"/>
                    <a:pt x="893234" y="406400"/>
                  </a:cubicBezTo>
                  <a:cubicBezTo>
                    <a:pt x="936979" y="448028"/>
                    <a:pt x="960967" y="485422"/>
                    <a:pt x="994834" y="520700"/>
                  </a:cubicBezTo>
                  <a:cubicBezTo>
                    <a:pt x="1028701" y="555978"/>
                    <a:pt x="1061156" y="589845"/>
                    <a:pt x="1096434" y="618067"/>
                  </a:cubicBezTo>
                  <a:cubicBezTo>
                    <a:pt x="1131712" y="646289"/>
                    <a:pt x="1180395" y="676629"/>
                    <a:pt x="1206500" y="6900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0A31A118-0AD5-4676-ADE6-B426741BB1E8}"/>
                </a:ext>
              </a:extLst>
            </p:cNvPr>
            <p:cNvSpPr/>
            <p:nvPr/>
          </p:nvSpPr>
          <p:spPr>
            <a:xfrm>
              <a:off x="10240433" y="2481780"/>
              <a:ext cx="1206500" cy="690034"/>
            </a:xfrm>
            <a:custGeom>
              <a:avLst/>
              <a:gdLst>
                <a:gd name="connsiteX0" fmla="*/ 0 w 1206500"/>
                <a:gd name="connsiteY0" fmla="*/ 0 h 690034"/>
                <a:gd name="connsiteX1" fmla="*/ 127000 w 1206500"/>
                <a:gd name="connsiteY1" fmla="*/ 97367 h 690034"/>
                <a:gd name="connsiteX2" fmla="*/ 376767 w 1206500"/>
                <a:gd name="connsiteY2" fmla="*/ 194734 h 690034"/>
                <a:gd name="connsiteX3" fmla="*/ 550334 w 1206500"/>
                <a:gd name="connsiteY3" fmla="*/ 232834 h 690034"/>
                <a:gd name="connsiteX4" fmla="*/ 732367 w 1206500"/>
                <a:gd name="connsiteY4" fmla="*/ 270934 h 690034"/>
                <a:gd name="connsiteX5" fmla="*/ 893234 w 1206500"/>
                <a:gd name="connsiteY5" fmla="*/ 406400 h 690034"/>
                <a:gd name="connsiteX6" fmla="*/ 994834 w 1206500"/>
                <a:gd name="connsiteY6" fmla="*/ 520700 h 690034"/>
                <a:gd name="connsiteX7" fmla="*/ 1096434 w 1206500"/>
                <a:gd name="connsiteY7" fmla="*/ 618067 h 690034"/>
                <a:gd name="connsiteX8" fmla="*/ 1206500 w 1206500"/>
                <a:gd name="connsiteY8" fmla="*/ 690034 h 6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0" h="690034">
                  <a:moveTo>
                    <a:pt x="0" y="0"/>
                  </a:moveTo>
                  <a:cubicBezTo>
                    <a:pt x="32103" y="32455"/>
                    <a:pt x="64206" y="64911"/>
                    <a:pt x="127000" y="97367"/>
                  </a:cubicBezTo>
                  <a:cubicBezTo>
                    <a:pt x="189795" y="129823"/>
                    <a:pt x="306211" y="172156"/>
                    <a:pt x="376767" y="194734"/>
                  </a:cubicBezTo>
                  <a:cubicBezTo>
                    <a:pt x="447323" y="217312"/>
                    <a:pt x="550334" y="232834"/>
                    <a:pt x="550334" y="232834"/>
                  </a:cubicBezTo>
                  <a:cubicBezTo>
                    <a:pt x="609601" y="245534"/>
                    <a:pt x="675217" y="242006"/>
                    <a:pt x="732367" y="270934"/>
                  </a:cubicBezTo>
                  <a:cubicBezTo>
                    <a:pt x="789517" y="299862"/>
                    <a:pt x="849489" y="364772"/>
                    <a:pt x="893234" y="406400"/>
                  </a:cubicBezTo>
                  <a:cubicBezTo>
                    <a:pt x="936979" y="448028"/>
                    <a:pt x="960967" y="485422"/>
                    <a:pt x="994834" y="520700"/>
                  </a:cubicBezTo>
                  <a:cubicBezTo>
                    <a:pt x="1028701" y="555978"/>
                    <a:pt x="1061156" y="589845"/>
                    <a:pt x="1096434" y="618067"/>
                  </a:cubicBezTo>
                  <a:cubicBezTo>
                    <a:pt x="1131712" y="646289"/>
                    <a:pt x="1180395" y="676629"/>
                    <a:pt x="1206500" y="6900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C82EB2EF-8972-4715-B163-438EA562610A}"/>
                </a:ext>
              </a:extLst>
            </p:cNvPr>
            <p:cNvSpPr/>
            <p:nvPr/>
          </p:nvSpPr>
          <p:spPr>
            <a:xfrm>
              <a:off x="9554633" y="1433062"/>
              <a:ext cx="1638385" cy="1293205"/>
            </a:xfrm>
            <a:custGeom>
              <a:avLst/>
              <a:gdLst>
                <a:gd name="connsiteX0" fmla="*/ 1371600 w 1638385"/>
                <a:gd name="connsiteY0" fmla="*/ 31671 h 1293205"/>
                <a:gd name="connsiteX1" fmla="*/ 1456267 w 1638385"/>
                <a:gd name="connsiteY1" fmla="*/ 2038 h 1293205"/>
                <a:gd name="connsiteX2" fmla="*/ 1549400 w 1638385"/>
                <a:gd name="connsiteY2" fmla="*/ 6271 h 1293205"/>
                <a:gd name="connsiteX3" fmla="*/ 1608667 w 1638385"/>
                <a:gd name="connsiteY3" fmla="*/ 35905 h 1293205"/>
                <a:gd name="connsiteX4" fmla="*/ 1638300 w 1638385"/>
                <a:gd name="connsiteY4" fmla="*/ 82471 h 1293205"/>
                <a:gd name="connsiteX5" fmla="*/ 1600200 w 1638385"/>
                <a:gd name="connsiteY5" fmla="*/ 154438 h 1293205"/>
                <a:gd name="connsiteX6" fmla="*/ 1532467 w 1638385"/>
                <a:gd name="connsiteY6" fmla="*/ 196771 h 1293205"/>
                <a:gd name="connsiteX7" fmla="*/ 1439334 w 1638385"/>
                <a:gd name="connsiteY7" fmla="*/ 281438 h 1293205"/>
                <a:gd name="connsiteX8" fmla="*/ 1325034 w 1638385"/>
                <a:gd name="connsiteY8" fmla="*/ 450771 h 1293205"/>
                <a:gd name="connsiteX9" fmla="*/ 1155700 w 1638385"/>
                <a:gd name="connsiteY9" fmla="*/ 704771 h 1293205"/>
                <a:gd name="connsiteX10" fmla="*/ 973667 w 1638385"/>
                <a:gd name="connsiteY10" fmla="*/ 874105 h 1293205"/>
                <a:gd name="connsiteX11" fmla="*/ 783167 w 1638385"/>
                <a:gd name="connsiteY11" fmla="*/ 1013805 h 1293205"/>
                <a:gd name="connsiteX12" fmla="*/ 698500 w 1638385"/>
                <a:gd name="connsiteY12" fmla="*/ 1060371 h 1293205"/>
                <a:gd name="connsiteX13" fmla="*/ 563034 w 1638385"/>
                <a:gd name="connsiteY13" fmla="*/ 1136571 h 1293205"/>
                <a:gd name="connsiteX14" fmla="*/ 355600 w 1638385"/>
                <a:gd name="connsiteY14" fmla="*/ 1204305 h 1293205"/>
                <a:gd name="connsiteX15" fmla="*/ 122767 w 1638385"/>
                <a:gd name="connsiteY15" fmla="*/ 1267805 h 1293205"/>
                <a:gd name="connsiteX16" fmla="*/ 0 w 1638385"/>
                <a:gd name="connsiteY16" fmla="*/ 1293205 h 12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8385" h="1293205">
                  <a:moveTo>
                    <a:pt x="1371600" y="31671"/>
                  </a:moveTo>
                  <a:cubicBezTo>
                    <a:pt x="1399117" y="18971"/>
                    <a:pt x="1426634" y="6271"/>
                    <a:pt x="1456267" y="2038"/>
                  </a:cubicBezTo>
                  <a:cubicBezTo>
                    <a:pt x="1485900" y="-2195"/>
                    <a:pt x="1524000" y="626"/>
                    <a:pt x="1549400" y="6271"/>
                  </a:cubicBezTo>
                  <a:cubicBezTo>
                    <a:pt x="1574800" y="11915"/>
                    <a:pt x="1593850" y="23205"/>
                    <a:pt x="1608667" y="35905"/>
                  </a:cubicBezTo>
                  <a:cubicBezTo>
                    <a:pt x="1623484" y="48605"/>
                    <a:pt x="1639711" y="62716"/>
                    <a:pt x="1638300" y="82471"/>
                  </a:cubicBezTo>
                  <a:cubicBezTo>
                    <a:pt x="1636889" y="102226"/>
                    <a:pt x="1617839" y="135388"/>
                    <a:pt x="1600200" y="154438"/>
                  </a:cubicBezTo>
                  <a:cubicBezTo>
                    <a:pt x="1582561" y="173488"/>
                    <a:pt x="1559278" y="175604"/>
                    <a:pt x="1532467" y="196771"/>
                  </a:cubicBezTo>
                  <a:cubicBezTo>
                    <a:pt x="1505656" y="217938"/>
                    <a:pt x="1473906" y="239105"/>
                    <a:pt x="1439334" y="281438"/>
                  </a:cubicBezTo>
                  <a:cubicBezTo>
                    <a:pt x="1404762" y="323771"/>
                    <a:pt x="1325034" y="450771"/>
                    <a:pt x="1325034" y="450771"/>
                  </a:cubicBezTo>
                  <a:cubicBezTo>
                    <a:pt x="1277762" y="521326"/>
                    <a:pt x="1214261" y="634216"/>
                    <a:pt x="1155700" y="704771"/>
                  </a:cubicBezTo>
                  <a:cubicBezTo>
                    <a:pt x="1097139" y="775326"/>
                    <a:pt x="1035756" y="822599"/>
                    <a:pt x="973667" y="874105"/>
                  </a:cubicBezTo>
                  <a:cubicBezTo>
                    <a:pt x="911578" y="925611"/>
                    <a:pt x="829028" y="982761"/>
                    <a:pt x="783167" y="1013805"/>
                  </a:cubicBezTo>
                  <a:cubicBezTo>
                    <a:pt x="737306" y="1044849"/>
                    <a:pt x="698500" y="1060371"/>
                    <a:pt x="698500" y="1060371"/>
                  </a:cubicBezTo>
                  <a:cubicBezTo>
                    <a:pt x="661811" y="1080832"/>
                    <a:pt x="620184" y="1112582"/>
                    <a:pt x="563034" y="1136571"/>
                  </a:cubicBezTo>
                  <a:cubicBezTo>
                    <a:pt x="505884" y="1160560"/>
                    <a:pt x="428978" y="1182433"/>
                    <a:pt x="355600" y="1204305"/>
                  </a:cubicBezTo>
                  <a:cubicBezTo>
                    <a:pt x="282222" y="1226177"/>
                    <a:pt x="182034" y="1252988"/>
                    <a:pt x="122767" y="1267805"/>
                  </a:cubicBezTo>
                  <a:cubicBezTo>
                    <a:pt x="63500" y="1282622"/>
                    <a:pt x="25400" y="1288266"/>
                    <a:pt x="0" y="129320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D1E4C162-1857-40AC-8855-0A10F0F6B394}"/>
                </a:ext>
              </a:extLst>
            </p:cNvPr>
            <p:cNvSpPr/>
            <p:nvPr/>
          </p:nvSpPr>
          <p:spPr>
            <a:xfrm>
              <a:off x="9232899" y="1473199"/>
              <a:ext cx="1680634" cy="1087967"/>
            </a:xfrm>
            <a:custGeom>
              <a:avLst/>
              <a:gdLst>
                <a:gd name="connsiteX0" fmla="*/ 1680634 w 1680634"/>
                <a:gd name="connsiteY0" fmla="*/ 0 h 1087967"/>
                <a:gd name="connsiteX1" fmla="*/ 1557867 w 1680634"/>
                <a:gd name="connsiteY1" fmla="*/ 105834 h 1087967"/>
                <a:gd name="connsiteX2" fmla="*/ 1413934 w 1680634"/>
                <a:gd name="connsiteY2" fmla="*/ 321734 h 1087967"/>
                <a:gd name="connsiteX3" fmla="*/ 1236134 w 1680634"/>
                <a:gd name="connsiteY3" fmla="*/ 584200 h 1087967"/>
                <a:gd name="connsiteX4" fmla="*/ 1100667 w 1680634"/>
                <a:gd name="connsiteY4" fmla="*/ 749300 h 1087967"/>
                <a:gd name="connsiteX5" fmla="*/ 927100 w 1680634"/>
                <a:gd name="connsiteY5" fmla="*/ 897467 h 1087967"/>
                <a:gd name="connsiteX6" fmla="*/ 630767 w 1680634"/>
                <a:gd name="connsiteY6" fmla="*/ 1016000 h 1087967"/>
                <a:gd name="connsiteX7" fmla="*/ 419100 w 1680634"/>
                <a:gd name="connsiteY7" fmla="*/ 1066800 h 1087967"/>
                <a:gd name="connsiteX8" fmla="*/ 224367 w 1680634"/>
                <a:gd name="connsiteY8" fmla="*/ 1087967 h 1087967"/>
                <a:gd name="connsiteX9" fmla="*/ 0 w 1680634"/>
                <a:gd name="connsiteY9" fmla="*/ 1066800 h 10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0634" h="1087967">
                  <a:moveTo>
                    <a:pt x="1680634" y="0"/>
                  </a:moveTo>
                  <a:cubicBezTo>
                    <a:pt x="1641475" y="26106"/>
                    <a:pt x="1602317" y="52212"/>
                    <a:pt x="1557867" y="105834"/>
                  </a:cubicBezTo>
                  <a:cubicBezTo>
                    <a:pt x="1513417" y="159456"/>
                    <a:pt x="1467556" y="242006"/>
                    <a:pt x="1413934" y="321734"/>
                  </a:cubicBezTo>
                  <a:cubicBezTo>
                    <a:pt x="1360312" y="401462"/>
                    <a:pt x="1288345" y="512939"/>
                    <a:pt x="1236134" y="584200"/>
                  </a:cubicBezTo>
                  <a:cubicBezTo>
                    <a:pt x="1183923" y="655461"/>
                    <a:pt x="1152173" y="697089"/>
                    <a:pt x="1100667" y="749300"/>
                  </a:cubicBezTo>
                  <a:cubicBezTo>
                    <a:pt x="1049161" y="801511"/>
                    <a:pt x="1005417" y="853017"/>
                    <a:pt x="927100" y="897467"/>
                  </a:cubicBezTo>
                  <a:cubicBezTo>
                    <a:pt x="848783" y="941917"/>
                    <a:pt x="715434" y="987778"/>
                    <a:pt x="630767" y="1016000"/>
                  </a:cubicBezTo>
                  <a:cubicBezTo>
                    <a:pt x="546100" y="1044222"/>
                    <a:pt x="486833" y="1054806"/>
                    <a:pt x="419100" y="1066800"/>
                  </a:cubicBezTo>
                  <a:cubicBezTo>
                    <a:pt x="351367" y="1078794"/>
                    <a:pt x="294217" y="1087967"/>
                    <a:pt x="224367" y="1087967"/>
                  </a:cubicBezTo>
                  <a:cubicBezTo>
                    <a:pt x="154517" y="1087967"/>
                    <a:pt x="77258" y="1077383"/>
                    <a:pt x="0" y="10668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B777DEEF-0BF2-413F-9615-5D4E8046DE4E}"/>
                </a:ext>
              </a:extLst>
            </p:cNvPr>
            <p:cNvSpPr/>
            <p:nvPr/>
          </p:nvSpPr>
          <p:spPr>
            <a:xfrm>
              <a:off x="8216900" y="1930400"/>
              <a:ext cx="1020233" cy="613833"/>
            </a:xfrm>
            <a:custGeom>
              <a:avLst/>
              <a:gdLst>
                <a:gd name="connsiteX0" fmla="*/ 0 w 1020233"/>
                <a:gd name="connsiteY0" fmla="*/ 0 h 613833"/>
                <a:gd name="connsiteX1" fmla="*/ 211667 w 1020233"/>
                <a:gd name="connsiteY1" fmla="*/ 198967 h 613833"/>
                <a:gd name="connsiteX2" fmla="*/ 402167 w 1020233"/>
                <a:gd name="connsiteY2" fmla="*/ 351367 h 613833"/>
                <a:gd name="connsiteX3" fmla="*/ 622300 w 1020233"/>
                <a:gd name="connsiteY3" fmla="*/ 486833 h 613833"/>
                <a:gd name="connsiteX4" fmla="*/ 829733 w 1020233"/>
                <a:gd name="connsiteY4" fmla="*/ 579967 h 613833"/>
                <a:gd name="connsiteX5" fmla="*/ 1020233 w 1020233"/>
                <a:gd name="connsiteY5" fmla="*/ 613833 h 6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233" h="613833">
                  <a:moveTo>
                    <a:pt x="0" y="0"/>
                  </a:moveTo>
                  <a:cubicBezTo>
                    <a:pt x="72319" y="70203"/>
                    <a:pt x="144639" y="140406"/>
                    <a:pt x="211667" y="198967"/>
                  </a:cubicBezTo>
                  <a:cubicBezTo>
                    <a:pt x="278695" y="257528"/>
                    <a:pt x="333728" y="303389"/>
                    <a:pt x="402167" y="351367"/>
                  </a:cubicBezTo>
                  <a:cubicBezTo>
                    <a:pt x="470606" y="399345"/>
                    <a:pt x="551039" y="448733"/>
                    <a:pt x="622300" y="486833"/>
                  </a:cubicBezTo>
                  <a:cubicBezTo>
                    <a:pt x="693561" y="524933"/>
                    <a:pt x="763411" y="558800"/>
                    <a:pt x="829733" y="579967"/>
                  </a:cubicBezTo>
                  <a:cubicBezTo>
                    <a:pt x="896055" y="601134"/>
                    <a:pt x="958144" y="607483"/>
                    <a:pt x="1020233" y="6138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4827A79A-C58D-4B15-9D9B-491D3EAFC1EA}"/>
                </a:ext>
              </a:extLst>
            </p:cNvPr>
            <p:cNvSpPr/>
            <p:nvPr/>
          </p:nvSpPr>
          <p:spPr>
            <a:xfrm>
              <a:off x="8106833" y="2044700"/>
              <a:ext cx="1456267" cy="679607"/>
            </a:xfrm>
            <a:custGeom>
              <a:avLst/>
              <a:gdLst>
                <a:gd name="connsiteX0" fmla="*/ 0 w 1456267"/>
                <a:gd name="connsiteY0" fmla="*/ 0 h 679607"/>
                <a:gd name="connsiteX1" fmla="*/ 258234 w 1456267"/>
                <a:gd name="connsiteY1" fmla="*/ 245533 h 679607"/>
                <a:gd name="connsiteX2" fmla="*/ 668867 w 1456267"/>
                <a:gd name="connsiteY2" fmla="*/ 516467 h 679607"/>
                <a:gd name="connsiteX3" fmla="*/ 956734 w 1456267"/>
                <a:gd name="connsiteY3" fmla="*/ 622300 h 679607"/>
                <a:gd name="connsiteX4" fmla="*/ 1198034 w 1456267"/>
                <a:gd name="connsiteY4" fmla="*/ 673100 h 679607"/>
                <a:gd name="connsiteX5" fmla="*/ 1456267 w 1456267"/>
                <a:gd name="connsiteY5" fmla="*/ 677333 h 67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267" h="679607">
                  <a:moveTo>
                    <a:pt x="0" y="0"/>
                  </a:moveTo>
                  <a:cubicBezTo>
                    <a:pt x="73378" y="79727"/>
                    <a:pt x="146756" y="159455"/>
                    <a:pt x="258234" y="245533"/>
                  </a:cubicBezTo>
                  <a:cubicBezTo>
                    <a:pt x="369712" y="331611"/>
                    <a:pt x="552450" y="453673"/>
                    <a:pt x="668867" y="516467"/>
                  </a:cubicBezTo>
                  <a:cubicBezTo>
                    <a:pt x="785284" y="579262"/>
                    <a:pt x="868539" y="596194"/>
                    <a:pt x="956734" y="622300"/>
                  </a:cubicBezTo>
                  <a:cubicBezTo>
                    <a:pt x="1044929" y="648406"/>
                    <a:pt x="1114779" y="663928"/>
                    <a:pt x="1198034" y="673100"/>
                  </a:cubicBezTo>
                  <a:cubicBezTo>
                    <a:pt x="1281289" y="682272"/>
                    <a:pt x="1368778" y="679802"/>
                    <a:pt x="1456267" y="6773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DECB0141-A75B-4BEC-9757-E2574BC3DA21}"/>
                </a:ext>
              </a:extLst>
            </p:cNvPr>
            <p:cNvSpPr/>
            <p:nvPr/>
          </p:nvSpPr>
          <p:spPr>
            <a:xfrm>
              <a:off x="7099300" y="1337952"/>
              <a:ext cx="635000" cy="291881"/>
            </a:xfrm>
            <a:custGeom>
              <a:avLst/>
              <a:gdLst>
                <a:gd name="connsiteX0" fmla="*/ 0 w 635000"/>
                <a:gd name="connsiteY0" fmla="*/ 122548 h 291881"/>
                <a:gd name="connsiteX1" fmla="*/ 97367 w 635000"/>
                <a:gd name="connsiteY1" fmla="*/ 33648 h 291881"/>
                <a:gd name="connsiteX2" fmla="*/ 182033 w 635000"/>
                <a:gd name="connsiteY2" fmla="*/ 8248 h 291881"/>
                <a:gd name="connsiteX3" fmla="*/ 330200 w 635000"/>
                <a:gd name="connsiteY3" fmla="*/ 8248 h 291881"/>
                <a:gd name="connsiteX4" fmla="*/ 457200 w 635000"/>
                <a:gd name="connsiteY4" fmla="*/ 105615 h 291881"/>
                <a:gd name="connsiteX5" fmla="*/ 579967 w 635000"/>
                <a:gd name="connsiteY5" fmla="*/ 219915 h 291881"/>
                <a:gd name="connsiteX6" fmla="*/ 635000 w 635000"/>
                <a:gd name="connsiteY6" fmla="*/ 291881 h 2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0" h="291881">
                  <a:moveTo>
                    <a:pt x="0" y="122548"/>
                  </a:moveTo>
                  <a:cubicBezTo>
                    <a:pt x="33514" y="87623"/>
                    <a:pt x="67028" y="52698"/>
                    <a:pt x="97367" y="33648"/>
                  </a:cubicBezTo>
                  <a:cubicBezTo>
                    <a:pt x="127706" y="14598"/>
                    <a:pt x="143228" y="12481"/>
                    <a:pt x="182033" y="8248"/>
                  </a:cubicBezTo>
                  <a:cubicBezTo>
                    <a:pt x="220838" y="4015"/>
                    <a:pt x="284339" y="-7980"/>
                    <a:pt x="330200" y="8248"/>
                  </a:cubicBezTo>
                  <a:cubicBezTo>
                    <a:pt x="376061" y="24476"/>
                    <a:pt x="415572" y="70337"/>
                    <a:pt x="457200" y="105615"/>
                  </a:cubicBezTo>
                  <a:cubicBezTo>
                    <a:pt x="498828" y="140893"/>
                    <a:pt x="550334" y="188871"/>
                    <a:pt x="579967" y="219915"/>
                  </a:cubicBezTo>
                  <a:cubicBezTo>
                    <a:pt x="609600" y="250959"/>
                    <a:pt x="622300" y="271420"/>
                    <a:pt x="635000" y="291881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10DE5D81-7E9E-49C1-B8B4-C9C85A88AC84}"/>
                </a:ext>
              </a:extLst>
            </p:cNvPr>
            <p:cNvSpPr/>
            <p:nvPr/>
          </p:nvSpPr>
          <p:spPr>
            <a:xfrm>
              <a:off x="7797800" y="1718733"/>
              <a:ext cx="309033" cy="321734"/>
            </a:xfrm>
            <a:custGeom>
              <a:avLst/>
              <a:gdLst>
                <a:gd name="connsiteX0" fmla="*/ 0 w 309033"/>
                <a:gd name="connsiteY0" fmla="*/ 0 h 321734"/>
                <a:gd name="connsiteX1" fmla="*/ 110067 w 309033"/>
                <a:gd name="connsiteY1" fmla="*/ 88900 h 321734"/>
                <a:gd name="connsiteX2" fmla="*/ 186267 w 309033"/>
                <a:gd name="connsiteY2" fmla="*/ 182034 h 321734"/>
                <a:gd name="connsiteX3" fmla="*/ 249767 w 309033"/>
                <a:gd name="connsiteY3" fmla="*/ 254000 h 321734"/>
                <a:gd name="connsiteX4" fmla="*/ 275167 w 309033"/>
                <a:gd name="connsiteY4" fmla="*/ 283634 h 321734"/>
                <a:gd name="connsiteX5" fmla="*/ 309033 w 309033"/>
                <a:gd name="connsiteY5" fmla="*/ 3217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33" h="321734">
                  <a:moveTo>
                    <a:pt x="0" y="0"/>
                  </a:moveTo>
                  <a:cubicBezTo>
                    <a:pt x="39511" y="29280"/>
                    <a:pt x="79023" y="58561"/>
                    <a:pt x="110067" y="88900"/>
                  </a:cubicBezTo>
                  <a:cubicBezTo>
                    <a:pt x="141112" y="119239"/>
                    <a:pt x="162984" y="154517"/>
                    <a:pt x="186267" y="182034"/>
                  </a:cubicBezTo>
                  <a:cubicBezTo>
                    <a:pt x="209550" y="209551"/>
                    <a:pt x="234950" y="237067"/>
                    <a:pt x="249767" y="254000"/>
                  </a:cubicBezTo>
                  <a:cubicBezTo>
                    <a:pt x="264584" y="270933"/>
                    <a:pt x="265289" y="272345"/>
                    <a:pt x="275167" y="283634"/>
                  </a:cubicBezTo>
                  <a:cubicBezTo>
                    <a:pt x="285045" y="294923"/>
                    <a:pt x="309033" y="321734"/>
                    <a:pt x="309033" y="3217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06B1C50A-FE66-43E3-AF90-44C26C1EFF26}"/>
                </a:ext>
              </a:extLst>
            </p:cNvPr>
            <p:cNvSpPr/>
            <p:nvPr/>
          </p:nvSpPr>
          <p:spPr>
            <a:xfrm>
              <a:off x="7103533" y="1264086"/>
              <a:ext cx="1113367" cy="674781"/>
            </a:xfrm>
            <a:custGeom>
              <a:avLst/>
              <a:gdLst>
                <a:gd name="connsiteX0" fmla="*/ 0 w 1113367"/>
                <a:gd name="connsiteY0" fmla="*/ 196414 h 674781"/>
                <a:gd name="connsiteX1" fmla="*/ 38100 w 1113367"/>
                <a:gd name="connsiteY1" fmla="*/ 103281 h 674781"/>
                <a:gd name="connsiteX2" fmla="*/ 148167 w 1113367"/>
                <a:gd name="connsiteY2" fmla="*/ 35547 h 674781"/>
                <a:gd name="connsiteX3" fmla="*/ 300567 w 1113367"/>
                <a:gd name="connsiteY3" fmla="*/ 1681 h 674781"/>
                <a:gd name="connsiteX4" fmla="*/ 461434 w 1113367"/>
                <a:gd name="connsiteY4" fmla="*/ 86347 h 674781"/>
                <a:gd name="connsiteX5" fmla="*/ 795867 w 1113367"/>
                <a:gd name="connsiteY5" fmla="*/ 369981 h 674781"/>
                <a:gd name="connsiteX6" fmla="*/ 910167 w 1113367"/>
                <a:gd name="connsiteY6" fmla="*/ 471581 h 674781"/>
                <a:gd name="connsiteX7" fmla="*/ 1016000 w 1113367"/>
                <a:gd name="connsiteY7" fmla="*/ 581647 h 674781"/>
                <a:gd name="connsiteX8" fmla="*/ 1113367 w 1113367"/>
                <a:gd name="connsiteY8" fmla="*/ 674781 h 67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367" h="674781">
                  <a:moveTo>
                    <a:pt x="0" y="196414"/>
                  </a:moveTo>
                  <a:cubicBezTo>
                    <a:pt x="6703" y="163253"/>
                    <a:pt x="13406" y="130092"/>
                    <a:pt x="38100" y="103281"/>
                  </a:cubicBezTo>
                  <a:cubicBezTo>
                    <a:pt x="62794" y="76470"/>
                    <a:pt x="104423" y="52480"/>
                    <a:pt x="148167" y="35547"/>
                  </a:cubicBezTo>
                  <a:cubicBezTo>
                    <a:pt x="191912" y="18614"/>
                    <a:pt x="248356" y="-6786"/>
                    <a:pt x="300567" y="1681"/>
                  </a:cubicBezTo>
                  <a:cubicBezTo>
                    <a:pt x="352778" y="10148"/>
                    <a:pt x="378884" y="24964"/>
                    <a:pt x="461434" y="86347"/>
                  </a:cubicBezTo>
                  <a:cubicBezTo>
                    <a:pt x="543984" y="147730"/>
                    <a:pt x="721078" y="305775"/>
                    <a:pt x="795867" y="369981"/>
                  </a:cubicBezTo>
                  <a:cubicBezTo>
                    <a:pt x="870656" y="434187"/>
                    <a:pt x="873478" y="436303"/>
                    <a:pt x="910167" y="471581"/>
                  </a:cubicBezTo>
                  <a:cubicBezTo>
                    <a:pt x="946856" y="506859"/>
                    <a:pt x="982133" y="547780"/>
                    <a:pt x="1016000" y="581647"/>
                  </a:cubicBezTo>
                  <a:cubicBezTo>
                    <a:pt x="1049867" y="615514"/>
                    <a:pt x="1091495" y="662081"/>
                    <a:pt x="1113367" y="674781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FADBC990-4355-4639-999D-628BE3D91E69}"/>
                </a:ext>
              </a:extLst>
            </p:cNvPr>
            <p:cNvSpPr/>
            <p:nvPr/>
          </p:nvSpPr>
          <p:spPr>
            <a:xfrm>
              <a:off x="7611533" y="880533"/>
              <a:ext cx="670867" cy="1045634"/>
            </a:xfrm>
            <a:custGeom>
              <a:avLst/>
              <a:gdLst>
                <a:gd name="connsiteX0" fmla="*/ 0 w 670867"/>
                <a:gd name="connsiteY0" fmla="*/ 0 h 1045634"/>
                <a:gd name="connsiteX1" fmla="*/ 97367 w 670867"/>
                <a:gd name="connsiteY1" fmla="*/ 67734 h 1045634"/>
                <a:gd name="connsiteX2" fmla="*/ 211667 w 670867"/>
                <a:gd name="connsiteY2" fmla="*/ 190500 h 1045634"/>
                <a:gd name="connsiteX3" fmla="*/ 359834 w 670867"/>
                <a:gd name="connsiteY3" fmla="*/ 266700 h 1045634"/>
                <a:gd name="connsiteX4" fmla="*/ 503767 w 670867"/>
                <a:gd name="connsiteY4" fmla="*/ 410634 h 1045634"/>
                <a:gd name="connsiteX5" fmla="*/ 651934 w 670867"/>
                <a:gd name="connsiteY5" fmla="*/ 613834 h 1045634"/>
                <a:gd name="connsiteX6" fmla="*/ 668867 w 670867"/>
                <a:gd name="connsiteY6" fmla="*/ 787400 h 1045634"/>
                <a:gd name="connsiteX7" fmla="*/ 651934 w 670867"/>
                <a:gd name="connsiteY7" fmla="*/ 910167 h 1045634"/>
                <a:gd name="connsiteX8" fmla="*/ 609600 w 670867"/>
                <a:gd name="connsiteY8" fmla="*/ 1045634 h 104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867" h="1045634">
                  <a:moveTo>
                    <a:pt x="0" y="0"/>
                  </a:moveTo>
                  <a:cubicBezTo>
                    <a:pt x="31044" y="17992"/>
                    <a:pt x="62089" y="35984"/>
                    <a:pt x="97367" y="67734"/>
                  </a:cubicBezTo>
                  <a:cubicBezTo>
                    <a:pt x="132645" y="99484"/>
                    <a:pt x="167923" y="157339"/>
                    <a:pt x="211667" y="190500"/>
                  </a:cubicBezTo>
                  <a:cubicBezTo>
                    <a:pt x="255412" y="223661"/>
                    <a:pt x="311151" y="230011"/>
                    <a:pt x="359834" y="266700"/>
                  </a:cubicBezTo>
                  <a:cubicBezTo>
                    <a:pt x="408517" y="303389"/>
                    <a:pt x="455084" y="352778"/>
                    <a:pt x="503767" y="410634"/>
                  </a:cubicBezTo>
                  <a:cubicBezTo>
                    <a:pt x="552450" y="468490"/>
                    <a:pt x="624417" y="551040"/>
                    <a:pt x="651934" y="613834"/>
                  </a:cubicBezTo>
                  <a:cubicBezTo>
                    <a:pt x="679451" y="676628"/>
                    <a:pt x="668867" y="738011"/>
                    <a:pt x="668867" y="787400"/>
                  </a:cubicBezTo>
                  <a:cubicBezTo>
                    <a:pt x="668867" y="836789"/>
                    <a:pt x="661812" y="867128"/>
                    <a:pt x="651934" y="910167"/>
                  </a:cubicBezTo>
                  <a:cubicBezTo>
                    <a:pt x="642056" y="953206"/>
                    <a:pt x="625828" y="999420"/>
                    <a:pt x="609600" y="10456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008072AD-1A4D-4D12-95D0-6186277519B4}"/>
                </a:ext>
              </a:extLst>
            </p:cNvPr>
            <p:cNvSpPr/>
            <p:nvPr/>
          </p:nvSpPr>
          <p:spPr>
            <a:xfrm>
              <a:off x="6908800" y="880534"/>
              <a:ext cx="707064" cy="567266"/>
            </a:xfrm>
            <a:custGeom>
              <a:avLst/>
              <a:gdLst>
                <a:gd name="connsiteX0" fmla="*/ 0 w 707064"/>
                <a:gd name="connsiteY0" fmla="*/ 567266 h 567266"/>
                <a:gd name="connsiteX1" fmla="*/ 148166 w 707064"/>
                <a:gd name="connsiteY1" fmla="*/ 406400 h 567266"/>
                <a:gd name="connsiteX2" fmla="*/ 330200 w 707064"/>
                <a:gd name="connsiteY2" fmla="*/ 245533 h 567266"/>
                <a:gd name="connsiteX3" fmla="*/ 474133 w 707064"/>
                <a:gd name="connsiteY3" fmla="*/ 135466 h 567266"/>
                <a:gd name="connsiteX4" fmla="*/ 601133 w 707064"/>
                <a:gd name="connsiteY4" fmla="*/ 46566 h 567266"/>
                <a:gd name="connsiteX5" fmla="*/ 690033 w 707064"/>
                <a:gd name="connsiteY5" fmla="*/ 16933 h 567266"/>
                <a:gd name="connsiteX6" fmla="*/ 706966 w 707064"/>
                <a:gd name="connsiteY6" fmla="*/ 0 h 5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064" h="567266">
                  <a:moveTo>
                    <a:pt x="0" y="567266"/>
                  </a:moveTo>
                  <a:cubicBezTo>
                    <a:pt x="46566" y="513644"/>
                    <a:pt x="93133" y="460022"/>
                    <a:pt x="148166" y="406400"/>
                  </a:cubicBezTo>
                  <a:cubicBezTo>
                    <a:pt x="203199" y="352778"/>
                    <a:pt x="275872" y="290689"/>
                    <a:pt x="330200" y="245533"/>
                  </a:cubicBezTo>
                  <a:cubicBezTo>
                    <a:pt x="384528" y="200377"/>
                    <a:pt x="428978" y="168627"/>
                    <a:pt x="474133" y="135466"/>
                  </a:cubicBezTo>
                  <a:cubicBezTo>
                    <a:pt x="519289" y="102305"/>
                    <a:pt x="565150" y="66322"/>
                    <a:pt x="601133" y="46566"/>
                  </a:cubicBezTo>
                  <a:cubicBezTo>
                    <a:pt x="637116" y="26810"/>
                    <a:pt x="690033" y="16933"/>
                    <a:pt x="690033" y="16933"/>
                  </a:cubicBezTo>
                  <a:cubicBezTo>
                    <a:pt x="707672" y="9172"/>
                    <a:pt x="707319" y="4586"/>
                    <a:pt x="706966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747538D0-D462-4484-9BA6-9A9F3468F867}"/>
                </a:ext>
              </a:extLst>
            </p:cNvPr>
            <p:cNvSpPr/>
            <p:nvPr/>
          </p:nvSpPr>
          <p:spPr>
            <a:xfrm>
              <a:off x="7344833" y="1020233"/>
              <a:ext cx="419100" cy="237067"/>
            </a:xfrm>
            <a:custGeom>
              <a:avLst/>
              <a:gdLst>
                <a:gd name="connsiteX0" fmla="*/ 0 w 419100"/>
                <a:gd name="connsiteY0" fmla="*/ 237067 h 237067"/>
                <a:gd name="connsiteX1" fmla="*/ 169334 w 419100"/>
                <a:gd name="connsiteY1" fmla="*/ 114300 h 237067"/>
                <a:gd name="connsiteX2" fmla="*/ 245534 w 419100"/>
                <a:gd name="connsiteY2" fmla="*/ 50800 h 237067"/>
                <a:gd name="connsiteX3" fmla="*/ 419100 w 419100"/>
                <a:gd name="connsiteY3" fmla="*/ 0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237067">
                  <a:moveTo>
                    <a:pt x="0" y="237067"/>
                  </a:moveTo>
                  <a:cubicBezTo>
                    <a:pt x="64206" y="191205"/>
                    <a:pt x="128412" y="145344"/>
                    <a:pt x="169334" y="114300"/>
                  </a:cubicBezTo>
                  <a:cubicBezTo>
                    <a:pt x="210256" y="83256"/>
                    <a:pt x="203906" y="69850"/>
                    <a:pt x="245534" y="50800"/>
                  </a:cubicBezTo>
                  <a:cubicBezTo>
                    <a:pt x="287162" y="31750"/>
                    <a:pt x="353131" y="15875"/>
                    <a:pt x="419100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2EF03398-58C5-4B82-8D70-708EB71BAF36}"/>
                </a:ext>
              </a:extLst>
            </p:cNvPr>
            <p:cNvSpPr/>
            <p:nvPr/>
          </p:nvSpPr>
          <p:spPr>
            <a:xfrm>
              <a:off x="7603067" y="1075267"/>
              <a:ext cx="471529" cy="702733"/>
            </a:xfrm>
            <a:custGeom>
              <a:avLst/>
              <a:gdLst>
                <a:gd name="connsiteX0" fmla="*/ 0 w 471529"/>
                <a:gd name="connsiteY0" fmla="*/ 0 h 702733"/>
                <a:gd name="connsiteX1" fmla="*/ 97366 w 471529"/>
                <a:gd name="connsiteY1" fmla="*/ 88900 h 702733"/>
                <a:gd name="connsiteX2" fmla="*/ 211666 w 471529"/>
                <a:gd name="connsiteY2" fmla="*/ 186266 h 702733"/>
                <a:gd name="connsiteX3" fmla="*/ 347133 w 471529"/>
                <a:gd name="connsiteY3" fmla="*/ 338666 h 702733"/>
                <a:gd name="connsiteX4" fmla="*/ 452966 w 471529"/>
                <a:gd name="connsiteY4" fmla="*/ 478366 h 702733"/>
                <a:gd name="connsiteX5" fmla="*/ 469900 w 471529"/>
                <a:gd name="connsiteY5" fmla="*/ 618066 h 702733"/>
                <a:gd name="connsiteX6" fmla="*/ 469900 w 471529"/>
                <a:gd name="connsiteY6" fmla="*/ 7027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529" h="702733">
                  <a:moveTo>
                    <a:pt x="0" y="0"/>
                  </a:moveTo>
                  <a:cubicBezTo>
                    <a:pt x="31044" y="28928"/>
                    <a:pt x="62088" y="57856"/>
                    <a:pt x="97366" y="88900"/>
                  </a:cubicBezTo>
                  <a:cubicBezTo>
                    <a:pt x="132644" y="119944"/>
                    <a:pt x="170038" y="144638"/>
                    <a:pt x="211666" y="186266"/>
                  </a:cubicBezTo>
                  <a:cubicBezTo>
                    <a:pt x="253294" y="227894"/>
                    <a:pt x="306916" y="289983"/>
                    <a:pt x="347133" y="338666"/>
                  </a:cubicBezTo>
                  <a:cubicBezTo>
                    <a:pt x="387350" y="387349"/>
                    <a:pt x="432505" y="431799"/>
                    <a:pt x="452966" y="478366"/>
                  </a:cubicBezTo>
                  <a:cubicBezTo>
                    <a:pt x="473427" y="524933"/>
                    <a:pt x="467078" y="580672"/>
                    <a:pt x="469900" y="618066"/>
                  </a:cubicBezTo>
                  <a:cubicBezTo>
                    <a:pt x="472722" y="655460"/>
                    <a:pt x="471311" y="679096"/>
                    <a:pt x="469900" y="7027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4D5E3D1-892C-46EC-B260-F7EE34ABA514}"/>
                </a:ext>
              </a:extLst>
            </p:cNvPr>
            <p:cNvSpPr/>
            <p:nvPr/>
          </p:nvSpPr>
          <p:spPr>
            <a:xfrm>
              <a:off x="3246967" y="3208867"/>
              <a:ext cx="491066" cy="148166"/>
            </a:xfrm>
            <a:custGeom>
              <a:avLst/>
              <a:gdLst>
                <a:gd name="connsiteX0" fmla="*/ 0 w 491066"/>
                <a:gd name="connsiteY0" fmla="*/ 148166 h 148166"/>
                <a:gd name="connsiteX1" fmla="*/ 215900 w 491066"/>
                <a:gd name="connsiteY1" fmla="*/ 110066 h 148166"/>
                <a:gd name="connsiteX2" fmla="*/ 381000 w 491066"/>
                <a:gd name="connsiteY2" fmla="*/ 55033 h 148166"/>
                <a:gd name="connsiteX3" fmla="*/ 491066 w 491066"/>
                <a:gd name="connsiteY3" fmla="*/ 0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66" h="148166">
                  <a:moveTo>
                    <a:pt x="0" y="148166"/>
                  </a:moveTo>
                  <a:cubicBezTo>
                    <a:pt x="76200" y="136877"/>
                    <a:pt x="152400" y="125588"/>
                    <a:pt x="215900" y="110066"/>
                  </a:cubicBezTo>
                  <a:cubicBezTo>
                    <a:pt x="279400" y="94544"/>
                    <a:pt x="335139" y="73377"/>
                    <a:pt x="381000" y="55033"/>
                  </a:cubicBezTo>
                  <a:cubicBezTo>
                    <a:pt x="426861" y="36689"/>
                    <a:pt x="476955" y="11994"/>
                    <a:pt x="491066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304B4F94-1869-4600-A7C1-2FCDEC237872}"/>
                </a:ext>
              </a:extLst>
            </p:cNvPr>
            <p:cNvSpPr/>
            <p:nvPr/>
          </p:nvSpPr>
          <p:spPr>
            <a:xfrm>
              <a:off x="5185833" y="1718733"/>
              <a:ext cx="2603500" cy="1303867"/>
            </a:xfrm>
            <a:custGeom>
              <a:avLst/>
              <a:gdLst>
                <a:gd name="connsiteX0" fmla="*/ 2603500 w 2603500"/>
                <a:gd name="connsiteY0" fmla="*/ 0 h 1303867"/>
                <a:gd name="connsiteX1" fmla="*/ 2429934 w 2603500"/>
                <a:gd name="connsiteY1" fmla="*/ 33867 h 1303867"/>
                <a:gd name="connsiteX2" fmla="*/ 2205567 w 2603500"/>
                <a:gd name="connsiteY2" fmla="*/ 186267 h 1303867"/>
                <a:gd name="connsiteX3" fmla="*/ 2015067 w 2603500"/>
                <a:gd name="connsiteY3" fmla="*/ 325967 h 1303867"/>
                <a:gd name="connsiteX4" fmla="*/ 1866900 w 2603500"/>
                <a:gd name="connsiteY4" fmla="*/ 440267 h 1303867"/>
                <a:gd name="connsiteX5" fmla="*/ 1689100 w 2603500"/>
                <a:gd name="connsiteY5" fmla="*/ 512234 h 1303867"/>
                <a:gd name="connsiteX6" fmla="*/ 1540934 w 2603500"/>
                <a:gd name="connsiteY6" fmla="*/ 567267 h 1303867"/>
                <a:gd name="connsiteX7" fmla="*/ 1341967 w 2603500"/>
                <a:gd name="connsiteY7" fmla="*/ 609600 h 1303867"/>
                <a:gd name="connsiteX8" fmla="*/ 1210734 w 2603500"/>
                <a:gd name="connsiteY8" fmla="*/ 690034 h 1303867"/>
                <a:gd name="connsiteX9" fmla="*/ 973667 w 2603500"/>
                <a:gd name="connsiteY9" fmla="*/ 838200 h 1303867"/>
                <a:gd name="connsiteX10" fmla="*/ 787400 w 2603500"/>
                <a:gd name="connsiteY10" fmla="*/ 977900 h 1303867"/>
                <a:gd name="connsiteX11" fmla="*/ 584200 w 2603500"/>
                <a:gd name="connsiteY11" fmla="*/ 1024467 h 1303867"/>
                <a:gd name="connsiteX12" fmla="*/ 376767 w 2603500"/>
                <a:gd name="connsiteY12" fmla="*/ 1071034 h 1303867"/>
                <a:gd name="connsiteX13" fmla="*/ 215900 w 2603500"/>
                <a:gd name="connsiteY13" fmla="*/ 1151467 h 1303867"/>
                <a:gd name="connsiteX14" fmla="*/ 0 w 2603500"/>
                <a:gd name="connsiteY14" fmla="*/ 1303867 h 130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3500" h="1303867">
                  <a:moveTo>
                    <a:pt x="2603500" y="0"/>
                  </a:moveTo>
                  <a:cubicBezTo>
                    <a:pt x="2549878" y="1411"/>
                    <a:pt x="2496256" y="2823"/>
                    <a:pt x="2429934" y="33867"/>
                  </a:cubicBezTo>
                  <a:cubicBezTo>
                    <a:pt x="2363612" y="64912"/>
                    <a:pt x="2274711" y="137584"/>
                    <a:pt x="2205567" y="186267"/>
                  </a:cubicBezTo>
                  <a:cubicBezTo>
                    <a:pt x="2136423" y="234950"/>
                    <a:pt x="2071511" y="283634"/>
                    <a:pt x="2015067" y="325967"/>
                  </a:cubicBezTo>
                  <a:cubicBezTo>
                    <a:pt x="1958623" y="368300"/>
                    <a:pt x="1921228" y="409223"/>
                    <a:pt x="1866900" y="440267"/>
                  </a:cubicBezTo>
                  <a:cubicBezTo>
                    <a:pt x="1812572" y="471312"/>
                    <a:pt x="1743428" y="491067"/>
                    <a:pt x="1689100" y="512234"/>
                  </a:cubicBezTo>
                  <a:cubicBezTo>
                    <a:pt x="1634772" y="533401"/>
                    <a:pt x="1598789" y="551039"/>
                    <a:pt x="1540934" y="567267"/>
                  </a:cubicBezTo>
                  <a:cubicBezTo>
                    <a:pt x="1483079" y="583495"/>
                    <a:pt x="1397000" y="589139"/>
                    <a:pt x="1341967" y="609600"/>
                  </a:cubicBezTo>
                  <a:cubicBezTo>
                    <a:pt x="1286934" y="630061"/>
                    <a:pt x="1210734" y="690034"/>
                    <a:pt x="1210734" y="690034"/>
                  </a:cubicBezTo>
                  <a:cubicBezTo>
                    <a:pt x="1149351" y="728134"/>
                    <a:pt x="1044223" y="790222"/>
                    <a:pt x="973667" y="838200"/>
                  </a:cubicBezTo>
                  <a:cubicBezTo>
                    <a:pt x="903111" y="886178"/>
                    <a:pt x="852311" y="946856"/>
                    <a:pt x="787400" y="977900"/>
                  </a:cubicBezTo>
                  <a:cubicBezTo>
                    <a:pt x="722489" y="1008945"/>
                    <a:pt x="584200" y="1024467"/>
                    <a:pt x="584200" y="1024467"/>
                  </a:cubicBezTo>
                  <a:cubicBezTo>
                    <a:pt x="515761" y="1039989"/>
                    <a:pt x="438150" y="1049867"/>
                    <a:pt x="376767" y="1071034"/>
                  </a:cubicBezTo>
                  <a:cubicBezTo>
                    <a:pt x="315384" y="1092201"/>
                    <a:pt x="278694" y="1112662"/>
                    <a:pt x="215900" y="1151467"/>
                  </a:cubicBezTo>
                  <a:cubicBezTo>
                    <a:pt x="153105" y="1190273"/>
                    <a:pt x="76552" y="1247070"/>
                    <a:pt x="0" y="13038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C0E6A9DC-2EC6-4513-B6CE-C2D704E38BB9}"/>
                </a:ext>
              </a:extLst>
            </p:cNvPr>
            <p:cNvSpPr/>
            <p:nvPr/>
          </p:nvSpPr>
          <p:spPr>
            <a:xfrm>
              <a:off x="3238500" y="3022600"/>
              <a:ext cx="1947333" cy="503059"/>
            </a:xfrm>
            <a:custGeom>
              <a:avLst/>
              <a:gdLst>
                <a:gd name="connsiteX0" fmla="*/ 0 w 1947333"/>
                <a:gd name="connsiteY0" fmla="*/ 330200 h 503059"/>
                <a:gd name="connsiteX1" fmla="*/ 63500 w 1947333"/>
                <a:gd name="connsiteY1" fmla="*/ 414867 h 503059"/>
                <a:gd name="connsiteX2" fmla="*/ 203200 w 1947333"/>
                <a:gd name="connsiteY2" fmla="*/ 491067 h 503059"/>
                <a:gd name="connsiteX3" fmla="*/ 381000 w 1947333"/>
                <a:gd name="connsiteY3" fmla="*/ 499533 h 503059"/>
                <a:gd name="connsiteX4" fmla="*/ 571500 w 1947333"/>
                <a:gd name="connsiteY4" fmla="*/ 457200 h 503059"/>
                <a:gd name="connsiteX5" fmla="*/ 749300 w 1947333"/>
                <a:gd name="connsiteY5" fmla="*/ 393700 h 503059"/>
                <a:gd name="connsiteX6" fmla="*/ 956733 w 1947333"/>
                <a:gd name="connsiteY6" fmla="*/ 325967 h 503059"/>
                <a:gd name="connsiteX7" fmla="*/ 1083733 w 1947333"/>
                <a:gd name="connsiteY7" fmla="*/ 287867 h 503059"/>
                <a:gd name="connsiteX8" fmla="*/ 1265767 w 1947333"/>
                <a:gd name="connsiteY8" fmla="*/ 224367 h 503059"/>
                <a:gd name="connsiteX9" fmla="*/ 1617133 w 1947333"/>
                <a:gd name="connsiteY9" fmla="*/ 135467 h 503059"/>
                <a:gd name="connsiteX10" fmla="*/ 1752600 w 1947333"/>
                <a:gd name="connsiteY10" fmla="*/ 93133 h 503059"/>
                <a:gd name="connsiteX11" fmla="*/ 1892300 w 1947333"/>
                <a:gd name="connsiteY11" fmla="*/ 50800 h 503059"/>
                <a:gd name="connsiteX12" fmla="*/ 1947333 w 1947333"/>
                <a:gd name="connsiteY12" fmla="*/ 0 h 50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7333" h="503059">
                  <a:moveTo>
                    <a:pt x="0" y="330200"/>
                  </a:moveTo>
                  <a:cubicBezTo>
                    <a:pt x="14816" y="359128"/>
                    <a:pt x="29633" y="388056"/>
                    <a:pt x="63500" y="414867"/>
                  </a:cubicBezTo>
                  <a:cubicBezTo>
                    <a:pt x="97367" y="441678"/>
                    <a:pt x="150283" y="476956"/>
                    <a:pt x="203200" y="491067"/>
                  </a:cubicBezTo>
                  <a:cubicBezTo>
                    <a:pt x="256117" y="505178"/>
                    <a:pt x="319617" y="505177"/>
                    <a:pt x="381000" y="499533"/>
                  </a:cubicBezTo>
                  <a:cubicBezTo>
                    <a:pt x="442383" y="493889"/>
                    <a:pt x="510117" y="474839"/>
                    <a:pt x="571500" y="457200"/>
                  </a:cubicBezTo>
                  <a:cubicBezTo>
                    <a:pt x="632883" y="439561"/>
                    <a:pt x="685095" y="415572"/>
                    <a:pt x="749300" y="393700"/>
                  </a:cubicBezTo>
                  <a:cubicBezTo>
                    <a:pt x="813505" y="371828"/>
                    <a:pt x="900994" y="343606"/>
                    <a:pt x="956733" y="325967"/>
                  </a:cubicBezTo>
                  <a:cubicBezTo>
                    <a:pt x="1012472" y="308328"/>
                    <a:pt x="1032227" y="304800"/>
                    <a:pt x="1083733" y="287867"/>
                  </a:cubicBezTo>
                  <a:cubicBezTo>
                    <a:pt x="1135239" y="270934"/>
                    <a:pt x="1176867" y="249767"/>
                    <a:pt x="1265767" y="224367"/>
                  </a:cubicBezTo>
                  <a:cubicBezTo>
                    <a:pt x="1354667" y="198967"/>
                    <a:pt x="1535994" y="157339"/>
                    <a:pt x="1617133" y="135467"/>
                  </a:cubicBezTo>
                  <a:cubicBezTo>
                    <a:pt x="1698272" y="113595"/>
                    <a:pt x="1752600" y="93133"/>
                    <a:pt x="1752600" y="93133"/>
                  </a:cubicBezTo>
                  <a:cubicBezTo>
                    <a:pt x="1798461" y="79022"/>
                    <a:pt x="1859845" y="66322"/>
                    <a:pt x="1892300" y="50800"/>
                  </a:cubicBezTo>
                  <a:cubicBezTo>
                    <a:pt x="1924755" y="35278"/>
                    <a:pt x="1936044" y="17639"/>
                    <a:pt x="1947333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0E0D36DE-F20A-4E82-9E1B-72AB337A0AAB}"/>
                </a:ext>
              </a:extLst>
            </p:cNvPr>
            <p:cNvSpPr/>
            <p:nvPr/>
          </p:nvSpPr>
          <p:spPr>
            <a:xfrm>
              <a:off x="3730531" y="3059113"/>
              <a:ext cx="12794" cy="142875"/>
            </a:xfrm>
            <a:custGeom>
              <a:avLst/>
              <a:gdLst>
                <a:gd name="connsiteX0" fmla="*/ 12794 w 12794"/>
                <a:gd name="connsiteY0" fmla="*/ 0 h 142875"/>
                <a:gd name="connsiteX1" fmla="*/ 94 w 12794"/>
                <a:gd name="connsiteY1" fmla="*/ 80962 h 142875"/>
                <a:gd name="connsiteX2" fmla="*/ 8032 w 12794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94" h="142875">
                  <a:moveTo>
                    <a:pt x="12794" y="0"/>
                  </a:moveTo>
                  <a:cubicBezTo>
                    <a:pt x="6841" y="28575"/>
                    <a:pt x="888" y="57150"/>
                    <a:pt x="94" y="80962"/>
                  </a:cubicBezTo>
                  <a:cubicBezTo>
                    <a:pt x="-700" y="104774"/>
                    <a:pt x="3666" y="123824"/>
                    <a:pt x="8032" y="1428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51D5DE9B-6056-494C-9F5B-D8B48B0DBF46}"/>
                </a:ext>
              </a:extLst>
            </p:cNvPr>
            <p:cNvSpPr/>
            <p:nvPr/>
          </p:nvSpPr>
          <p:spPr>
            <a:xfrm>
              <a:off x="3743325" y="2932113"/>
              <a:ext cx="322263" cy="125412"/>
            </a:xfrm>
            <a:custGeom>
              <a:avLst/>
              <a:gdLst>
                <a:gd name="connsiteX0" fmla="*/ 0 w 322263"/>
                <a:gd name="connsiteY0" fmla="*/ 125412 h 125412"/>
                <a:gd name="connsiteX1" fmla="*/ 146050 w 322263"/>
                <a:gd name="connsiteY1" fmla="*/ 65087 h 125412"/>
                <a:gd name="connsiteX2" fmla="*/ 230188 w 322263"/>
                <a:gd name="connsiteY2" fmla="*/ 31750 h 125412"/>
                <a:gd name="connsiteX3" fmla="*/ 285750 w 322263"/>
                <a:gd name="connsiteY3" fmla="*/ 6350 h 125412"/>
                <a:gd name="connsiteX4" fmla="*/ 322263 w 322263"/>
                <a:gd name="connsiteY4" fmla="*/ 0 h 1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63" h="125412">
                  <a:moveTo>
                    <a:pt x="0" y="125412"/>
                  </a:moveTo>
                  <a:lnTo>
                    <a:pt x="146050" y="65087"/>
                  </a:lnTo>
                  <a:cubicBezTo>
                    <a:pt x="184415" y="49477"/>
                    <a:pt x="206905" y="41539"/>
                    <a:pt x="230188" y="31750"/>
                  </a:cubicBezTo>
                  <a:cubicBezTo>
                    <a:pt x="253471" y="21961"/>
                    <a:pt x="270404" y="11642"/>
                    <a:pt x="285750" y="6350"/>
                  </a:cubicBezTo>
                  <a:cubicBezTo>
                    <a:pt x="301096" y="1058"/>
                    <a:pt x="311679" y="529"/>
                    <a:pt x="322263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B220B45F-AD7F-492F-A132-79858BB578AE}"/>
                </a:ext>
              </a:extLst>
            </p:cNvPr>
            <p:cNvSpPr/>
            <p:nvPr/>
          </p:nvSpPr>
          <p:spPr>
            <a:xfrm>
              <a:off x="3762375" y="3114675"/>
              <a:ext cx="153988" cy="174613"/>
            </a:xfrm>
            <a:custGeom>
              <a:avLst/>
              <a:gdLst>
                <a:gd name="connsiteX0" fmla="*/ 0 w 153988"/>
                <a:gd name="connsiteY0" fmla="*/ 0 h 174613"/>
                <a:gd name="connsiteX1" fmla="*/ 28575 w 153988"/>
                <a:gd name="connsiteY1" fmla="*/ 65088 h 174613"/>
                <a:gd name="connsiteX2" fmla="*/ 76200 w 153988"/>
                <a:gd name="connsiteY2" fmla="*/ 165100 h 174613"/>
                <a:gd name="connsiteX3" fmla="*/ 153988 w 153988"/>
                <a:gd name="connsiteY3" fmla="*/ 173038 h 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988" h="174613">
                  <a:moveTo>
                    <a:pt x="0" y="0"/>
                  </a:moveTo>
                  <a:cubicBezTo>
                    <a:pt x="7937" y="18785"/>
                    <a:pt x="15875" y="37571"/>
                    <a:pt x="28575" y="65088"/>
                  </a:cubicBezTo>
                  <a:cubicBezTo>
                    <a:pt x="41275" y="92605"/>
                    <a:pt x="55298" y="147108"/>
                    <a:pt x="76200" y="165100"/>
                  </a:cubicBezTo>
                  <a:cubicBezTo>
                    <a:pt x="97102" y="183092"/>
                    <a:pt x="139965" y="169334"/>
                    <a:pt x="153988" y="17303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D828B736-F1AE-451A-872E-2E94266F41DD}"/>
                </a:ext>
              </a:extLst>
            </p:cNvPr>
            <p:cNvSpPr/>
            <p:nvPr/>
          </p:nvSpPr>
          <p:spPr>
            <a:xfrm>
              <a:off x="3762375" y="2990316"/>
              <a:ext cx="269875" cy="121184"/>
            </a:xfrm>
            <a:custGeom>
              <a:avLst/>
              <a:gdLst>
                <a:gd name="connsiteX0" fmla="*/ 0 w 269875"/>
                <a:gd name="connsiteY0" fmla="*/ 121184 h 121184"/>
                <a:gd name="connsiteX1" fmla="*/ 55563 w 269875"/>
                <a:gd name="connsiteY1" fmla="*/ 71972 h 121184"/>
                <a:gd name="connsiteX2" fmla="*/ 179388 w 269875"/>
                <a:gd name="connsiteY2" fmla="*/ 25934 h 121184"/>
                <a:gd name="connsiteX3" fmla="*/ 211138 w 269875"/>
                <a:gd name="connsiteY3" fmla="*/ 11647 h 121184"/>
                <a:gd name="connsiteX4" fmla="*/ 250825 w 269875"/>
                <a:gd name="connsiteY4" fmla="*/ 534 h 121184"/>
                <a:gd name="connsiteX5" fmla="*/ 269875 w 269875"/>
                <a:gd name="connsiteY5" fmla="*/ 534 h 12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875" h="121184">
                  <a:moveTo>
                    <a:pt x="0" y="121184"/>
                  </a:moveTo>
                  <a:cubicBezTo>
                    <a:pt x="12832" y="104515"/>
                    <a:pt x="25665" y="87847"/>
                    <a:pt x="55563" y="71972"/>
                  </a:cubicBezTo>
                  <a:cubicBezTo>
                    <a:pt x="85461" y="56097"/>
                    <a:pt x="153459" y="35988"/>
                    <a:pt x="179388" y="25934"/>
                  </a:cubicBezTo>
                  <a:cubicBezTo>
                    <a:pt x="205317" y="15880"/>
                    <a:pt x="199232" y="15880"/>
                    <a:pt x="211138" y="11647"/>
                  </a:cubicBezTo>
                  <a:cubicBezTo>
                    <a:pt x="223044" y="7414"/>
                    <a:pt x="241036" y="2386"/>
                    <a:pt x="250825" y="534"/>
                  </a:cubicBezTo>
                  <a:cubicBezTo>
                    <a:pt x="260614" y="-1318"/>
                    <a:pt x="267229" y="2386"/>
                    <a:pt x="269875" y="5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CC58C320-873B-4B02-A14A-10F5CEFEB6A5}"/>
                </a:ext>
              </a:extLst>
            </p:cNvPr>
            <p:cNvSpPr/>
            <p:nvPr/>
          </p:nvSpPr>
          <p:spPr>
            <a:xfrm>
              <a:off x="4059238" y="2933700"/>
              <a:ext cx="22546" cy="111125"/>
            </a:xfrm>
            <a:custGeom>
              <a:avLst/>
              <a:gdLst>
                <a:gd name="connsiteX0" fmla="*/ 11112 w 22546"/>
                <a:gd name="connsiteY0" fmla="*/ 0 h 111125"/>
                <a:gd name="connsiteX1" fmla="*/ 22225 w 22546"/>
                <a:gd name="connsiteY1" fmla="*/ 76200 h 111125"/>
                <a:gd name="connsiteX2" fmla="*/ 0 w 22546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6" h="111125">
                  <a:moveTo>
                    <a:pt x="11112" y="0"/>
                  </a:moveTo>
                  <a:cubicBezTo>
                    <a:pt x="17594" y="28839"/>
                    <a:pt x="24077" y="57679"/>
                    <a:pt x="22225" y="76200"/>
                  </a:cubicBezTo>
                  <a:cubicBezTo>
                    <a:pt x="20373" y="94721"/>
                    <a:pt x="10186" y="102923"/>
                    <a:pt x="0" y="1111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D50A699B-5BFD-4DA3-BC45-416DA6D81AA7}"/>
                </a:ext>
              </a:extLst>
            </p:cNvPr>
            <p:cNvSpPr/>
            <p:nvPr/>
          </p:nvSpPr>
          <p:spPr>
            <a:xfrm>
              <a:off x="3917950" y="2998788"/>
              <a:ext cx="140942" cy="288925"/>
            </a:xfrm>
            <a:custGeom>
              <a:avLst/>
              <a:gdLst>
                <a:gd name="connsiteX0" fmla="*/ 119063 w 140942"/>
                <a:gd name="connsiteY0" fmla="*/ 0 h 288925"/>
                <a:gd name="connsiteX1" fmla="*/ 123825 w 140942"/>
                <a:gd name="connsiteY1" fmla="*/ 57150 h 288925"/>
                <a:gd name="connsiteX2" fmla="*/ 138113 w 140942"/>
                <a:gd name="connsiteY2" fmla="*/ 133350 h 288925"/>
                <a:gd name="connsiteX3" fmla="*/ 139700 w 140942"/>
                <a:gd name="connsiteY3" fmla="*/ 179387 h 288925"/>
                <a:gd name="connsiteX4" fmla="*/ 123825 w 140942"/>
                <a:gd name="connsiteY4" fmla="*/ 228600 h 288925"/>
                <a:gd name="connsiteX5" fmla="*/ 100013 w 140942"/>
                <a:gd name="connsiteY5" fmla="*/ 252412 h 288925"/>
                <a:gd name="connsiteX6" fmla="*/ 61913 w 140942"/>
                <a:gd name="connsiteY6" fmla="*/ 273050 h 288925"/>
                <a:gd name="connsiteX7" fmla="*/ 0 w 140942"/>
                <a:gd name="connsiteY7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942" h="288925">
                  <a:moveTo>
                    <a:pt x="119063" y="0"/>
                  </a:moveTo>
                  <a:cubicBezTo>
                    <a:pt x="119856" y="17462"/>
                    <a:pt x="120650" y="34925"/>
                    <a:pt x="123825" y="57150"/>
                  </a:cubicBezTo>
                  <a:cubicBezTo>
                    <a:pt x="127000" y="79375"/>
                    <a:pt x="135467" y="112977"/>
                    <a:pt x="138113" y="133350"/>
                  </a:cubicBezTo>
                  <a:cubicBezTo>
                    <a:pt x="140759" y="153723"/>
                    <a:pt x="142081" y="163512"/>
                    <a:pt x="139700" y="179387"/>
                  </a:cubicBezTo>
                  <a:cubicBezTo>
                    <a:pt x="137319" y="195262"/>
                    <a:pt x="130440" y="216429"/>
                    <a:pt x="123825" y="228600"/>
                  </a:cubicBezTo>
                  <a:cubicBezTo>
                    <a:pt x="117210" y="240771"/>
                    <a:pt x="110332" y="245004"/>
                    <a:pt x="100013" y="252412"/>
                  </a:cubicBezTo>
                  <a:cubicBezTo>
                    <a:pt x="89694" y="259820"/>
                    <a:pt x="78582" y="266965"/>
                    <a:pt x="61913" y="273050"/>
                  </a:cubicBezTo>
                  <a:cubicBezTo>
                    <a:pt x="45244" y="279135"/>
                    <a:pt x="11906" y="285221"/>
                    <a:pt x="0" y="2889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26C0E15-743A-4E8F-B021-776B0D180BB7}"/>
                </a:ext>
              </a:extLst>
            </p:cNvPr>
            <p:cNvSpPr/>
            <p:nvPr/>
          </p:nvSpPr>
          <p:spPr>
            <a:xfrm>
              <a:off x="3911600" y="3236913"/>
              <a:ext cx="144463" cy="71495"/>
            </a:xfrm>
            <a:custGeom>
              <a:avLst/>
              <a:gdLst>
                <a:gd name="connsiteX0" fmla="*/ 144463 w 144463"/>
                <a:gd name="connsiteY0" fmla="*/ 0 h 71495"/>
                <a:gd name="connsiteX1" fmla="*/ 98425 w 144463"/>
                <a:gd name="connsiteY1" fmla="*/ 57150 h 71495"/>
                <a:gd name="connsiteX2" fmla="*/ 53975 w 144463"/>
                <a:gd name="connsiteY2" fmla="*/ 71437 h 71495"/>
                <a:gd name="connsiteX3" fmla="*/ 0 w 144463"/>
                <a:gd name="connsiteY3" fmla="*/ 53975 h 7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63" h="71495">
                  <a:moveTo>
                    <a:pt x="144463" y="0"/>
                  </a:moveTo>
                  <a:cubicBezTo>
                    <a:pt x="128984" y="22622"/>
                    <a:pt x="113506" y="45244"/>
                    <a:pt x="98425" y="57150"/>
                  </a:cubicBezTo>
                  <a:cubicBezTo>
                    <a:pt x="83344" y="69056"/>
                    <a:pt x="70379" y="71966"/>
                    <a:pt x="53975" y="71437"/>
                  </a:cubicBezTo>
                  <a:cubicBezTo>
                    <a:pt x="37571" y="70908"/>
                    <a:pt x="18785" y="62441"/>
                    <a:pt x="0" y="539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D9F69720-956F-489F-8BDC-FC0142CC5719}"/>
                </a:ext>
              </a:extLst>
            </p:cNvPr>
            <p:cNvSpPr/>
            <p:nvPr/>
          </p:nvSpPr>
          <p:spPr>
            <a:xfrm>
              <a:off x="4081463" y="2854284"/>
              <a:ext cx="218618" cy="136566"/>
            </a:xfrm>
            <a:custGeom>
              <a:avLst/>
              <a:gdLst>
                <a:gd name="connsiteX0" fmla="*/ 0 w 218618"/>
                <a:gd name="connsiteY0" fmla="*/ 136566 h 136566"/>
                <a:gd name="connsiteX1" fmla="*/ 109537 w 218618"/>
                <a:gd name="connsiteY1" fmla="*/ 74654 h 136566"/>
                <a:gd name="connsiteX2" fmla="*/ 203200 w 218618"/>
                <a:gd name="connsiteY2" fmla="*/ 9566 h 136566"/>
                <a:gd name="connsiteX3" fmla="*/ 217487 w 218618"/>
                <a:gd name="connsiteY3" fmla="*/ 1629 h 1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618" h="136566">
                  <a:moveTo>
                    <a:pt x="0" y="136566"/>
                  </a:moveTo>
                  <a:cubicBezTo>
                    <a:pt x="37835" y="116193"/>
                    <a:pt x="75670" y="95821"/>
                    <a:pt x="109537" y="74654"/>
                  </a:cubicBezTo>
                  <a:cubicBezTo>
                    <a:pt x="143404" y="53487"/>
                    <a:pt x="185208" y="21737"/>
                    <a:pt x="203200" y="9566"/>
                  </a:cubicBezTo>
                  <a:cubicBezTo>
                    <a:pt x="221192" y="-2605"/>
                    <a:pt x="219339" y="-488"/>
                    <a:pt x="217487" y="1629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CF4C551C-91CC-42A5-B2EA-10D9908FE4CA}"/>
                </a:ext>
              </a:extLst>
            </p:cNvPr>
            <p:cNvSpPr/>
            <p:nvPr/>
          </p:nvSpPr>
          <p:spPr>
            <a:xfrm>
              <a:off x="4314008" y="2627108"/>
              <a:ext cx="491355" cy="400255"/>
            </a:xfrm>
            <a:custGeom>
              <a:avLst/>
              <a:gdLst>
                <a:gd name="connsiteX0" fmla="*/ 491355 w 491355"/>
                <a:gd name="connsiteY0" fmla="*/ 205 h 400255"/>
                <a:gd name="connsiteX1" fmla="*/ 392930 w 491355"/>
                <a:gd name="connsiteY1" fmla="*/ 4967 h 400255"/>
                <a:gd name="connsiteX2" fmla="*/ 273867 w 491355"/>
                <a:gd name="connsiteY2" fmla="*/ 33542 h 400255"/>
                <a:gd name="connsiteX3" fmla="*/ 178617 w 491355"/>
                <a:gd name="connsiteY3" fmla="*/ 68467 h 400255"/>
                <a:gd name="connsiteX4" fmla="*/ 94480 w 491355"/>
                <a:gd name="connsiteY4" fmla="*/ 117680 h 400255"/>
                <a:gd name="connsiteX5" fmla="*/ 29392 w 491355"/>
                <a:gd name="connsiteY5" fmla="*/ 174830 h 400255"/>
                <a:gd name="connsiteX6" fmla="*/ 10342 w 491355"/>
                <a:gd name="connsiteY6" fmla="*/ 209755 h 400255"/>
                <a:gd name="connsiteX7" fmla="*/ 3992 w 491355"/>
                <a:gd name="connsiteY7" fmla="*/ 228805 h 400255"/>
                <a:gd name="connsiteX8" fmla="*/ 2405 w 491355"/>
                <a:gd name="connsiteY8" fmla="*/ 268492 h 400255"/>
                <a:gd name="connsiteX9" fmla="*/ 3992 w 491355"/>
                <a:gd name="connsiteY9" fmla="*/ 319292 h 400255"/>
                <a:gd name="connsiteX10" fmla="*/ 50030 w 491355"/>
                <a:gd name="connsiteY10" fmla="*/ 376442 h 400255"/>
                <a:gd name="connsiteX11" fmla="*/ 86542 w 491355"/>
                <a:gd name="connsiteY11" fmla="*/ 400255 h 40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1355" h="400255">
                  <a:moveTo>
                    <a:pt x="491355" y="205"/>
                  </a:moveTo>
                  <a:cubicBezTo>
                    <a:pt x="460266" y="-192"/>
                    <a:pt x="429178" y="-589"/>
                    <a:pt x="392930" y="4967"/>
                  </a:cubicBezTo>
                  <a:cubicBezTo>
                    <a:pt x="356682" y="10523"/>
                    <a:pt x="309586" y="22959"/>
                    <a:pt x="273867" y="33542"/>
                  </a:cubicBezTo>
                  <a:cubicBezTo>
                    <a:pt x="238148" y="44125"/>
                    <a:pt x="208515" y="54444"/>
                    <a:pt x="178617" y="68467"/>
                  </a:cubicBezTo>
                  <a:cubicBezTo>
                    <a:pt x="148719" y="82490"/>
                    <a:pt x="119351" y="99953"/>
                    <a:pt x="94480" y="117680"/>
                  </a:cubicBezTo>
                  <a:cubicBezTo>
                    <a:pt x="69609" y="135407"/>
                    <a:pt x="43415" y="159484"/>
                    <a:pt x="29392" y="174830"/>
                  </a:cubicBezTo>
                  <a:cubicBezTo>
                    <a:pt x="15369" y="190176"/>
                    <a:pt x="14575" y="200759"/>
                    <a:pt x="10342" y="209755"/>
                  </a:cubicBezTo>
                  <a:cubicBezTo>
                    <a:pt x="6109" y="218751"/>
                    <a:pt x="5315" y="219016"/>
                    <a:pt x="3992" y="228805"/>
                  </a:cubicBezTo>
                  <a:cubicBezTo>
                    <a:pt x="2669" y="238594"/>
                    <a:pt x="2405" y="253411"/>
                    <a:pt x="2405" y="268492"/>
                  </a:cubicBezTo>
                  <a:cubicBezTo>
                    <a:pt x="2405" y="283573"/>
                    <a:pt x="-3946" y="301300"/>
                    <a:pt x="3992" y="319292"/>
                  </a:cubicBezTo>
                  <a:cubicBezTo>
                    <a:pt x="11929" y="337284"/>
                    <a:pt x="36272" y="362948"/>
                    <a:pt x="50030" y="376442"/>
                  </a:cubicBezTo>
                  <a:cubicBezTo>
                    <a:pt x="63788" y="389936"/>
                    <a:pt x="75165" y="395095"/>
                    <a:pt x="86542" y="40025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4C0D960C-6544-44E7-8106-6ACFF2253766}"/>
                </a:ext>
              </a:extLst>
            </p:cNvPr>
            <p:cNvSpPr/>
            <p:nvPr/>
          </p:nvSpPr>
          <p:spPr>
            <a:xfrm>
              <a:off x="4584700" y="2689225"/>
              <a:ext cx="209550" cy="55563"/>
            </a:xfrm>
            <a:custGeom>
              <a:avLst/>
              <a:gdLst>
                <a:gd name="connsiteX0" fmla="*/ 209550 w 209550"/>
                <a:gd name="connsiteY0" fmla="*/ 0 h 55563"/>
                <a:gd name="connsiteX1" fmla="*/ 95250 w 209550"/>
                <a:gd name="connsiteY1" fmla="*/ 19050 h 55563"/>
                <a:gd name="connsiteX2" fmla="*/ 0 w 209550"/>
                <a:gd name="connsiteY2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55563">
                  <a:moveTo>
                    <a:pt x="209550" y="0"/>
                  </a:moveTo>
                  <a:cubicBezTo>
                    <a:pt x="169862" y="4895"/>
                    <a:pt x="130175" y="9790"/>
                    <a:pt x="95250" y="19050"/>
                  </a:cubicBezTo>
                  <a:cubicBezTo>
                    <a:pt x="60325" y="28311"/>
                    <a:pt x="30162" y="41937"/>
                    <a:pt x="0" y="5556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F83C96CA-8B20-4C84-8C80-7C8102187527}"/>
                </a:ext>
              </a:extLst>
            </p:cNvPr>
            <p:cNvSpPr/>
            <p:nvPr/>
          </p:nvSpPr>
          <p:spPr>
            <a:xfrm>
              <a:off x="4405313" y="2738438"/>
              <a:ext cx="168275" cy="288925"/>
            </a:xfrm>
            <a:custGeom>
              <a:avLst/>
              <a:gdLst>
                <a:gd name="connsiteX0" fmla="*/ 168275 w 168275"/>
                <a:gd name="connsiteY0" fmla="*/ 0 h 288925"/>
                <a:gd name="connsiteX1" fmla="*/ 153987 w 168275"/>
                <a:gd name="connsiteY1" fmla="*/ 76200 h 288925"/>
                <a:gd name="connsiteX2" fmla="*/ 146050 w 168275"/>
                <a:gd name="connsiteY2" fmla="*/ 141287 h 288925"/>
                <a:gd name="connsiteX3" fmla="*/ 133350 w 168275"/>
                <a:gd name="connsiteY3" fmla="*/ 187325 h 288925"/>
                <a:gd name="connsiteX4" fmla="*/ 98425 w 168275"/>
                <a:gd name="connsiteY4" fmla="*/ 223837 h 288925"/>
                <a:gd name="connsiteX5" fmla="*/ 74612 w 168275"/>
                <a:gd name="connsiteY5" fmla="*/ 250825 h 288925"/>
                <a:gd name="connsiteX6" fmla="*/ 42862 w 168275"/>
                <a:gd name="connsiteY6" fmla="*/ 274637 h 288925"/>
                <a:gd name="connsiteX7" fmla="*/ 0 w 168275"/>
                <a:gd name="connsiteY7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75" h="288925">
                  <a:moveTo>
                    <a:pt x="168275" y="0"/>
                  </a:moveTo>
                  <a:cubicBezTo>
                    <a:pt x="162983" y="26326"/>
                    <a:pt x="157691" y="52652"/>
                    <a:pt x="153987" y="76200"/>
                  </a:cubicBezTo>
                  <a:cubicBezTo>
                    <a:pt x="150283" y="99748"/>
                    <a:pt x="149490" y="122766"/>
                    <a:pt x="146050" y="141287"/>
                  </a:cubicBezTo>
                  <a:cubicBezTo>
                    <a:pt x="142610" y="159808"/>
                    <a:pt x="141287" y="173567"/>
                    <a:pt x="133350" y="187325"/>
                  </a:cubicBezTo>
                  <a:cubicBezTo>
                    <a:pt x="125412" y="201083"/>
                    <a:pt x="108215" y="213254"/>
                    <a:pt x="98425" y="223837"/>
                  </a:cubicBezTo>
                  <a:cubicBezTo>
                    <a:pt x="88635" y="234420"/>
                    <a:pt x="83873" y="242358"/>
                    <a:pt x="74612" y="250825"/>
                  </a:cubicBezTo>
                  <a:cubicBezTo>
                    <a:pt x="65351" y="259292"/>
                    <a:pt x="55297" y="268287"/>
                    <a:pt x="42862" y="274637"/>
                  </a:cubicBezTo>
                  <a:cubicBezTo>
                    <a:pt x="30427" y="280987"/>
                    <a:pt x="15213" y="284956"/>
                    <a:pt x="0" y="2889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B03B339A-66B9-4A11-8D5E-10DB7BB30CBF}"/>
                </a:ext>
              </a:extLst>
            </p:cNvPr>
            <p:cNvSpPr/>
            <p:nvPr/>
          </p:nvSpPr>
          <p:spPr>
            <a:xfrm>
              <a:off x="4381500" y="2971800"/>
              <a:ext cx="115888" cy="74259"/>
            </a:xfrm>
            <a:custGeom>
              <a:avLst/>
              <a:gdLst>
                <a:gd name="connsiteX0" fmla="*/ 115888 w 115888"/>
                <a:gd name="connsiteY0" fmla="*/ 0 h 74259"/>
                <a:gd name="connsiteX1" fmla="*/ 101600 w 115888"/>
                <a:gd name="connsiteY1" fmla="*/ 55563 h 74259"/>
                <a:gd name="connsiteX2" fmla="*/ 60325 w 115888"/>
                <a:gd name="connsiteY2" fmla="*/ 73025 h 74259"/>
                <a:gd name="connsiteX3" fmla="*/ 0 w 115888"/>
                <a:gd name="connsiteY3" fmla="*/ 71438 h 7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74259">
                  <a:moveTo>
                    <a:pt x="115888" y="0"/>
                  </a:moveTo>
                  <a:cubicBezTo>
                    <a:pt x="113374" y="21696"/>
                    <a:pt x="110860" y="43392"/>
                    <a:pt x="101600" y="55563"/>
                  </a:cubicBezTo>
                  <a:cubicBezTo>
                    <a:pt x="92340" y="67734"/>
                    <a:pt x="77258" y="70379"/>
                    <a:pt x="60325" y="73025"/>
                  </a:cubicBezTo>
                  <a:cubicBezTo>
                    <a:pt x="43392" y="75671"/>
                    <a:pt x="21696" y="73554"/>
                    <a:pt x="0" y="7143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40E539EB-752D-471C-9C99-A9AF6B0735D0}"/>
                </a:ext>
              </a:extLst>
            </p:cNvPr>
            <p:cNvSpPr/>
            <p:nvPr/>
          </p:nvSpPr>
          <p:spPr>
            <a:xfrm>
              <a:off x="4788419" y="2396820"/>
              <a:ext cx="394769" cy="414473"/>
            </a:xfrm>
            <a:custGeom>
              <a:avLst/>
              <a:gdLst>
                <a:gd name="connsiteX0" fmla="*/ 394769 w 394769"/>
                <a:gd name="connsiteY0" fmla="*/ 305 h 414473"/>
                <a:gd name="connsiteX1" fmla="*/ 316981 w 394769"/>
                <a:gd name="connsiteY1" fmla="*/ 5068 h 414473"/>
                <a:gd name="connsiteX2" fmla="*/ 232844 w 394769"/>
                <a:gd name="connsiteY2" fmla="*/ 35230 h 414473"/>
                <a:gd name="connsiteX3" fmla="*/ 104256 w 394769"/>
                <a:gd name="connsiteY3" fmla="*/ 130480 h 414473"/>
                <a:gd name="connsiteX4" fmla="*/ 29644 w 394769"/>
                <a:gd name="connsiteY4" fmla="*/ 228905 h 414473"/>
                <a:gd name="connsiteX5" fmla="*/ 12181 w 394769"/>
                <a:gd name="connsiteY5" fmla="*/ 290818 h 414473"/>
                <a:gd name="connsiteX6" fmla="*/ 1069 w 394769"/>
                <a:gd name="connsiteY6" fmla="*/ 397180 h 414473"/>
                <a:gd name="connsiteX7" fmla="*/ 1069 w 394769"/>
                <a:gd name="connsiteY7" fmla="*/ 413055 h 4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769" h="414473">
                  <a:moveTo>
                    <a:pt x="394769" y="305"/>
                  </a:moveTo>
                  <a:cubicBezTo>
                    <a:pt x="369369" y="-224"/>
                    <a:pt x="343969" y="-753"/>
                    <a:pt x="316981" y="5068"/>
                  </a:cubicBezTo>
                  <a:cubicBezTo>
                    <a:pt x="289993" y="10889"/>
                    <a:pt x="268298" y="14328"/>
                    <a:pt x="232844" y="35230"/>
                  </a:cubicBezTo>
                  <a:cubicBezTo>
                    <a:pt x="197390" y="56132"/>
                    <a:pt x="138123" y="98201"/>
                    <a:pt x="104256" y="130480"/>
                  </a:cubicBezTo>
                  <a:cubicBezTo>
                    <a:pt x="70389" y="162759"/>
                    <a:pt x="44990" y="202182"/>
                    <a:pt x="29644" y="228905"/>
                  </a:cubicBezTo>
                  <a:cubicBezTo>
                    <a:pt x="14298" y="255628"/>
                    <a:pt x="16943" y="262772"/>
                    <a:pt x="12181" y="290818"/>
                  </a:cubicBezTo>
                  <a:cubicBezTo>
                    <a:pt x="7419" y="318864"/>
                    <a:pt x="2921" y="376807"/>
                    <a:pt x="1069" y="397180"/>
                  </a:cubicBezTo>
                  <a:cubicBezTo>
                    <a:pt x="-783" y="417553"/>
                    <a:pt x="143" y="415304"/>
                    <a:pt x="1069" y="41305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12BBF912-707B-4B54-AE72-7E2CA32CA023}"/>
                </a:ext>
              </a:extLst>
            </p:cNvPr>
            <p:cNvSpPr/>
            <p:nvPr/>
          </p:nvSpPr>
          <p:spPr>
            <a:xfrm>
              <a:off x="4775595" y="2814638"/>
              <a:ext cx="74218" cy="119062"/>
            </a:xfrm>
            <a:custGeom>
              <a:avLst/>
              <a:gdLst>
                <a:gd name="connsiteX0" fmla="*/ 5955 w 74218"/>
                <a:gd name="connsiteY0" fmla="*/ 0 h 119062"/>
                <a:gd name="connsiteX1" fmla="*/ 1193 w 74218"/>
                <a:gd name="connsiteY1" fmla="*/ 57150 h 119062"/>
                <a:gd name="connsiteX2" fmla="*/ 4368 w 74218"/>
                <a:gd name="connsiteY2" fmla="*/ 80962 h 119062"/>
                <a:gd name="connsiteX3" fmla="*/ 44055 w 74218"/>
                <a:gd name="connsiteY3" fmla="*/ 84137 h 119062"/>
                <a:gd name="connsiteX4" fmla="*/ 74218 w 742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18" h="119062">
                  <a:moveTo>
                    <a:pt x="5955" y="0"/>
                  </a:moveTo>
                  <a:cubicBezTo>
                    <a:pt x="3706" y="21828"/>
                    <a:pt x="1457" y="43656"/>
                    <a:pt x="1193" y="57150"/>
                  </a:cubicBezTo>
                  <a:cubicBezTo>
                    <a:pt x="929" y="70644"/>
                    <a:pt x="-2776" y="76464"/>
                    <a:pt x="4368" y="80962"/>
                  </a:cubicBezTo>
                  <a:cubicBezTo>
                    <a:pt x="11512" y="85460"/>
                    <a:pt x="32413" y="77787"/>
                    <a:pt x="44055" y="84137"/>
                  </a:cubicBezTo>
                  <a:cubicBezTo>
                    <a:pt x="55697" y="90487"/>
                    <a:pt x="65222" y="112183"/>
                    <a:pt x="74218" y="119062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FFC10E8B-E6F0-4904-A38D-AB6E707EF523}"/>
                </a:ext>
              </a:extLst>
            </p:cNvPr>
            <p:cNvSpPr/>
            <p:nvPr/>
          </p:nvSpPr>
          <p:spPr>
            <a:xfrm>
              <a:off x="4856163" y="2867025"/>
              <a:ext cx="111125" cy="69790"/>
            </a:xfrm>
            <a:custGeom>
              <a:avLst/>
              <a:gdLst>
                <a:gd name="connsiteX0" fmla="*/ 111125 w 111125"/>
                <a:gd name="connsiteY0" fmla="*/ 0 h 69790"/>
                <a:gd name="connsiteX1" fmla="*/ 87312 w 111125"/>
                <a:gd name="connsiteY1" fmla="*/ 52388 h 69790"/>
                <a:gd name="connsiteX2" fmla="*/ 60325 w 111125"/>
                <a:gd name="connsiteY2" fmla="*/ 68263 h 69790"/>
                <a:gd name="connsiteX3" fmla="*/ 0 w 111125"/>
                <a:gd name="connsiteY3" fmla="*/ 68263 h 6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69790">
                  <a:moveTo>
                    <a:pt x="111125" y="0"/>
                  </a:moveTo>
                  <a:cubicBezTo>
                    <a:pt x="103452" y="20505"/>
                    <a:pt x="95779" y="41011"/>
                    <a:pt x="87312" y="52388"/>
                  </a:cubicBezTo>
                  <a:cubicBezTo>
                    <a:pt x="78845" y="63765"/>
                    <a:pt x="74877" y="65617"/>
                    <a:pt x="60325" y="68263"/>
                  </a:cubicBezTo>
                  <a:cubicBezTo>
                    <a:pt x="45773" y="70909"/>
                    <a:pt x="22886" y="69586"/>
                    <a:pt x="0" y="6826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1E4D015F-5C4C-49DF-A4BC-E1D3117FA882}"/>
                </a:ext>
              </a:extLst>
            </p:cNvPr>
            <p:cNvSpPr/>
            <p:nvPr/>
          </p:nvSpPr>
          <p:spPr>
            <a:xfrm>
              <a:off x="4972050" y="2476500"/>
              <a:ext cx="184150" cy="382588"/>
            </a:xfrm>
            <a:custGeom>
              <a:avLst/>
              <a:gdLst>
                <a:gd name="connsiteX0" fmla="*/ 184150 w 184150"/>
                <a:gd name="connsiteY0" fmla="*/ 0 h 382588"/>
                <a:gd name="connsiteX1" fmla="*/ 136525 w 184150"/>
                <a:gd name="connsiteY1" fmla="*/ 34925 h 382588"/>
                <a:gd name="connsiteX2" fmla="*/ 76200 w 184150"/>
                <a:gd name="connsiteY2" fmla="*/ 96838 h 382588"/>
                <a:gd name="connsiteX3" fmla="*/ 60325 w 184150"/>
                <a:gd name="connsiteY3" fmla="*/ 168275 h 382588"/>
                <a:gd name="connsiteX4" fmla="*/ 46038 w 184150"/>
                <a:gd name="connsiteY4" fmla="*/ 231775 h 382588"/>
                <a:gd name="connsiteX5" fmla="*/ 33338 w 184150"/>
                <a:gd name="connsiteY5" fmla="*/ 285750 h 382588"/>
                <a:gd name="connsiteX6" fmla="*/ 20638 w 184150"/>
                <a:gd name="connsiteY6" fmla="*/ 331788 h 382588"/>
                <a:gd name="connsiteX7" fmla="*/ 0 w 184150"/>
                <a:gd name="connsiteY7" fmla="*/ 382588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50" h="382588">
                  <a:moveTo>
                    <a:pt x="184150" y="0"/>
                  </a:moveTo>
                  <a:cubicBezTo>
                    <a:pt x="169333" y="9393"/>
                    <a:pt x="154516" y="18786"/>
                    <a:pt x="136525" y="34925"/>
                  </a:cubicBezTo>
                  <a:cubicBezTo>
                    <a:pt x="118534" y="51064"/>
                    <a:pt x="88900" y="74613"/>
                    <a:pt x="76200" y="96838"/>
                  </a:cubicBezTo>
                  <a:cubicBezTo>
                    <a:pt x="63500" y="119063"/>
                    <a:pt x="65352" y="145786"/>
                    <a:pt x="60325" y="168275"/>
                  </a:cubicBezTo>
                  <a:cubicBezTo>
                    <a:pt x="55298" y="190764"/>
                    <a:pt x="50536" y="212196"/>
                    <a:pt x="46038" y="231775"/>
                  </a:cubicBezTo>
                  <a:cubicBezTo>
                    <a:pt x="41540" y="251354"/>
                    <a:pt x="37571" y="269081"/>
                    <a:pt x="33338" y="285750"/>
                  </a:cubicBezTo>
                  <a:cubicBezTo>
                    <a:pt x="29105" y="302419"/>
                    <a:pt x="26194" y="315648"/>
                    <a:pt x="20638" y="331788"/>
                  </a:cubicBezTo>
                  <a:cubicBezTo>
                    <a:pt x="15082" y="347928"/>
                    <a:pt x="5027" y="374651"/>
                    <a:pt x="0" y="38258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E8449F4C-49EB-4FB1-8F3D-EDAC5E6E2AAE}"/>
                </a:ext>
              </a:extLst>
            </p:cNvPr>
            <p:cNvSpPr/>
            <p:nvPr/>
          </p:nvSpPr>
          <p:spPr>
            <a:xfrm>
              <a:off x="5170983" y="2202151"/>
              <a:ext cx="542430" cy="393412"/>
            </a:xfrm>
            <a:custGeom>
              <a:avLst/>
              <a:gdLst>
                <a:gd name="connsiteX0" fmla="*/ 542430 w 542430"/>
                <a:gd name="connsiteY0" fmla="*/ 20349 h 393412"/>
                <a:gd name="connsiteX1" fmla="*/ 459880 w 542430"/>
                <a:gd name="connsiteY1" fmla="*/ 1299 h 393412"/>
                <a:gd name="connsiteX2" fmla="*/ 358280 w 542430"/>
                <a:gd name="connsiteY2" fmla="*/ 7649 h 393412"/>
                <a:gd name="connsiteX3" fmla="*/ 216992 w 542430"/>
                <a:gd name="connsiteY3" fmla="*/ 55274 h 393412"/>
                <a:gd name="connsiteX4" fmla="*/ 82055 w 542430"/>
                <a:gd name="connsiteY4" fmla="*/ 150524 h 393412"/>
                <a:gd name="connsiteX5" fmla="*/ 21730 w 542430"/>
                <a:gd name="connsiteY5" fmla="*/ 191799 h 393412"/>
                <a:gd name="connsiteX6" fmla="*/ 1092 w 542430"/>
                <a:gd name="connsiteY6" fmla="*/ 269587 h 393412"/>
                <a:gd name="connsiteX7" fmla="*/ 5855 w 542430"/>
                <a:gd name="connsiteY7" fmla="*/ 336262 h 393412"/>
                <a:gd name="connsiteX8" fmla="*/ 31255 w 542430"/>
                <a:gd name="connsiteY8" fmla="*/ 393412 h 3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430" h="393412">
                  <a:moveTo>
                    <a:pt x="542430" y="20349"/>
                  </a:moveTo>
                  <a:cubicBezTo>
                    <a:pt x="516501" y="11882"/>
                    <a:pt x="490572" y="3416"/>
                    <a:pt x="459880" y="1299"/>
                  </a:cubicBezTo>
                  <a:cubicBezTo>
                    <a:pt x="429188" y="-818"/>
                    <a:pt x="398761" y="-1347"/>
                    <a:pt x="358280" y="7649"/>
                  </a:cubicBezTo>
                  <a:cubicBezTo>
                    <a:pt x="317799" y="16645"/>
                    <a:pt x="263029" y="31462"/>
                    <a:pt x="216992" y="55274"/>
                  </a:cubicBezTo>
                  <a:cubicBezTo>
                    <a:pt x="170954" y="79087"/>
                    <a:pt x="114599" y="127770"/>
                    <a:pt x="82055" y="150524"/>
                  </a:cubicBezTo>
                  <a:cubicBezTo>
                    <a:pt x="49511" y="173278"/>
                    <a:pt x="35224" y="171955"/>
                    <a:pt x="21730" y="191799"/>
                  </a:cubicBezTo>
                  <a:cubicBezTo>
                    <a:pt x="8236" y="211643"/>
                    <a:pt x="3738" y="245510"/>
                    <a:pt x="1092" y="269587"/>
                  </a:cubicBezTo>
                  <a:cubicBezTo>
                    <a:pt x="-1554" y="293664"/>
                    <a:pt x="828" y="315624"/>
                    <a:pt x="5855" y="336262"/>
                  </a:cubicBezTo>
                  <a:cubicBezTo>
                    <a:pt x="10882" y="356900"/>
                    <a:pt x="21068" y="375156"/>
                    <a:pt x="31255" y="393412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89AA890A-3B30-40C1-A816-4826C1A45EC6}"/>
                </a:ext>
              </a:extLst>
            </p:cNvPr>
            <p:cNvSpPr/>
            <p:nvPr/>
          </p:nvSpPr>
          <p:spPr>
            <a:xfrm>
              <a:off x="5210175" y="2278063"/>
              <a:ext cx="477838" cy="348877"/>
            </a:xfrm>
            <a:custGeom>
              <a:avLst/>
              <a:gdLst>
                <a:gd name="connsiteX0" fmla="*/ 477838 w 477838"/>
                <a:gd name="connsiteY0" fmla="*/ 0 h 348877"/>
                <a:gd name="connsiteX1" fmla="*/ 379413 w 477838"/>
                <a:gd name="connsiteY1" fmla="*/ 1587 h 348877"/>
                <a:gd name="connsiteX2" fmla="*/ 296863 w 477838"/>
                <a:gd name="connsiteY2" fmla="*/ 14287 h 348877"/>
                <a:gd name="connsiteX3" fmla="*/ 244475 w 477838"/>
                <a:gd name="connsiteY3" fmla="*/ 61912 h 348877"/>
                <a:gd name="connsiteX4" fmla="*/ 217488 w 477838"/>
                <a:gd name="connsiteY4" fmla="*/ 160337 h 348877"/>
                <a:gd name="connsiteX5" fmla="*/ 214313 w 477838"/>
                <a:gd name="connsiteY5" fmla="*/ 231775 h 348877"/>
                <a:gd name="connsiteX6" fmla="*/ 193675 w 477838"/>
                <a:gd name="connsiteY6" fmla="*/ 244475 h 348877"/>
                <a:gd name="connsiteX7" fmla="*/ 185738 w 477838"/>
                <a:gd name="connsiteY7" fmla="*/ 282575 h 348877"/>
                <a:gd name="connsiteX8" fmla="*/ 155575 w 477838"/>
                <a:gd name="connsiteY8" fmla="*/ 323850 h 348877"/>
                <a:gd name="connsiteX9" fmla="*/ 100013 w 477838"/>
                <a:gd name="connsiteY9" fmla="*/ 347662 h 348877"/>
                <a:gd name="connsiteX10" fmla="*/ 50800 w 477838"/>
                <a:gd name="connsiteY10" fmla="*/ 344487 h 348877"/>
                <a:gd name="connsiteX11" fmla="*/ 33338 w 477838"/>
                <a:gd name="connsiteY11" fmla="*/ 336550 h 348877"/>
                <a:gd name="connsiteX12" fmla="*/ 0 w 477838"/>
                <a:gd name="connsiteY12" fmla="*/ 325437 h 3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838" h="348877">
                  <a:moveTo>
                    <a:pt x="477838" y="0"/>
                  </a:moveTo>
                  <a:lnTo>
                    <a:pt x="379413" y="1587"/>
                  </a:lnTo>
                  <a:cubicBezTo>
                    <a:pt x="349250" y="3968"/>
                    <a:pt x="319353" y="4233"/>
                    <a:pt x="296863" y="14287"/>
                  </a:cubicBezTo>
                  <a:cubicBezTo>
                    <a:pt x="274373" y="24341"/>
                    <a:pt x="257704" y="37570"/>
                    <a:pt x="244475" y="61912"/>
                  </a:cubicBezTo>
                  <a:cubicBezTo>
                    <a:pt x="231246" y="86254"/>
                    <a:pt x="222515" y="132026"/>
                    <a:pt x="217488" y="160337"/>
                  </a:cubicBezTo>
                  <a:cubicBezTo>
                    <a:pt x="212461" y="188648"/>
                    <a:pt x="218282" y="217752"/>
                    <a:pt x="214313" y="231775"/>
                  </a:cubicBezTo>
                  <a:cubicBezTo>
                    <a:pt x="210344" y="245798"/>
                    <a:pt x="198438" y="236008"/>
                    <a:pt x="193675" y="244475"/>
                  </a:cubicBezTo>
                  <a:cubicBezTo>
                    <a:pt x="188912" y="252942"/>
                    <a:pt x="192088" y="269346"/>
                    <a:pt x="185738" y="282575"/>
                  </a:cubicBezTo>
                  <a:cubicBezTo>
                    <a:pt x="179388" y="295804"/>
                    <a:pt x="169862" y="313002"/>
                    <a:pt x="155575" y="323850"/>
                  </a:cubicBezTo>
                  <a:cubicBezTo>
                    <a:pt x="141288" y="334698"/>
                    <a:pt x="117475" y="344223"/>
                    <a:pt x="100013" y="347662"/>
                  </a:cubicBezTo>
                  <a:cubicBezTo>
                    <a:pt x="82551" y="351101"/>
                    <a:pt x="61912" y="346339"/>
                    <a:pt x="50800" y="344487"/>
                  </a:cubicBezTo>
                  <a:cubicBezTo>
                    <a:pt x="39687" y="342635"/>
                    <a:pt x="41805" y="339725"/>
                    <a:pt x="33338" y="336550"/>
                  </a:cubicBezTo>
                  <a:cubicBezTo>
                    <a:pt x="24871" y="333375"/>
                    <a:pt x="12435" y="329406"/>
                    <a:pt x="0" y="32543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76255F8F-4DC4-4D4F-81DD-09341B100176}"/>
                </a:ext>
              </a:extLst>
            </p:cNvPr>
            <p:cNvSpPr/>
            <p:nvPr/>
          </p:nvSpPr>
          <p:spPr>
            <a:xfrm>
              <a:off x="5676553" y="2032000"/>
              <a:ext cx="336897" cy="483971"/>
            </a:xfrm>
            <a:custGeom>
              <a:avLst/>
              <a:gdLst>
                <a:gd name="connsiteX0" fmla="*/ 336897 w 336897"/>
                <a:gd name="connsiteY0" fmla="*/ 0 h 483971"/>
                <a:gd name="connsiteX1" fmla="*/ 182910 w 336897"/>
                <a:gd name="connsiteY1" fmla="*/ 38100 h 483971"/>
                <a:gd name="connsiteX2" fmla="*/ 63847 w 336897"/>
                <a:gd name="connsiteY2" fmla="*/ 142875 h 483971"/>
                <a:gd name="connsiteX3" fmla="*/ 33685 w 336897"/>
                <a:gd name="connsiteY3" fmla="*/ 204788 h 483971"/>
                <a:gd name="connsiteX4" fmla="*/ 13047 w 336897"/>
                <a:gd name="connsiteY4" fmla="*/ 255588 h 483971"/>
                <a:gd name="connsiteX5" fmla="*/ 347 w 336897"/>
                <a:gd name="connsiteY5" fmla="*/ 317500 h 483971"/>
                <a:gd name="connsiteX6" fmla="*/ 5110 w 336897"/>
                <a:gd name="connsiteY6" fmla="*/ 377825 h 483971"/>
                <a:gd name="connsiteX7" fmla="*/ 20985 w 336897"/>
                <a:gd name="connsiteY7" fmla="*/ 427038 h 483971"/>
                <a:gd name="connsiteX8" fmla="*/ 70197 w 336897"/>
                <a:gd name="connsiteY8" fmla="*/ 465138 h 483971"/>
                <a:gd name="connsiteX9" fmla="*/ 143222 w 336897"/>
                <a:gd name="connsiteY9" fmla="*/ 482600 h 483971"/>
                <a:gd name="connsiteX10" fmla="*/ 209897 w 336897"/>
                <a:gd name="connsiteY10" fmla="*/ 430213 h 48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897" h="483971">
                  <a:moveTo>
                    <a:pt x="336897" y="0"/>
                  </a:moveTo>
                  <a:cubicBezTo>
                    <a:pt x="282657" y="7144"/>
                    <a:pt x="228418" y="14288"/>
                    <a:pt x="182910" y="38100"/>
                  </a:cubicBezTo>
                  <a:cubicBezTo>
                    <a:pt x="137402" y="61912"/>
                    <a:pt x="88718" y="115094"/>
                    <a:pt x="63847" y="142875"/>
                  </a:cubicBezTo>
                  <a:cubicBezTo>
                    <a:pt x="38976" y="170656"/>
                    <a:pt x="42152" y="186003"/>
                    <a:pt x="33685" y="204788"/>
                  </a:cubicBezTo>
                  <a:cubicBezTo>
                    <a:pt x="25218" y="223573"/>
                    <a:pt x="18603" y="236803"/>
                    <a:pt x="13047" y="255588"/>
                  </a:cubicBezTo>
                  <a:cubicBezTo>
                    <a:pt x="7491" y="274373"/>
                    <a:pt x="1670" y="297127"/>
                    <a:pt x="347" y="317500"/>
                  </a:cubicBezTo>
                  <a:cubicBezTo>
                    <a:pt x="-976" y="337873"/>
                    <a:pt x="1670" y="359569"/>
                    <a:pt x="5110" y="377825"/>
                  </a:cubicBezTo>
                  <a:cubicBezTo>
                    <a:pt x="8550" y="396081"/>
                    <a:pt x="10137" y="412486"/>
                    <a:pt x="20985" y="427038"/>
                  </a:cubicBezTo>
                  <a:cubicBezTo>
                    <a:pt x="31833" y="441590"/>
                    <a:pt x="49824" y="455878"/>
                    <a:pt x="70197" y="465138"/>
                  </a:cubicBezTo>
                  <a:cubicBezTo>
                    <a:pt x="90570" y="474398"/>
                    <a:pt x="119939" y="488421"/>
                    <a:pt x="143222" y="482600"/>
                  </a:cubicBezTo>
                  <a:cubicBezTo>
                    <a:pt x="166505" y="476779"/>
                    <a:pt x="188201" y="453496"/>
                    <a:pt x="209897" y="43021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FD6E6CDA-1DB6-4282-B6C2-AAEBAFE0B87E}"/>
                </a:ext>
              </a:extLst>
            </p:cNvPr>
            <p:cNvSpPr/>
            <p:nvPr/>
          </p:nvSpPr>
          <p:spPr>
            <a:xfrm>
              <a:off x="5897563" y="2035175"/>
              <a:ext cx="112712" cy="419100"/>
            </a:xfrm>
            <a:custGeom>
              <a:avLst/>
              <a:gdLst>
                <a:gd name="connsiteX0" fmla="*/ 112712 w 112712"/>
                <a:gd name="connsiteY0" fmla="*/ 0 h 419100"/>
                <a:gd name="connsiteX1" fmla="*/ 74612 w 112712"/>
                <a:gd name="connsiteY1" fmla="*/ 79375 h 419100"/>
                <a:gd name="connsiteX2" fmla="*/ 63500 w 112712"/>
                <a:gd name="connsiteY2" fmla="*/ 207963 h 419100"/>
                <a:gd name="connsiteX3" fmla="*/ 47625 w 112712"/>
                <a:gd name="connsiteY3" fmla="*/ 292100 h 419100"/>
                <a:gd name="connsiteX4" fmla="*/ 36512 w 112712"/>
                <a:gd name="connsiteY4" fmla="*/ 349250 h 419100"/>
                <a:gd name="connsiteX5" fmla="*/ 0 w 112712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12" h="419100">
                  <a:moveTo>
                    <a:pt x="112712" y="0"/>
                  </a:moveTo>
                  <a:cubicBezTo>
                    <a:pt x="97763" y="22357"/>
                    <a:pt x="82814" y="44715"/>
                    <a:pt x="74612" y="79375"/>
                  </a:cubicBezTo>
                  <a:cubicBezTo>
                    <a:pt x="66410" y="114036"/>
                    <a:pt x="67998" y="172509"/>
                    <a:pt x="63500" y="207963"/>
                  </a:cubicBezTo>
                  <a:cubicBezTo>
                    <a:pt x="59002" y="243417"/>
                    <a:pt x="52123" y="268552"/>
                    <a:pt x="47625" y="292100"/>
                  </a:cubicBezTo>
                  <a:cubicBezTo>
                    <a:pt x="43127" y="315648"/>
                    <a:pt x="44449" y="328083"/>
                    <a:pt x="36512" y="349250"/>
                  </a:cubicBezTo>
                  <a:cubicBezTo>
                    <a:pt x="28574" y="370417"/>
                    <a:pt x="14287" y="394758"/>
                    <a:pt x="0" y="4191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2373A476-B990-4669-86A9-B8787F16C1F4}"/>
                </a:ext>
              </a:extLst>
            </p:cNvPr>
            <p:cNvSpPr/>
            <p:nvPr/>
          </p:nvSpPr>
          <p:spPr>
            <a:xfrm>
              <a:off x="5676900" y="2451100"/>
              <a:ext cx="88900" cy="62096"/>
            </a:xfrm>
            <a:custGeom>
              <a:avLst/>
              <a:gdLst>
                <a:gd name="connsiteX0" fmla="*/ 0 w 88900"/>
                <a:gd name="connsiteY0" fmla="*/ 0 h 62096"/>
                <a:gd name="connsiteX1" fmla="*/ 15875 w 88900"/>
                <a:gd name="connsiteY1" fmla="*/ 49213 h 62096"/>
                <a:gd name="connsiteX2" fmla="*/ 55563 w 88900"/>
                <a:gd name="connsiteY2" fmla="*/ 61913 h 62096"/>
                <a:gd name="connsiteX3" fmla="*/ 88900 w 88900"/>
                <a:gd name="connsiteY3" fmla="*/ 55563 h 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62096">
                  <a:moveTo>
                    <a:pt x="0" y="0"/>
                  </a:moveTo>
                  <a:cubicBezTo>
                    <a:pt x="3307" y="19447"/>
                    <a:pt x="6615" y="38894"/>
                    <a:pt x="15875" y="49213"/>
                  </a:cubicBezTo>
                  <a:cubicBezTo>
                    <a:pt x="25135" y="59532"/>
                    <a:pt x="43392" y="60855"/>
                    <a:pt x="55563" y="61913"/>
                  </a:cubicBezTo>
                  <a:cubicBezTo>
                    <a:pt x="67734" y="62971"/>
                    <a:pt x="78317" y="59267"/>
                    <a:pt x="88900" y="5556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5763B7C9-2F74-4AF6-BA48-9C69D80CE121}"/>
                </a:ext>
              </a:extLst>
            </p:cNvPr>
            <p:cNvSpPr/>
            <p:nvPr/>
          </p:nvSpPr>
          <p:spPr>
            <a:xfrm>
              <a:off x="5770563" y="2459038"/>
              <a:ext cx="127000" cy="81270"/>
            </a:xfrm>
            <a:custGeom>
              <a:avLst/>
              <a:gdLst>
                <a:gd name="connsiteX0" fmla="*/ 127000 w 127000"/>
                <a:gd name="connsiteY0" fmla="*/ 0 h 81270"/>
                <a:gd name="connsiteX1" fmla="*/ 106362 w 127000"/>
                <a:gd name="connsiteY1" fmla="*/ 47625 h 81270"/>
                <a:gd name="connsiteX2" fmla="*/ 79375 w 127000"/>
                <a:gd name="connsiteY2" fmla="*/ 68262 h 81270"/>
                <a:gd name="connsiteX3" fmla="*/ 34925 w 127000"/>
                <a:gd name="connsiteY3" fmla="*/ 80962 h 81270"/>
                <a:gd name="connsiteX4" fmla="*/ 0 w 127000"/>
                <a:gd name="connsiteY4" fmla="*/ 55562 h 8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1270">
                  <a:moveTo>
                    <a:pt x="127000" y="0"/>
                  </a:moveTo>
                  <a:cubicBezTo>
                    <a:pt x="120649" y="18124"/>
                    <a:pt x="114299" y="36248"/>
                    <a:pt x="106362" y="47625"/>
                  </a:cubicBezTo>
                  <a:cubicBezTo>
                    <a:pt x="98425" y="59002"/>
                    <a:pt x="91281" y="62706"/>
                    <a:pt x="79375" y="68262"/>
                  </a:cubicBezTo>
                  <a:cubicBezTo>
                    <a:pt x="67469" y="73818"/>
                    <a:pt x="48154" y="83079"/>
                    <a:pt x="34925" y="80962"/>
                  </a:cubicBezTo>
                  <a:cubicBezTo>
                    <a:pt x="21696" y="78845"/>
                    <a:pt x="10848" y="67203"/>
                    <a:pt x="0" y="55562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A489F38F-4FBB-4D63-8945-1B2609763770}"/>
                </a:ext>
              </a:extLst>
            </p:cNvPr>
            <p:cNvSpPr/>
            <p:nvPr/>
          </p:nvSpPr>
          <p:spPr>
            <a:xfrm>
              <a:off x="5973763" y="2017713"/>
              <a:ext cx="85725" cy="17462"/>
            </a:xfrm>
            <a:custGeom>
              <a:avLst/>
              <a:gdLst>
                <a:gd name="connsiteX0" fmla="*/ 0 w 85725"/>
                <a:gd name="connsiteY0" fmla="*/ 17462 h 17462"/>
                <a:gd name="connsiteX1" fmla="*/ 85725 w 85725"/>
                <a:gd name="connsiteY1" fmla="*/ 0 h 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17462">
                  <a:moveTo>
                    <a:pt x="0" y="17462"/>
                  </a:moveTo>
                  <a:lnTo>
                    <a:pt x="85725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A5ECA6EE-6F72-45C8-884C-88F24E077D36}"/>
                </a:ext>
              </a:extLst>
            </p:cNvPr>
            <p:cNvSpPr/>
            <p:nvPr/>
          </p:nvSpPr>
          <p:spPr>
            <a:xfrm>
              <a:off x="6050527" y="1778000"/>
              <a:ext cx="394723" cy="417513"/>
            </a:xfrm>
            <a:custGeom>
              <a:avLst/>
              <a:gdLst>
                <a:gd name="connsiteX0" fmla="*/ 394723 w 394723"/>
                <a:gd name="connsiteY0" fmla="*/ 0 h 417513"/>
                <a:gd name="connsiteX1" fmla="*/ 270898 w 394723"/>
                <a:gd name="connsiteY1" fmla="*/ 30163 h 417513"/>
                <a:gd name="connsiteX2" fmla="*/ 131198 w 394723"/>
                <a:gd name="connsiteY2" fmla="*/ 96838 h 417513"/>
                <a:gd name="connsiteX3" fmla="*/ 29598 w 394723"/>
                <a:gd name="connsiteY3" fmla="*/ 169863 h 417513"/>
                <a:gd name="connsiteX4" fmla="*/ 4198 w 394723"/>
                <a:gd name="connsiteY4" fmla="*/ 234950 h 417513"/>
                <a:gd name="connsiteX5" fmla="*/ 5786 w 394723"/>
                <a:gd name="connsiteY5" fmla="*/ 325438 h 417513"/>
                <a:gd name="connsiteX6" fmla="*/ 59761 w 394723"/>
                <a:gd name="connsiteY6" fmla="*/ 392113 h 417513"/>
                <a:gd name="connsiteX7" fmla="*/ 123261 w 394723"/>
                <a:gd name="connsiteY7" fmla="*/ 417513 h 41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723" h="417513">
                  <a:moveTo>
                    <a:pt x="394723" y="0"/>
                  </a:moveTo>
                  <a:cubicBezTo>
                    <a:pt x="354771" y="7011"/>
                    <a:pt x="314819" y="14023"/>
                    <a:pt x="270898" y="30163"/>
                  </a:cubicBezTo>
                  <a:cubicBezTo>
                    <a:pt x="226977" y="46303"/>
                    <a:pt x="171415" y="73555"/>
                    <a:pt x="131198" y="96838"/>
                  </a:cubicBezTo>
                  <a:cubicBezTo>
                    <a:pt x="90981" y="120121"/>
                    <a:pt x="50765" y="146844"/>
                    <a:pt x="29598" y="169863"/>
                  </a:cubicBezTo>
                  <a:cubicBezTo>
                    <a:pt x="8431" y="192882"/>
                    <a:pt x="8167" y="209021"/>
                    <a:pt x="4198" y="234950"/>
                  </a:cubicBezTo>
                  <a:cubicBezTo>
                    <a:pt x="229" y="260879"/>
                    <a:pt x="-3475" y="299244"/>
                    <a:pt x="5786" y="325438"/>
                  </a:cubicBezTo>
                  <a:cubicBezTo>
                    <a:pt x="15047" y="351632"/>
                    <a:pt x="40182" y="376767"/>
                    <a:pt x="59761" y="392113"/>
                  </a:cubicBezTo>
                  <a:cubicBezTo>
                    <a:pt x="79340" y="407459"/>
                    <a:pt x="101300" y="412486"/>
                    <a:pt x="123261" y="41751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6D419918-61C7-48B9-80C5-08E5855A6F6A}"/>
                </a:ext>
              </a:extLst>
            </p:cNvPr>
            <p:cNvSpPr/>
            <p:nvPr/>
          </p:nvSpPr>
          <p:spPr>
            <a:xfrm>
              <a:off x="6181725" y="1835150"/>
              <a:ext cx="263525" cy="366749"/>
            </a:xfrm>
            <a:custGeom>
              <a:avLst/>
              <a:gdLst>
                <a:gd name="connsiteX0" fmla="*/ 263525 w 263525"/>
                <a:gd name="connsiteY0" fmla="*/ 0 h 366749"/>
                <a:gd name="connsiteX1" fmla="*/ 158750 w 263525"/>
                <a:gd name="connsiteY1" fmla="*/ 28575 h 366749"/>
                <a:gd name="connsiteX2" fmla="*/ 66675 w 263525"/>
                <a:gd name="connsiteY2" fmla="*/ 146050 h 366749"/>
                <a:gd name="connsiteX3" fmla="*/ 61913 w 263525"/>
                <a:gd name="connsiteY3" fmla="*/ 227013 h 366749"/>
                <a:gd name="connsiteX4" fmla="*/ 73025 w 263525"/>
                <a:gd name="connsiteY4" fmla="*/ 268288 h 366749"/>
                <a:gd name="connsiteX5" fmla="*/ 73025 w 263525"/>
                <a:gd name="connsiteY5" fmla="*/ 293688 h 366749"/>
                <a:gd name="connsiteX6" fmla="*/ 50800 w 263525"/>
                <a:gd name="connsiteY6" fmla="*/ 327025 h 366749"/>
                <a:gd name="connsiteX7" fmla="*/ 20638 w 263525"/>
                <a:gd name="connsiteY7" fmla="*/ 360363 h 366749"/>
                <a:gd name="connsiteX8" fmla="*/ 0 w 263525"/>
                <a:gd name="connsiteY8" fmla="*/ 366713 h 36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525" h="366749">
                  <a:moveTo>
                    <a:pt x="263525" y="0"/>
                  </a:moveTo>
                  <a:cubicBezTo>
                    <a:pt x="227541" y="2116"/>
                    <a:pt x="191558" y="4233"/>
                    <a:pt x="158750" y="28575"/>
                  </a:cubicBezTo>
                  <a:cubicBezTo>
                    <a:pt x="125942" y="52917"/>
                    <a:pt x="82814" y="112977"/>
                    <a:pt x="66675" y="146050"/>
                  </a:cubicBezTo>
                  <a:cubicBezTo>
                    <a:pt x="50535" y="179123"/>
                    <a:pt x="60855" y="206640"/>
                    <a:pt x="61913" y="227013"/>
                  </a:cubicBezTo>
                  <a:cubicBezTo>
                    <a:pt x="62971" y="247386"/>
                    <a:pt x="71173" y="257176"/>
                    <a:pt x="73025" y="268288"/>
                  </a:cubicBezTo>
                  <a:cubicBezTo>
                    <a:pt x="74877" y="279401"/>
                    <a:pt x="76729" y="283899"/>
                    <a:pt x="73025" y="293688"/>
                  </a:cubicBezTo>
                  <a:cubicBezTo>
                    <a:pt x="69321" y="303478"/>
                    <a:pt x="59531" y="315912"/>
                    <a:pt x="50800" y="327025"/>
                  </a:cubicBezTo>
                  <a:cubicBezTo>
                    <a:pt x="42069" y="338138"/>
                    <a:pt x="29105" y="353748"/>
                    <a:pt x="20638" y="360363"/>
                  </a:cubicBezTo>
                  <a:cubicBezTo>
                    <a:pt x="12171" y="366978"/>
                    <a:pt x="6085" y="366845"/>
                    <a:pt x="0" y="36671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2D481B2D-1241-494C-96CC-C6DF11AD8C21}"/>
                </a:ext>
              </a:extLst>
            </p:cNvPr>
            <p:cNvSpPr/>
            <p:nvPr/>
          </p:nvSpPr>
          <p:spPr>
            <a:xfrm>
              <a:off x="6064250" y="2127250"/>
              <a:ext cx="95250" cy="72660"/>
            </a:xfrm>
            <a:custGeom>
              <a:avLst/>
              <a:gdLst>
                <a:gd name="connsiteX0" fmla="*/ 0 w 95250"/>
                <a:gd name="connsiteY0" fmla="*/ 0 h 72660"/>
                <a:gd name="connsiteX1" fmla="*/ 20638 w 95250"/>
                <a:gd name="connsiteY1" fmla="*/ 58738 h 72660"/>
                <a:gd name="connsiteX2" fmla="*/ 79375 w 95250"/>
                <a:gd name="connsiteY2" fmla="*/ 71438 h 72660"/>
                <a:gd name="connsiteX3" fmla="*/ 95250 w 95250"/>
                <a:gd name="connsiteY3" fmla="*/ 71438 h 7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2660">
                  <a:moveTo>
                    <a:pt x="0" y="0"/>
                  </a:moveTo>
                  <a:cubicBezTo>
                    <a:pt x="3704" y="23416"/>
                    <a:pt x="7409" y="46832"/>
                    <a:pt x="20638" y="58738"/>
                  </a:cubicBezTo>
                  <a:cubicBezTo>
                    <a:pt x="33867" y="70644"/>
                    <a:pt x="66940" y="69321"/>
                    <a:pt x="79375" y="71438"/>
                  </a:cubicBezTo>
                  <a:cubicBezTo>
                    <a:pt x="91810" y="73555"/>
                    <a:pt x="93530" y="72496"/>
                    <a:pt x="95250" y="7143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2E3B0CCB-B520-43C9-8820-0D24FBAC2F5B}"/>
                </a:ext>
              </a:extLst>
            </p:cNvPr>
            <p:cNvSpPr/>
            <p:nvPr/>
          </p:nvSpPr>
          <p:spPr>
            <a:xfrm>
              <a:off x="6191250" y="2100263"/>
              <a:ext cx="101600" cy="104775"/>
            </a:xfrm>
            <a:custGeom>
              <a:avLst/>
              <a:gdLst>
                <a:gd name="connsiteX0" fmla="*/ 101600 w 101600"/>
                <a:gd name="connsiteY0" fmla="*/ 0 h 104775"/>
                <a:gd name="connsiteX1" fmla="*/ 92075 w 101600"/>
                <a:gd name="connsiteY1" fmla="*/ 49212 h 104775"/>
                <a:gd name="connsiteX2" fmla="*/ 57150 w 101600"/>
                <a:gd name="connsiteY2" fmla="*/ 87312 h 104775"/>
                <a:gd name="connsiteX3" fmla="*/ 0 w 101600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104775">
                  <a:moveTo>
                    <a:pt x="101600" y="0"/>
                  </a:moveTo>
                  <a:cubicBezTo>
                    <a:pt x="100541" y="17330"/>
                    <a:pt x="99483" y="34660"/>
                    <a:pt x="92075" y="49212"/>
                  </a:cubicBezTo>
                  <a:cubicBezTo>
                    <a:pt x="84667" y="63764"/>
                    <a:pt x="72496" y="78052"/>
                    <a:pt x="57150" y="87312"/>
                  </a:cubicBezTo>
                  <a:cubicBezTo>
                    <a:pt x="41804" y="96572"/>
                    <a:pt x="0" y="104775"/>
                    <a:pt x="0" y="1047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3147A2C0-CBA5-4796-9018-B267466BBF22}"/>
                </a:ext>
              </a:extLst>
            </p:cNvPr>
            <p:cNvSpPr/>
            <p:nvPr/>
          </p:nvSpPr>
          <p:spPr>
            <a:xfrm>
              <a:off x="6452805" y="1440042"/>
              <a:ext cx="455995" cy="596721"/>
            </a:xfrm>
            <a:custGeom>
              <a:avLst/>
              <a:gdLst>
                <a:gd name="connsiteX0" fmla="*/ 455995 w 455995"/>
                <a:gd name="connsiteY0" fmla="*/ 4583 h 596721"/>
                <a:gd name="connsiteX1" fmla="*/ 355983 w 455995"/>
                <a:gd name="connsiteY1" fmla="*/ 4583 h 596721"/>
                <a:gd name="connsiteX2" fmla="*/ 206758 w 455995"/>
                <a:gd name="connsiteY2" fmla="*/ 52208 h 596721"/>
                <a:gd name="connsiteX3" fmla="*/ 82933 w 455995"/>
                <a:gd name="connsiteY3" fmla="*/ 155396 h 596721"/>
                <a:gd name="connsiteX4" fmla="*/ 13083 w 455995"/>
                <a:gd name="connsiteY4" fmla="*/ 288746 h 596721"/>
                <a:gd name="connsiteX5" fmla="*/ 3558 w 455995"/>
                <a:gd name="connsiteY5" fmla="*/ 336371 h 596721"/>
                <a:gd name="connsiteX6" fmla="*/ 3558 w 455995"/>
                <a:gd name="connsiteY6" fmla="*/ 404633 h 596721"/>
                <a:gd name="connsiteX7" fmla="*/ 46420 w 455995"/>
                <a:gd name="connsiteY7" fmla="*/ 515758 h 596721"/>
                <a:gd name="connsiteX8" fmla="*/ 87695 w 455995"/>
                <a:gd name="connsiteY8" fmla="*/ 577671 h 596721"/>
                <a:gd name="connsiteX9" fmla="*/ 146433 w 455995"/>
                <a:gd name="connsiteY9" fmla="*/ 596721 h 59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995" h="596721">
                  <a:moveTo>
                    <a:pt x="455995" y="4583"/>
                  </a:moveTo>
                  <a:cubicBezTo>
                    <a:pt x="426758" y="614"/>
                    <a:pt x="397522" y="-3355"/>
                    <a:pt x="355983" y="4583"/>
                  </a:cubicBezTo>
                  <a:cubicBezTo>
                    <a:pt x="314443" y="12521"/>
                    <a:pt x="252266" y="27073"/>
                    <a:pt x="206758" y="52208"/>
                  </a:cubicBezTo>
                  <a:cubicBezTo>
                    <a:pt x="161250" y="77343"/>
                    <a:pt x="115212" y="115973"/>
                    <a:pt x="82933" y="155396"/>
                  </a:cubicBezTo>
                  <a:cubicBezTo>
                    <a:pt x="50654" y="194819"/>
                    <a:pt x="26312" y="258584"/>
                    <a:pt x="13083" y="288746"/>
                  </a:cubicBezTo>
                  <a:cubicBezTo>
                    <a:pt x="-146" y="318908"/>
                    <a:pt x="5145" y="317057"/>
                    <a:pt x="3558" y="336371"/>
                  </a:cubicBezTo>
                  <a:cubicBezTo>
                    <a:pt x="1971" y="355685"/>
                    <a:pt x="-3586" y="374735"/>
                    <a:pt x="3558" y="404633"/>
                  </a:cubicBezTo>
                  <a:cubicBezTo>
                    <a:pt x="10702" y="434531"/>
                    <a:pt x="32397" y="486919"/>
                    <a:pt x="46420" y="515758"/>
                  </a:cubicBezTo>
                  <a:cubicBezTo>
                    <a:pt x="60443" y="544597"/>
                    <a:pt x="71026" y="564177"/>
                    <a:pt x="87695" y="577671"/>
                  </a:cubicBezTo>
                  <a:cubicBezTo>
                    <a:pt x="104364" y="591165"/>
                    <a:pt x="125398" y="593943"/>
                    <a:pt x="146433" y="596721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39E023E4-51F8-41C9-B704-C5323B8DB1E9}"/>
                </a:ext>
              </a:extLst>
            </p:cNvPr>
            <p:cNvSpPr/>
            <p:nvPr/>
          </p:nvSpPr>
          <p:spPr>
            <a:xfrm>
              <a:off x="6604000" y="1589088"/>
              <a:ext cx="173038" cy="439737"/>
            </a:xfrm>
            <a:custGeom>
              <a:avLst/>
              <a:gdLst>
                <a:gd name="connsiteX0" fmla="*/ 173038 w 173038"/>
                <a:gd name="connsiteY0" fmla="*/ 0 h 439737"/>
                <a:gd name="connsiteX1" fmla="*/ 114300 w 173038"/>
                <a:gd name="connsiteY1" fmla="*/ 23812 h 439737"/>
                <a:gd name="connsiteX2" fmla="*/ 74613 w 173038"/>
                <a:gd name="connsiteY2" fmla="*/ 76200 h 439737"/>
                <a:gd name="connsiteX3" fmla="*/ 74613 w 173038"/>
                <a:gd name="connsiteY3" fmla="*/ 134937 h 439737"/>
                <a:gd name="connsiteX4" fmla="*/ 101600 w 173038"/>
                <a:gd name="connsiteY4" fmla="*/ 187325 h 439737"/>
                <a:gd name="connsiteX5" fmla="*/ 119063 w 173038"/>
                <a:gd name="connsiteY5" fmla="*/ 239712 h 439737"/>
                <a:gd name="connsiteX6" fmla="*/ 115888 w 173038"/>
                <a:gd name="connsiteY6" fmla="*/ 319087 h 439737"/>
                <a:gd name="connsiteX7" fmla="*/ 109538 w 173038"/>
                <a:gd name="connsiteY7" fmla="*/ 369887 h 439737"/>
                <a:gd name="connsiteX8" fmla="*/ 68263 w 173038"/>
                <a:gd name="connsiteY8" fmla="*/ 427037 h 439737"/>
                <a:gd name="connsiteX9" fmla="*/ 41275 w 173038"/>
                <a:gd name="connsiteY9" fmla="*/ 436562 h 439737"/>
                <a:gd name="connsiteX10" fmla="*/ 0 w 173038"/>
                <a:gd name="connsiteY10" fmla="*/ 439737 h 43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038" h="439737">
                  <a:moveTo>
                    <a:pt x="173038" y="0"/>
                  </a:moveTo>
                  <a:cubicBezTo>
                    <a:pt x="151871" y="5556"/>
                    <a:pt x="130704" y="11112"/>
                    <a:pt x="114300" y="23812"/>
                  </a:cubicBezTo>
                  <a:cubicBezTo>
                    <a:pt x="97896" y="36512"/>
                    <a:pt x="81227" y="57679"/>
                    <a:pt x="74613" y="76200"/>
                  </a:cubicBezTo>
                  <a:cubicBezTo>
                    <a:pt x="67999" y="94721"/>
                    <a:pt x="70115" y="116416"/>
                    <a:pt x="74613" y="134937"/>
                  </a:cubicBezTo>
                  <a:cubicBezTo>
                    <a:pt x="79111" y="153458"/>
                    <a:pt x="94192" y="169863"/>
                    <a:pt x="101600" y="187325"/>
                  </a:cubicBezTo>
                  <a:cubicBezTo>
                    <a:pt x="109008" y="204787"/>
                    <a:pt x="116682" y="217752"/>
                    <a:pt x="119063" y="239712"/>
                  </a:cubicBezTo>
                  <a:cubicBezTo>
                    <a:pt x="121444" y="261672"/>
                    <a:pt x="117475" y="297391"/>
                    <a:pt x="115888" y="319087"/>
                  </a:cubicBezTo>
                  <a:cubicBezTo>
                    <a:pt x="114301" y="340783"/>
                    <a:pt x="117475" y="351895"/>
                    <a:pt x="109538" y="369887"/>
                  </a:cubicBezTo>
                  <a:cubicBezTo>
                    <a:pt x="101600" y="387879"/>
                    <a:pt x="79640" y="415925"/>
                    <a:pt x="68263" y="427037"/>
                  </a:cubicBezTo>
                  <a:cubicBezTo>
                    <a:pt x="56886" y="438150"/>
                    <a:pt x="52652" y="434445"/>
                    <a:pt x="41275" y="436562"/>
                  </a:cubicBezTo>
                  <a:cubicBezTo>
                    <a:pt x="29898" y="438679"/>
                    <a:pt x="8996" y="439208"/>
                    <a:pt x="0" y="43973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9D5303ED-D038-4C17-8BC2-593849CA0389}"/>
                </a:ext>
              </a:extLst>
            </p:cNvPr>
            <p:cNvSpPr/>
            <p:nvPr/>
          </p:nvSpPr>
          <p:spPr>
            <a:xfrm>
              <a:off x="6778625" y="1587500"/>
              <a:ext cx="323850" cy="136961"/>
            </a:xfrm>
            <a:custGeom>
              <a:avLst/>
              <a:gdLst>
                <a:gd name="connsiteX0" fmla="*/ 0 w 323850"/>
                <a:gd name="connsiteY0" fmla="*/ 0 h 136961"/>
                <a:gd name="connsiteX1" fmla="*/ 87313 w 323850"/>
                <a:gd name="connsiteY1" fmla="*/ 60325 h 136961"/>
                <a:gd name="connsiteX2" fmla="*/ 176213 w 323850"/>
                <a:gd name="connsiteY2" fmla="*/ 111125 h 136961"/>
                <a:gd name="connsiteX3" fmla="*/ 255588 w 323850"/>
                <a:gd name="connsiteY3" fmla="*/ 134938 h 136961"/>
                <a:gd name="connsiteX4" fmla="*/ 268288 w 323850"/>
                <a:gd name="connsiteY4" fmla="*/ 134938 h 136961"/>
                <a:gd name="connsiteX5" fmla="*/ 323850 w 323850"/>
                <a:gd name="connsiteY5" fmla="*/ 128588 h 13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136961">
                  <a:moveTo>
                    <a:pt x="0" y="0"/>
                  </a:moveTo>
                  <a:cubicBezTo>
                    <a:pt x="28972" y="20902"/>
                    <a:pt x="57944" y="41804"/>
                    <a:pt x="87313" y="60325"/>
                  </a:cubicBezTo>
                  <a:cubicBezTo>
                    <a:pt x="116682" y="78846"/>
                    <a:pt x="148167" y="98690"/>
                    <a:pt x="176213" y="111125"/>
                  </a:cubicBezTo>
                  <a:cubicBezTo>
                    <a:pt x="204259" y="123560"/>
                    <a:pt x="240242" y="130969"/>
                    <a:pt x="255588" y="134938"/>
                  </a:cubicBezTo>
                  <a:cubicBezTo>
                    <a:pt x="270934" y="138907"/>
                    <a:pt x="256911" y="135996"/>
                    <a:pt x="268288" y="134938"/>
                  </a:cubicBezTo>
                  <a:cubicBezTo>
                    <a:pt x="279665" y="133880"/>
                    <a:pt x="301757" y="131234"/>
                    <a:pt x="323850" y="12858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3CAC9B2-1E17-42DB-ADB6-2974A5EC7EB6}"/>
                </a:ext>
              </a:extLst>
            </p:cNvPr>
            <p:cNvSpPr/>
            <p:nvPr/>
          </p:nvSpPr>
          <p:spPr>
            <a:xfrm>
              <a:off x="7100888" y="1460500"/>
              <a:ext cx="82153" cy="258557"/>
            </a:xfrm>
            <a:custGeom>
              <a:avLst/>
              <a:gdLst>
                <a:gd name="connsiteX0" fmla="*/ 6350 w 82153"/>
                <a:gd name="connsiteY0" fmla="*/ 0 h 258557"/>
                <a:gd name="connsiteX1" fmla="*/ 50800 w 82153"/>
                <a:gd name="connsiteY1" fmla="*/ 55563 h 258557"/>
                <a:gd name="connsiteX2" fmla="*/ 65087 w 82153"/>
                <a:gd name="connsiteY2" fmla="*/ 109538 h 258557"/>
                <a:gd name="connsiteX3" fmla="*/ 65087 w 82153"/>
                <a:gd name="connsiteY3" fmla="*/ 142875 h 258557"/>
                <a:gd name="connsiteX4" fmla="*/ 71437 w 82153"/>
                <a:gd name="connsiteY4" fmla="*/ 155575 h 258557"/>
                <a:gd name="connsiteX5" fmla="*/ 80962 w 82153"/>
                <a:gd name="connsiteY5" fmla="*/ 180975 h 258557"/>
                <a:gd name="connsiteX6" fmla="*/ 80962 w 82153"/>
                <a:gd name="connsiteY6" fmla="*/ 207963 h 258557"/>
                <a:gd name="connsiteX7" fmla="*/ 71437 w 82153"/>
                <a:gd name="connsiteY7" fmla="*/ 238125 h 258557"/>
                <a:gd name="connsiteX8" fmla="*/ 44450 w 82153"/>
                <a:gd name="connsiteY8" fmla="*/ 257175 h 258557"/>
                <a:gd name="connsiteX9" fmla="*/ 0 w 82153"/>
                <a:gd name="connsiteY9" fmla="*/ 255588 h 25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53" h="258557">
                  <a:moveTo>
                    <a:pt x="6350" y="0"/>
                  </a:moveTo>
                  <a:cubicBezTo>
                    <a:pt x="23680" y="18653"/>
                    <a:pt x="41011" y="37307"/>
                    <a:pt x="50800" y="55563"/>
                  </a:cubicBezTo>
                  <a:cubicBezTo>
                    <a:pt x="60589" y="73819"/>
                    <a:pt x="62706" y="94986"/>
                    <a:pt x="65087" y="109538"/>
                  </a:cubicBezTo>
                  <a:cubicBezTo>
                    <a:pt x="67468" y="124090"/>
                    <a:pt x="64029" y="135202"/>
                    <a:pt x="65087" y="142875"/>
                  </a:cubicBezTo>
                  <a:cubicBezTo>
                    <a:pt x="66145" y="150548"/>
                    <a:pt x="68791" y="149225"/>
                    <a:pt x="71437" y="155575"/>
                  </a:cubicBezTo>
                  <a:cubicBezTo>
                    <a:pt x="74083" y="161925"/>
                    <a:pt x="79374" y="172244"/>
                    <a:pt x="80962" y="180975"/>
                  </a:cubicBezTo>
                  <a:cubicBezTo>
                    <a:pt x="82550" y="189706"/>
                    <a:pt x="82550" y="198438"/>
                    <a:pt x="80962" y="207963"/>
                  </a:cubicBezTo>
                  <a:cubicBezTo>
                    <a:pt x="79375" y="217488"/>
                    <a:pt x="77522" y="229923"/>
                    <a:pt x="71437" y="238125"/>
                  </a:cubicBezTo>
                  <a:cubicBezTo>
                    <a:pt x="65352" y="246327"/>
                    <a:pt x="56356" y="254265"/>
                    <a:pt x="44450" y="257175"/>
                  </a:cubicBezTo>
                  <a:cubicBezTo>
                    <a:pt x="32544" y="260086"/>
                    <a:pt x="16272" y="257837"/>
                    <a:pt x="0" y="25558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73BC1B8A-35F8-42D9-A155-EF967A021282}"/>
                </a:ext>
              </a:extLst>
            </p:cNvPr>
            <p:cNvSpPr/>
            <p:nvPr/>
          </p:nvSpPr>
          <p:spPr>
            <a:xfrm>
              <a:off x="6970713" y="1527175"/>
              <a:ext cx="153987" cy="176213"/>
            </a:xfrm>
            <a:custGeom>
              <a:avLst/>
              <a:gdLst>
                <a:gd name="connsiteX0" fmla="*/ 0 w 153987"/>
                <a:gd name="connsiteY0" fmla="*/ 0 h 176213"/>
                <a:gd name="connsiteX1" fmla="*/ 53975 w 153987"/>
                <a:gd name="connsiteY1" fmla="*/ 65088 h 176213"/>
                <a:gd name="connsiteX2" fmla="*/ 84137 w 153987"/>
                <a:gd name="connsiteY2" fmla="*/ 117475 h 176213"/>
                <a:gd name="connsiteX3" fmla="*/ 130175 w 153987"/>
                <a:gd name="connsiteY3" fmla="*/ 163513 h 176213"/>
                <a:gd name="connsiteX4" fmla="*/ 153987 w 153987"/>
                <a:gd name="connsiteY4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87" h="176213">
                  <a:moveTo>
                    <a:pt x="0" y="0"/>
                  </a:moveTo>
                  <a:cubicBezTo>
                    <a:pt x="19976" y="22754"/>
                    <a:pt x="39952" y="45509"/>
                    <a:pt x="53975" y="65088"/>
                  </a:cubicBezTo>
                  <a:cubicBezTo>
                    <a:pt x="67998" y="84667"/>
                    <a:pt x="71437" y="101071"/>
                    <a:pt x="84137" y="117475"/>
                  </a:cubicBezTo>
                  <a:cubicBezTo>
                    <a:pt x="96837" y="133879"/>
                    <a:pt x="118533" y="153723"/>
                    <a:pt x="130175" y="163513"/>
                  </a:cubicBezTo>
                  <a:cubicBezTo>
                    <a:pt x="141817" y="173303"/>
                    <a:pt x="147902" y="174758"/>
                    <a:pt x="153987" y="17621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AFCB5EF-30CA-4E6D-89FF-FA8FEE8263C6}"/>
                </a:ext>
              </a:extLst>
            </p:cNvPr>
            <p:cNvSpPr/>
            <p:nvPr/>
          </p:nvSpPr>
          <p:spPr>
            <a:xfrm>
              <a:off x="6711950" y="1689075"/>
              <a:ext cx="341313" cy="69875"/>
            </a:xfrm>
            <a:custGeom>
              <a:avLst/>
              <a:gdLst>
                <a:gd name="connsiteX0" fmla="*/ 0 w 341313"/>
                <a:gd name="connsiteY0" fmla="*/ 69875 h 69875"/>
                <a:gd name="connsiteX1" fmla="*/ 84138 w 341313"/>
                <a:gd name="connsiteY1" fmla="*/ 28600 h 69875"/>
                <a:gd name="connsiteX2" fmla="*/ 115888 w 341313"/>
                <a:gd name="connsiteY2" fmla="*/ 25 h 69875"/>
                <a:gd name="connsiteX3" fmla="*/ 193675 w 341313"/>
                <a:gd name="connsiteY3" fmla="*/ 33363 h 69875"/>
                <a:gd name="connsiteX4" fmla="*/ 277813 w 341313"/>
                <a:gd name="connsiteY4" fmla="*/ 58763 h 69875"/>
                <a:gd name="connsiteX5" fmla="*/ 341313 w 341313"/>
                <a:gd name="connsiteY5" fmla="*/ 54000 h 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313" h="69875">
                  <a:moveTo>
                    <a:pt x="0" y="69875"/>
                  </a:moveTo>
                  <a:cubicBezTo>
                    <a:pt x="32411" y="55058"/>
                    <a:pt x="64823" y="40242"/>
                    <a:pt x="84138" y="28600"/>
                  </a:cubicBezTo>
                  <a:cubicBezTo>
                    <a:pt x="103453" y="16958"/>
                    <a:pt x="97632" y="-769"/>
                    <a:pt x="115888" y="25"/>
                  </a:cubicBezTo>
                  <a:cubicBezTo>
                    <a:pt x="134144" y="819"/>
                    <a:pt x="166688" y="23573"/>
                    <a:pt x="193675" y="33363"/>
                  </a:cubicBezTo>
                  <a:cubicBezTo>
                    <a:pt x="220662" y="43153"/>
                    <a:pt x="253207" y="55324"/>
                    <a:pt x="277813" y="58763"/>
                  </a:cubicBezTo>
                  <a:cubicBezTo>
                    <a:pt x="302419" y="62202"/>
                    <a:pt x="321866" y="58101"/>
                    <a:pt x="341313" y="540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86F1DB3C-254A-4DF2-865E-A4566A6CE0D2}"/>
                </a:ext>
              </a:extLst>
            </p:cNvPr>
            <p:cNvSpPr/>
            <p:nvPr/>
          </p:nvSpPr>
          <p:spPr>
            <a:xfrm>
              <a:off x="7075488" y="1601788"/>
              <a:ext cx="147640" cy="158755"/>
            </a:xfrm>
            <a:custGeom>
              <a:avLst/>
              <a:gdLst>
                <a:gd name="connsiteX0" fmla="*/ 103187 w 147640"/>
                <a:gd name="connsiteY0" fmla="*/ 0 h 158755"/>
                <a:gd name="connsiteX1" fmla="*/ 142875 w 147640"/>
                <a:gd name="connsiteY1" fmla="*/ 31750 h 158755"/>
                <a:gd name="connsiteX2" fmla="*/ 146050 w 147640"/>
                <a:gd name="connsiteY2" fmla="*/ 69850 h 158755"/>
                <a:gd name="connsiteX3" fmla="*/ 134937 w 147640"/>
                <a:gd name="connsiteY3" fmla="*/ 106362 h 158755"/>
                <a:gd name="connsiteX4" fmla="*/ 104775 w 147640"/>
                <a:gd name="connsiteY4" fmla="*/ 141287 h 158755"/>
                <a:gd name="connsiteX5" fmla="*/ 61912 w 147640"/>
                <a:gd name="connsiteY5" fmla="*/ 158750 h 158755"/>
                <a:gd name="connsiteX6" fmla="*/ 28575 w 147640"/>
                <a:gd name="connsiteY6" fmla="*/ 142875 h 158755"/>
                <a:gd name="connsiteX7" fmla="*/ 0 w 147640"/>
                <a:gd name="connsiteY7" fmla="*/ 117475 h 15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40" h="158755">
                  <a:moveTo>
                    <a:pt x="103187" y="0"/>
                  </a:moveTo>
                  <a:cubicBezTo>
                    <a:pt x="119459" y="10054"/>
                    <a:pt x="135731" y="20108"/>
                    <a:pt x="142875" y="31750"/>
                  </a:cubicBezTo>
                  <a:cubicBezTo>
                    <a:pt x="150019" y="43392"/>
                    <a:pt x="147373" y="57415"/>
                    <a:pt x="146050" y="69850"/>
                  </a:cubicBezTo>
                  <a:cubicBezTo>
                    <a:pt x="144727" y="82285"/>
                    <a:pt x="141816" y="94456"/>
                    <a:pt x="134937" y="106362"/>
                  </a:cubicBezTo>
                  <a:cubicBezTo>
                    <a:pt x="128058" y="118268"/>
                    <a:pt x="116946" y="132556"/>
                    <a:pt x="104775" y="141287"/>
                  </a:cubicBezTo>
                  <a:cubicBezTo>
                    <a:pt x="92604" y="150018"/>
                    <a:pt x="74612" y="158485"/>
                    <a:pt x="61912" y="158750"/>
                  </a:cubicBezTo>
                  <a:cubicBezTo>
                    <a:pt x="49212" y="159015"/>
                    <a:pt x="38894" y="149754"/>
                    <a:pt x="28575" y="142875"/>
                  </a:cubicBezTo>
                  <a:cubicBezTo>
                    <a:pt x="18256" y="135996"/>
                    <a:pt x="3440" y="123296"/>
                    <a:pt x="0" y="11747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9DAA786E-EBA4-47FC-BAEB-85D1AEE20A08}"/>
                </a:ext>
              </a:extLst>
            </p:cNvPr>
            <p:cNvSpPr/>
            <p:nvPr/>
          </p:nvSpPr>
          <p:spPr>
            <a:xfrm>
              <a:off x="5092584" y="1685395"/>
              <a:ext cx="2603500" cy="1303867"/>
            </a:xfrm>
            <a:custGeom>
              <a:avLst/>
              <a:gdLst>
                <a:gd name="connsiteX0" fmla="*/ 2603500 w 2603500"/>
                <a:gd name="connsiteY0" fmla="*/ 0 h 1303867"/>
                <a:gd name="connsiteX1" fmla="*/ 2429934 w 2603500"/>
                <a:gd name="connsiteY1" fmla="*/ 33867 h 1303867"/>
                <a:gd name="connsiteX2" fmla="*/ 2205567 w 2603500"/>
                <a:gd name="connsiteY2" fmla="*/ 186267 h 1303867"/>
                <a:gd name="connsiteX3" fmla="*/ 2015067 w 2603500"/>
                <a:gd name="connsiteY3" fmla="*/ 325967 h 1303867"/>
                <a:gd name="connsiteX4" fmla="*/ 1866900 w 2603500"/>
                <a:gd name="connsiteY4" fmla="*/ 440267 h 1303867"/>
                <a:gd name="connsiteX5" fmla="*/ 1689100 w 2603500"/>
                <a:gd name="connsiteY5" fmla="*/ 512234 h 1303867"/>
                <a:gd name="connsiteX6" fmla="*/ 1540934 w 2603500"/>
                <a:gd name="connsiteY6" fmla="*/ 567267 h 1303867"/>
                <a:gd name="connsiteX7" fmla="*/ 1341967 w 2603500"/>
                <a:gd name="connsiteY7" fmla="*/ 609600 h 1303867"/>
                <a:gd name="connsiteX8" fmla="*/ 1210734 w 2603500"/>
                <a:gd name="connsiteY8" fmla="*/ 690034 h 1303867"/>
                <a:gd name="connsiteX9" fmla="*/ 973667 w 2603500"/>
                <a:gd name="connsiteY9" fmla="*/ 838200 h 1303867"/>
                <a:gd name="connsiteX10" fmla="*/ 787400 w 2603500"/>
                <a:gd name="connsiteY10" fmla="*/ 977900 h 1303867"/>
                <a:gd name="connsiteX11" fmla="*/ 584200 w 2603500"/>
                <a:gd name="connsiteY11" fmla="*/ 1024467 h 1303867"/>
                <a:gd name="connsiteX12" fmla="*/ 376767 w 2603500"/>
                <a:gd name="connsiteY12" fmla="*/ 1071034 h 1303867"/>
                <a:gd name="connsiteX13" fmla="*/ 215900 w 2603500"/>
                <a:gd name="connsiteY13" fmla="*/ 1151467 h 1303867"/>
                <a:gd name="connsiteX14" fmla="*/ 0 w 2603500"/>
                <a:gd name="connsiteY14" fmla="*/ 1303867 h 130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3500" h="1303867">
                  <a:moveTo>
                    <a:pt x="2603500" y="0"/>
                  </a:moveTo>
                  <a:cubicBezTo>
                    <a:pt x="2549878" y="1411"/>
                    <a:pt x="2496256" y="2823"/>
                    <a:pt x="2429934" y="33867"/>
                  </a:cubicBezTo>
                  <a:cubicBezTo>
                    <a:pt x="2363612" y="64912"/>
                    <a:pt x="2274711" y="137584"/>
                    <a:pt x="2205567" y="186267"/>
                  </a:cubicBezTo>
                  <a:cubicBezTo>
                    <a:pt x="2136423" y="234950"/>
                    <a:pt x="2071511" y="283634"/>
                    <a:pt x="2015067" y="325967"/>
                  </a:cubicBezTo>
                  <a:cubicBezTo>
                    <a:pt x="1958623" y="368300"/>
                    <a:pt x="1921228" y="409223"/>
                    <a:pt x="1866900" y="440267"/>
                  </a:cubicBezTo>
                  <a:cubicBezTo>
                    <a:pt x="1812572" y="471312"/>
                    <a:pt x="1743428" y="491067"/>
                    <a:pt x="1689100" y="512234"/>
                  </a:cubicBezTo>
                  <a:cubicBezTo>
                    <a:pt x="1634772" y="533401"/>
                    <a:pt x="1598789" y="551039"/>
                    <a:pt x="1540934" y="567267"/>
                  </a:cubicBezTo>
                  <a:cubicBezTo>
                    <a:pt x="1483079" y="583495"/>
                    <a:pt x="1397000" y="589139"/>
                    <a:pt x="1341967" y="609600"/>
                  </a:cubicBezTo>
                  <a:cubicBezTo>
                    <a:pt x="1286934" y="630061"/>
                    <a:pt x="1210734" y="690034"/>
                    <a:pt x="1210734" y="690034"/>
                  </a:cubicBezTo>
                  <a:cubicBezTo>
                    <a:pt x="1149351" y="728134"/>
                    <a:pt x="1044223" y="790222"/>
                    <a:pt x="973667" y="838200"/>
                  </a:cubicBezTo>
                  <a:cubicBezTo>
                    <a:pt x="903111" y="886178"/>
                    <a:pt x="852311" y="946856"/>
                    <a:pt x="787400" y="977900"/>
                  </a:cubicBezTo>
                  <a:cubicBezTo>
                    <a:pt x="722489" y="1008945"/>
                    <a:pt x="584200" y="1024467"/>
                    <a:pt x="584200" y="1024467"/>
                  </a:cubicBezTo>
                  <a:cubicBezTo>
                    <a:pt x="515761" y="1039989"/>
                    <a:pt x="438150" y="1049867"/>
                    <a:pt x="376767" y="1071034"/>
                  </a:cubicBezTo>
                  <a:cubicBezTo>
                    <a:pt x="315384" y="1092201"/>
                    <a:pt x="278694" y="1112662"/>
                    <a:pt x="215900" y="1151467"/>
                  </a:cubicBezTo>
                  <a:cubicBezTo>
                    <a:pt x="153105" y="1190273"/>
                    <a:pt x="76552" y="1247070"/>
                    <a:pt x="0" y="13038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F17216BA-2DF8-4031-9A5A-F08C6175A3C2}"/>
                </a:ext>
              </a:extLst>
            </p:cNvPr>
            <p:cNvSpPr/>
            <p:nvPr/>
          </p:nvSpPr>
          <p:spPr>
            <a:xfrm>
              <a:off x="3733800" y="2988733"/>
              <a:ext cx="1358900" cy="476250"/>
            </a:xfrm>
            <a:custGeom>
              <a:avLst/>
              <a:gdLst>
                <a:gd name="connsiteX0" fmla="*/ 0 w 1358900"/>
                <a:gd name="connsiteY0" fmla="*/ 476250 h 476250"/>
                <a:gd name="connsiteX1" fmla="*/ 131233 w 1358900"/>
                <a:gd name="connsiteY1" fmla="*/ 427567 h 476250"/>
                <a:gd name="connsiteX2" fmla="*/ 503767 w 1358900"/>
                <a:gd name="connsiteY2" fmla="*/ 298450 h 476250"/>
                <a:gd name="connsiteX3" fmla="*/ 787400 w 1358900"/>
                <a:gd name="connsiteY3" fmla="*/ 192617 h 476250"/>
                <a:gd name="connsiteX4" fmla="*/ 1130300 w 1358900"/>
                <a:gd name="connsiteY4" fmla="*/ 93134 h 476250"/>
                <a:gd name="connsiteX5" fmla="*/ 1312333 w 1358900"/>
                <a:gd name="connsiteY5" fmla="*/ 33867 h 476250"/>
                <a:gd name="connsiteX6" fmla="*/ 1358900 w 1358900"/>
                <a:gd name="connsiteY6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76250">
                  <a:moveTo>
                    <a:pt x="0" y="476250"/>
                  </a:moveTo>
                  <a:cubicBezTo>
                    <a:pt x="23636" y="466725"/>
                    <a:pt x="131233" y="427567"/>
                    <a:pt x="131233" y="427567"/>
                  </a:cubicBezTo>
                  <a:lnTo>
                    <a:pt x="503767" y="298450"/>
                  </a:lnTo>
                  <a:cubicBezTo>
                    <a:pt x="613128" y="259292"/>
                    <a:pt x="682978" y="226836"/>
                    <a:pt x="787400" y="192617"/>
                  </a:cubicBezTo>
                  <a:cubicBezTo>
                    <a:pt x="891822" y="158398"/>
                    <a:pt x="1042811" y="119592"/>
                    <a:pt x="1130300" y="93134"/>
                  </a:cubicBezTo>
                  <a:cubicBezTo>
                    <a:pt x="1217789" y="66676"/>
                    <a:pt x="1274233" y="49389"/>
                    <a:pt x="1312333" y="33867"/>
                  </a:cubicBezTo>
                  <a:cubicBezTo>
                    <a:pt x="1350433" y="18345"/>
                    <a:pt x="1358900" y="0"/>
                    <a:pt x="1358900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08B68446-4B42-44BF-8B74-E5815C46D95D}"/>
                </a:ext>
              </a:extLst>
            </p:cNvPr>
            <p:cNvSpPr/>
            <p:nvPr/>
          </p:nvSpPr>
          <p:spPr>
            <a:xfrm>
              <a:off x="5862668" y="2429933"/>
              <a:ext cx="1706532" cy="1484654"/>
            </a:xfrm>
            <a:custGeom>
              <a:avLst/>
              <a:gdLst>
                <a:gd name="connsiteX0" fmla="*/ 931832 w 1706532"/>
                <a:gd name="connsiteY0" fmla="*/ 0 h 1484654"/>
                <a:gd name="connsiteX1" fmla="*/ 669365 w 1706532"/>
                <a:gd name="connsiteY1" fmla="*/ 131234 h 1484654"/>
                <a:gd name="connsiteX2" fmla="*/ 343399 w 1706532"/>
                <a:gd name="connsiteY2" fmla="*/ 325967 h 1484654"/>
                <a:gd name="connsiteX3" fmla="*/ 59765 w 1706532"/>
                <a:gd name="connsiteY3" fmla="*/ 664634 h 1484654"/>
                <a:gd name="connsiteX4" fmla="*/ 499 w 1706532"/>
                <a:gd name="connsiteY4" fmla="*/ 901700 h 1484654"/>
                <a:gd name="connsiteX5" fmla="*/ 42832 w 1706532"/>
                <a:gd name="connsiteY5" fmla="*/ 1096434 h 1484654"/>
                <a:gd name="connsiteX6" fmla="*/ 220632 w 1706532"/>
                <a:gd name="connsiteY6" fmla="*/ 1333500 h 1484654"/>
                <a:gd name="connsiteX7" fmla="*/ 614332 w 1706532"/>
                <a:gd name="connsiteY7" fmla="*/ 1460500 h 1484654"/>
                <a:gd name="connsiteX8" fmla="*/ 1063065 w 1706532"/>
                <a:gd name="connsiteY8" fmla="*/ 1477434 h 1484654"/>
                <a:gd name="connsiteX9" fmla="*/ 1706532 w 1706532"/>
                <a:gd name="connsiteY9" fmla="*/ 1375834 h 148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6532" h="1484654">
                  <a:moveTo>
                    <a:pt x="931832" y="0"/>
                  </a:moveTo>
                  <a:cubicBezTo>
                    <a:pt x="849634" y="38453"/>
                    <a:pt x="767437" y="76906"/>
                    <a:pt x="669365" y="131234"/>
                  </a:cubicBezTo>
                  <a:cubicBezTo>
                    <a:pt x="571293" y="185562"/>
                    <a:pt x="444999" y="237067"/>
                    <a:pt x="343399" y="325967"/>
                  </a:cubicBezTo>
                  <a:cubicBezTo>
                    <a:pt x="241799" y="414867"/>
                    <a:pt x="116915" y="568679"/>
                    <a:pt x="59765" y="664634"/>
                  </a:cubicBezTo>
                  <a:cubicBezTo>
                    <a:pt x="2615" y="760589"/>
                    <a:pt x="3321" y="829733"/>
                    <a:pt x="499" y="901700"/>
                  </a:cubicBezTo>
                  <a:cubicBezTo>
                    <a:pt x="-2323" y="973667"/>
                    <a:pt x="6143" y="1024467"/>
                    <a:pt x="42832" y="1096434"/>
                  </a:cubicBezTo>
                  <a:cubicBezTo>
                    <a:pt x="79521" y="1168401"/>
                    <a:pt x="125382" y="1272822"/>
                    <a:pt x="220632" y="1333500"/>
                  </a:cubicBezTo>
                  <a:cubicBezTo>
                    <a:pt x="315882" y="1394178"/>
                    <a:pt x="473927" y="1436511"/>
                    <a:pt x="614332" y="1460500"/>
                  </a:cubicBezTo>
                  <a:cubicBezTo>
                    <a:pt x="754737" y="1484489"/>
                    <a:pt x="881032" y="1491545"/>
                    <a:pt x="1063065" y="1477434"/>
                  </a:cubicBezTo>
                  <a:cubicBezTo>
                    <a:pt x="1245098" y="1463323"/>
                    <a:pt x="1475815" y="1419578"/>
                    <a:pt x="1706532" y="1375834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36C7DA8B-C7A0-49BB-A8A3-A3F6D927D6D7}"/>
                </a:ext>
              </a:extLst>
            </p:cNvPr>
            <p:cNvSpPr/>
            <p:nvPr/>
          </p:nvSpPr>
          <p:spPr>
            <a:xfrm>
              <a:off x="6704937" y="2432050"/>
              <a:ext cx="1094451" cy="810284"/>
            </a:xfrm>
            <a:custGeom>
              <a:avLst/>
              <a:gdLst>
                <a:gd name="connsiteX0" fmla="*/ 97501 w 1094451"/>
                <a:gd name="connsiteY0" fmla="*/ 0 h 810284"/>
                <a:gd name="connsiteX1" fmla="*/ 54638 w 1094451"/>
                <a:gd name="connsiteY1" fmla="*/ 138113 h 810284"/>
                <a:gd name="connsiteX2" fmla="*/ 11776 w 1094451"/>
                <a:gd name="connsiteY2" fmla="*/ 312738 h 810284"/>
                <a:gd name="connsiteX3" fmla="*/ 30826 w 1094451"/>
                <a:gd name="connsiteY3" fmla="*/ 549275 h 810284"/>
                <a:gd name="connsiteX4" fmla="*/ 326101 w 1094451"/>
                <a:gd name="connsiteY4" fmla="*/ 787400 h 810284"/>
                <a:gd name="connsiteX5" fmla="*/ 651538 w 1094451"/>
                <a:gd name="connsiteY5" fmla="*/ 800100 h 810284"/>
                <a:gd name="connsiteX6" fmla="*/ 962688 w 1094451"/>
                <a:gd name="connsiteY6" fmla="*/ 781050 h 810284"/>
                <a:gd name="connsiteX7" fmla="*/ 1094451 w 1094451"/>
                <a:gd name="connsiteY7" fmla="*/ 758825 h 81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451" h="810284">
                  <a:moveTo>
                    <a:pt x="97501" y="0"/>
                  </a:moveTo>
                  <a:cubicBezTo>
                    <a:pt x="83213" y="42995"/>
                    <a:pt x="68925" y="85990"/>
                    <a:pt x="54638" y="138113"/>
                  </a:cubicBezTo>
                  <a:cubicBezTo>
                    <a:pt x="40351" y="190236"/>
                    <a:pt x="15745" y="244211"/>
                    <a:pt x="11776" y="312738"/>
                  </a:cubicBezTo>
                  <a:cubicBezTo>
                    <a:pt x="7807" y="381265"/>
                    <a:pt x="-21562" y="470165"/>
                    <a:pt x="30826" y="549275"/>
                  </a:cubicBezTo>
                  <a:cubicBezTo>
                    <a:pt x="83213" y="628385"/>
                    <a:pt x="222649" y="745596"/>
                    <a:pt x="326101" y="787400"/>
                  </a:cubicBezTo>
                  <a:cubicBezTo>
                    <a:pt x="429553" y="829204"/>
                    <a:pt x="545440" y="801158"/>
                    <a:pt x="651538" y="800100"/>
                  </a:cubicBezTo>
                  <a:cubicBezTo>
                    <a:pt x="757636" y="799042"/>
                    <a:pt x="888869" y="787929"/>
                    <a:pt x="962688" y="781050"/>
                  </a:cubicBezTo>
                  <a:cubicBezTo>
                    <a:pt x="1036507" y="774171"/>
                    <a:pt x="1065479" y="766498"/>
                    <a:pt x="1094451" y="758825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DECADD1-7C7A-4E78-A1A3-E27B4554DF3E}"/>
                </a:ext>
              </a:extLst>
            </p:cNvPr>
            <p:cNvSpPr/>
            <p:nvPr/>
          </p:nvSpPr>
          <p:spPr>
            <a:xfrm>
              <a:off x="7810500" y="2679700"/>
              <a:ext cx="2568575" cy="514350"/>
            </a:xfrm>
            <a:custGeom>
              <a:avLst/>
              <a:gdLst>
                <a:gd name="connsiteX0" fmla="*/ 2568575 w 2568575"/>
                <a:gd name="connsiteY0" fmla="*/ 0 h 514350"/>
                <a:gd name="connsiteX1" fmla="*/ 2174875 w 2568575"/>
                <a:gd name="connsiteY1" fmla="*/ 107950 h 514350"/>
                <a:gd name="connsiteX2" fmla="*/ 1419225 w 2568575"/>
                <a:gd name="connsiteY2" fmla="*/ 282575 h 514350"/>
                <a:gd name="connsiteX3" fmla="*/ 917575 w 2568575"/>
                <a:gd name="connsiteY3" fmla="*/ 384175 h 514350"/>
                <a:gd name="connsiteX4" fmla="*/ 425450 w 2568575"/>
                <a:gd name="connsiteY4" fmla="*/ 454025 h 514350"/>
                <a:gd name="connsiteX5" fmla="*/ 193675 w 2568575"/>
                <a:gd name="connsiteY5" fmla="*/ 495300 h 514350"/>
                <a:gd name="connsiteX6" fmla="*/ 0 w 2568575"/>
                <a:gd name="connsiteY6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8575" h="514350">
                  <a:moveTo>
                    <a:pt x="2568575" y="0"/>
                  </a:moveTo>
                  <a:cubicBezTo>
                    <a:pt x="2467504" y="30427"/>
                    <a:pt x="2366433" y="60854"/>
                    <a:pt x="2174875" y="107950"/>
                  </a:cubicBezTo>
                  <a:cubicBezTo>
                    <a:pt x="1983317" y="155046"/>
                    <a:pt x="1628775" y="236538"/>
                    <a:pt x="1419225" y="282575"/>
                  </a:cubicBezTo>
                  <a:cubicBezTo>
                    <a:pt x="1209675" y="328613"/>
                    <a:pt x="1083204" y="355600"/>
                    <a:pt x="917575" y="384175"/>
                  </a:cubicBezTo>
                  <a:cubicBezTo>
                    <a:pt x="751946" y="412750"/>
                    <a:pt x="546100" y="435504"/>
                    <a:pt x="425450" y="454025"/>
                  </a:cubicBezTo>
                  <a:cubicBezTo>
                    <a:pt x="304800" y="472546"/>
                    <a:pt x="264583" y="485246"/>
                    <a:pt x="193675" y="495300"/>
                  </a:cubicBezTo>
                  <a:cubicBezTo>
                    <a:pt x="122767" y="505354"/>
                    <a:pt x="61383" y="509852"/>
                    <a:pt x="0" y="51435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FB29CEAE-D21B-4E0A-A909-237CFE8BCADE}"/>
                </a:ext>
              </a:extLst>
            </p:cNvPr>
            <p:cNvSpPr/>
            <p:nvPr/>
          </p:nvSpPr>
          <p:spPr>
            <a:xfrm>
              <a:off x="7572375" y="2809875"/>
              <a:ext cx="3330575" cy="984250"/>
            </a:xfrm>
            <a:custGeom>
              <a:avLst/>
              <a:gdLst>
                <a:gd name="connsiteX0" fmla="*/ 3330575 w 3330575"/>
                <a:gd name="connsiteY0" fmla="*/ 0 h 984250"/>
                <a:gd name="connsiteX1" fmla="*/ 2946400 w 3330575"/>
                <a:gd name="connsiteY1" fmla="*/ 174625 h 984250"/>
                <a:gd name="connsiteX2" fmla="*/ 2054225 w 3330575"/>
                <a:gd name="connsiteY2" fmla="*/ 454025 h 984250"/>
                <a:gd name="connsiteX3" fmla="*/ 1301750 w 3330575"/>
                <a:gd name="connsiteY3" fmla="*/ 673100 h 984250"/>
                <a:gd name="connsiteX4" fmla="*/ 492125 w 3330575"/>
                <a:gd name="connsiteY4" fmla="*/ 860425 h 984250"/>
                <a:gd name="connsiteX5" fmla="*/ 0 w 3330575"/>
                <a:gd name="connsiteY5" fmla="*/ 98425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0575" h="984250">
                  <a:moveTo>
                    <a:pt x="3330575" y="0"/>
                  </a:moveTo>
                  <a:cubicBezTo>
                    <a:pt x="3244850" y="49477"/>
                    <a:pt x="3159125" y="98954"/>
                    <a:pt x="2946400" y="174625"/>
                  </a:cubicBezTo>
                  <a:cubicBezTo>
                    <a:pt x="2733675" y="250296"/>
                    <a:pt x="2328333" y="370946"/>
                    <a:pt x="2054225" y="454025"/>
                  </a:cubicBezTo>
                  <a:cubicBezTo>
                    <a:pt x="1780117" y="537104"/>
                    <a:pt x="1562100" y="605367"/>
                    <a:pt x="1301750" y="673100"/>
                  </a:cubicBezTo>
                  <a:cubicBezTo>
                    <a:pt x="1041400" y="740833"/>
                    <a:pt x="709083" y="808567"/>
                    <a:pt x="492125" y="860425"/>
                  </a:cubicBezTo>
                  <a:cubicBezTo>
                    <a:pt x="275167" y="912283"/>
                    <a:pt x="84667" y="962554"/>
                    <a:pt x="0" y="98425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693D9F42-5A30-4612-9533-74BB3E48CBD7}"/>
                </a:ext>
              </a:extLst>
            </p:cNvPr>
            <p:cNvSpPr/>
            <p:nvPr/>
          </p:nvSpPr>
          <p:spPr>
            <a:xfrm>
              <a:off x="6776720" y="2707640"/>
              <a:ext cx="3703320" cy="605299"/>
            </a:xfrm>
            <a:custGeom>
              <a:avLst/>
              <a:gdLst>
                <a:gd name="connsiteX0" fmla="*/ 0 w 3703320"/>
                <a:gd name="connsiteY0" fmla="*/ 426720 h 605299"/>
                <a:gd name="connsiteX1" fmla="*/ 101600 w 3703320"/>
                <a:gd name="connsiteY1" fmla="*/ 533400 h 605299"/>
                <a:gd name="connsiteX2" fmla="*/ 447040 w 3703320"/>
                <a:gd name="connsiteY2" fmla="*/ 604520 h 605299"/>
                <a:gd name="connsiteX3" fmla="*/ 1315720 w 3703320"/>
                <a:gd name="connsiteY3" fmla="*/ 558800 h 605299"/>
                <a:gd name="connsiteX4" fmla="*/ 2245360 w 3703320"/>
                <a:gd name="connsiteY4" fmla="*/ 381000 h 605299"/>
                <a:gd name="connsiteX5" fmla="*/ 3164840 w 3703320"/>
                <a:gd name="connsiteY5" fmla="*/ 167640 h 605299"/>
                <a:gd name="connsiteX6" fmla="*/ 3535680 w 3703320"/>
                <a:gd name="connsiteY6" fmla="*/ 66040 h 605299"/>
                <a:gd name="connsiteX7" fmla="*/ 3703320 w 3703320"/>
                <a:gd name="connsiteY7" fmla="*/ 0 h 6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3320" h="605299">
                  <a:moveTo>
                    <a:pt x="0" y="426720"/>
                  </a:moveTo>
                  <a:cubicBezTo>
                    <a:pt x="13546" y="465243"/>
                    <a:pt x="27093" y="503767"/>
                    <a:pt x="101600" y="533400"/>
                  </a:cubicBezTo>
                  <a:cubicBezTo>
                    <a:pt x="176107" y="563033"/>
                    <a:pt x="244687" y="600287"/>
                    <a:pt x="447040" y="604520"/>
                  </a:cubicBezTo>
                  <a:cubicBezTo>
                    <a:pt x="649393" y="608753"/>
                    <a:pt x="1016000" y="596053"/>
                    <a:pt x="1315720" y="558800"/>
                  </a:cubicBezTo>
                  <a:cubicBezTo>
                    <a:pt x="1615440" y="521547"/>
                    <a:pt x="1937173" y="446193"/>
                    <a:pt x="2245360" y="381000"/>
                  </a:cubicBezTo>
                  <a:cubicBezTo>
                    <a:pt x="2553547" y="315807"/>
                    <a:pt x="2949787" y="220133"/>
                    <a:pt x="3164840" y="167640"/>
                  </a:cubicBezTo>
                  <a:cubicBezTo>
                    <a:pt x="3379893" y="115147"/>
                    <a:pt x="3445933" y="93980"/>
                    <a:pt x="3535680" y="66040"/>
                  </a:cubicBezTo>
                  <a:cubicBezTo>
                    <a:pt x="3625427" y="38100"/>
                    <a:pt x="3664373" y="19050"/>
                    <a:pt x="3703320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B6BCFA34-31BF-4AC7-A572-A94A41739B09}"/>
                </a:ext>
              </a:extLst>
            </p:cNvPr>
            <p:cNvSpPr/>
            <p:nvPr/>
          </p:nvSpPr>
          <p:spPr>
            <a:xfrm>
              <a:off x="6268720" y="2783840"/>
              <a:ext cx="4516120" cy="1006629"/>
            </a:xfrm>
            <a:custGeom>
              <a:avLst/>
              <a:gdLst>
                <a:gd name="connsiteX0" fmla="*/ 0 w 4516120"/>
                <a:gd name="connsiteY0" fmla="*/ 970280 h 1006629"/>
                <a:gd name="connsiteX1" fmla="*/ 330200 w 4516120"/>
                <a:gd name="connsiteY1" fmla="*/ 1005840 h 1006629"/>
                <a:gd name="connsiteX2" fmla="*/ 1264920 w 4516120"/>
                <a:gd name="connsiteY2" fmla="*/ 939800 h 1006629"/>
                <a:gd name="connsiteX3" fmla="*/ 2910840 w 4516120"/>
                <a:gd name="connsiteY3" fmla="*/ 538480 h 1006629"/>
                <a:gd name="connsiteX4" fmla="*/ 3820160 w 4516120"/>
                <a:gd name="connsiteY4" fmla="*/ 254000 h 1006629"/>
                <a:gd name="connsiteX5" fmla="*/ 4516120 w 4516120"/>
                <a:gd name="connsiteY5" fmla="*/ 0 h 100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6120" h="1006629">
                  <a:moveTo>
                    <a:pt x="0" y="970280"/>
                  </a:moveTo>
                  <a:cubicBezTo>
                    <a:pt x="59690" y="990600"/>
                    <a:pt x="119380" y="1010920"/>
                    <a:pt x="330200" y="1005840"/>
                  </a:cubicBezTo>
                  <a:cubicBezTo>
                    <a:pt x="541020" y="1000760"/>
                    <a:pt x="834813" y="1017693"/>
                    <a:pt x="1264920" y="939800"/>
                  </a:cubicBezTo>
                  <a:cubicBezTo>
                    <a:pt x="1695027" y="861907"/>
                    <a:pt x="2484967" y="652780"/>
                    <a:pt x="2910840" y="538480"/>
                  </a:cubicBezTo>
                  <a:cubicBezTo>
                    <a:pt x="3336713" y="424180"/>
                    <a:pt x="3552613" y="343747"/>
                    <a:pt x="3820160" y="254000"/>
                  </a:cubicBezTo>
                  <a:cubicBezTo>
                    <a:pt x="4087707" y="164253"/>
                    <a:pt x="4301913" y="82126"/>
                    <a:pt x="4516120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1079AECF-AB5A-4FFF-B67D-C222D3DD9E11}"/>
                </a:ext>
              </a:extLst>
            </p:cNvPr>
            <p:cNvSpPr/>
            <p:nvPr/>
          </p:nvSpPr>
          <p:spPr>
            <a:xfrm>
              <a:off x="6634376" y="2524760"/>
              <a:ext cx="132184" cy="624840"/>
            </a:xfrm>
            <a:custGeom>
              <a:avLst/>
              <a:gdLst>
                <a:gd name="connsiteX0" fmla="*/ 71224 w 132184"/>
                <a:gd name="connsiteY0" fmla="*/ 0 h 624840"/>
                <a:gd name="connsiteX1" fmla="*/ 20424 w 132184"/>
                <a:gd name="connsiteY1" fmla="*/ 121920 h 624840"/>
                <a:gd name="connsiteX2" fmla="*/ 104 w 132184"/>
                <a:gd name="connsiteY2" fmla="*/ 274320 h 624840"/>
                <a:gd name="connsiteX3" fmla="*/ 15344 w 132184"/>
                <a:gd name="connsiteY3" fmla="*/ 431800 h 624840"/>
                <a:gd name="connsiteX4" fmla="*/ 71224 w 132184"/>
                <a:gd name="connsiteY4" fmla="*/ 568960 h 624840"/>
                <a:gd name="connsiteX5" fmla="*/ 132184 w 132184"/>
                <a:gd name="connsiteY5" fmla="*/ 62484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184" h="624840">
                  <a:moveTo>
                    <a:pt x="71224" y="0"/>
                  </a:moveTo>
                  <a:cubicBezTo>
                    <a:pt x="51750" y="38100"/>
                    <a:pt x="32277" y="76200"/>
                    <a:pt x="20424" y="121920"/>
                  </a:cubicBezTo>
                  <a:cubicBezTo>
                    <a:pt x="8571" y="167640"/>
                    <a:pt x="951" y="222673"/>
                    <a:pt x="104" y="274320"/>
                  </a:cubicBezTo>
                  <a:cubicBezTo>
                    <a:pt x="-743" y="325967"/>
                    <a:pt x="3491" y="382693"/>
                    <a:pt x="15344" y="431800"/>
                  </a:cubicBezTo>
                  <a:cubicBezTo>
                    <a:pt x="27197" y="480907"/>
                    <a:pt x="51751" y="536787"/>
                    <a:pt x="71224" y="568960"/>
                  </a:cubicBezTo>
                  <a:cubicBezTo>
                    <a:pt x="90697" y="601133"/>
                    <a:pt x="111440" y="612986"/>
                    <a:pt x="132184" y="62484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AC9C1E40-ECE7-43D0-898E-B8585BD4E0C2}"/>
                </a:ext>
              </a:extLst>
            </p:cNvPr>
            <p:cNvSpPr/>
            <p:nvPr/>
          </p:nvSpPr>
          <p:spPr>
            <a:xfrm>
              <a:off x="5932659" y="2531533"/>
              <a:ext cx="768708" cy="1219200"/>
            </a:xfrm>
            <a:custGeom>
              <a:avLst/>
              <a:gdLst>
                <a:gd name="connsiteX0" fmla="*/ 768708 w 768708"/>
                <a:gd name="connsiteY0" fmla="*/ 0 h 1219200"/>
                <a:gd name="connsiteX1" fmla="*/ 586674 w 768708"/>
                <a:gd name="connsiteY1" fmla="*/ 84667 h 1219200"/>
                <a:gd name="connsiteX2" fmla="*/ 370774 w 768708"/>
                <a:gd name="connsiteY2" fmla="*/ 198967 h 1219200"/>
                <a:gd name="connsiteX3" fmla="*/ 256474 w 768708"/>
                <a:gd name="connsiteY3" fmla="*/ 313267 h 1219200"/>
                <a:gd name="connsiteX4" fmla="*/ 116774 w 768708"/>
                <a:gd name="connsiteY4" fmla="*/ 457200 h 1219200"/>
                <a:gd name="connsiteX5" fmla="*/ 40574 w 768708"/>
                <a:gd name="connsiteY5" fmla="*/ 613834 h 1219200"/>
                <a:gd name="connsiteX6" fmla="*/ 6708 w 768708"/>
                <a:gd name="connsiteY6" fmla="*/ 766234 h 1219200"/>
                <a:gd name="connsiteX7" fmla="*/ 10941 w 768708"/>
                <a:gd name="connsiteY7" fmla="*/ 901700 h 1219200"/>
                <a:gd name="connsiteX8" fmla="*/ 116774 w 768708"/>
                <a:gd name="connsiteY8" fmla="*/ 1096434 h 1219200"/>
                <a:gd name="connsiteX9" fmla="*/ 231074 w 768708"/>
                <a:gd name="connsiteY9" fmla="*/ 1176867 h 1219200"/>
                <a:gd name="connsiteX10" fmla="*/ 341141 w 768708"/>
                <a:gd name="connsiteY10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8708" h="1219200">
                  <a:moveTo>
                    <a:pt x="768708" y="0"/>
                  </a:moveTo>
                  <a:cubicBezTo>
                    <a:pt x="710852" y="25753"/>
                    <a:pt x="652996" y="51506"/>
                    <a:pt x="586674" y="84667"/>
                  </a:cubicBezTo>
                  <a:cubicBezTo>
                    <a:pt x="520352" y="117828"/>
                    <a:pt x="425807" y="160867"/>
                    <a:pt x="370774" y="198967"/>
                  </a:cubicBezTo>
                  <a:cubicBezTo>
                    <a:pt x="315741" y="237067"/>
                    <a:pt x="298807" y="270228"/>
                    <a:pt x="256474" y="313267"/>
                  </a:cubicBezTo>
                  <a:cubicBezTo>
                    <a:pt x="214141" y="356306"/>
                    <a:pt x="152757" y="407106"/>
                    <a:pt x="116774" y="457200"/>
                  </a:cubicBezTo>
                  <a:cubicBezTo>
                    <a:pt x="80791" y="507294"/>
                    <a:pt x="58918" y="562328"/>
                    <a:pt x="40574" y="613834"/>
                  </a:cubicBezTo>
                  <a:cubicBezTo>
                    <a:pt x="22230" y="665340"/>
                    <a:pt x="11647" y="718256"/>
                    <a:pt x="6708" y="766234"/>
                  </a:cubicBezTo>
                  <a:cubicBezTo>
                    <a:pt x="1769" y="814212"/>
                    <a:pt x="-7403" y="846667"/>
                    <a:pt x="10941" y="901700"/>
                  </a:cubicBezTo>
                  <a:cubicBezTo>
                    <a:pt x="29285" y="956733"/>
                    <a:pt x="80085" y="1050573"/>
                    <a:pt x="116774" y="1096434"/>
                  </a:cubicBezTo>
                  <a:cubicBezTo>
                    <a:pt x="153463" y="1142295"/>
                    <a:pt x="193679" y="1156406"/>
                    <a:pt x="231074" y="1176867"/>
                  </a:cubicBezTo>
                  <a:cubicBezTo>
                    <a:pt x="268469" y="1197328"/>
                    <a:pt x="304805" y="1208264"/>
                    <a:pt x="341141" y="12192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30CC607A-568C-4D06-89BB-4E1BB68FF44C}"/>
                </a:ext>
              </a:extLst>
            </p:cNvPr>
            <p:cNvSpPr/>
            <p:nvPr/>
          </p:nvSpPr>
          <p:spPr>
            <a:xfrm>
              <a:off x="5006975" y="3136900"/>
              <a:ext cx="1116118" cy="1547854"/>
            </a:xfrm>
            <a:custGeom>
              <a:avLst/>
              <a:gdLst>
                <a:gd name="connsiteX0" fmla="*/ 0 w 1108075"/>
                <a:gd name="connsiteY0" fmla="*/ 0 h 1536700"/>
                <a:gd name="connsiteX1" fmla="*/ 28575 w 1108075"/>
                <a:gd name="connsiteY1" fmla="*/ 107950 h 1536700"/>
                <a:gd name="connsiteX2" fmla="*/ 171450 w 1108075"/>
                <a:gd name="connsiteY2" fmla="*/ 368300 h 1536700"/>
                <a:gd name="connsiteX3" fmla="*/ 415925 w 1108075"/>
                <a:gd name="connsiteY3" fmla="*/ 593725 h 1536700"/>
                <a:gd name="connsiteX4" fmla="*/ 692150 w 1108075"/>
                <a:gd name="connsiteY4" fmla="*/ 838200 h 1536700"/>
                <a:gd name="connsiteX5" fmla="*/ 930275 w 1108075"/>
                <a:gd name="connsiteY5" fmla="*/ 1136650 h 1536700"/>
                <a:gd name="connsiteX6" fmla="*/ 1108075 w 1108075"/>
                <a:gd name="connsiteY6" fmla="*/ 15367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075" h="1536700">
                  <a:moveTo>
                    <a:pt x="0" y="0"/>
                  </a:moveTo>
                  <a:cubicBezTo>
                    <a:pt x="0" y="23283"/>
                    <a:pt x="0" y="46567"/>
                    <a:pt x="28575" y="107950"/>
                  </a:cubicBezTo>
                  <a:cubicBezTo>
                    <a:pt x="57150" y="169333"/>
                    <a:pt x="106892" y="287338"/>
                    <a:pt x="171450" y="368300"/>
                  </a:cubicBezTo>
                  <a:cubicBezTo>
                    <a:pt x="236008" y="449262"/>
                    <a:pt x="329142" y="515408"/>
                    <a:pt x="415925" y="593725"/>
                  </a:cubicBezTo>
                  <a:cubicBezTo>
                    <a:pt x="502708" y="672042"/>
                    <a:pt x="606425" y="747713"/>
                    <a:pt x="692150" y="838200"/>
                  </a:cubicBezTo>
                  <a:cubicBezTo>
                    <a:pt x="777875" y="928688"/>
                    <a:pt x="860954" y="1020233"/>
                    <a:pt x="930275" y="1136650"/>
                  </a:cubicBezTo>
                  <a:cubicBezTo>
                    <a:pt x="999596" y="1253067"/>
                    <a:pt x="1075796" y="1467379"/>
                    <a:pt x="1108075" y="1536700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BB867E8B-0A98-4F01-9BAC-86544E0BA698}"/>
                </a:ext>
              </a:extLst>
            </p:cNvPr>
            <p:cNvSpPr/>
            <p:nvPr/>
          </p:nvSpPr>
          <p:spPr>
            <a:xfrm>
              <a:off x="4935851" y="3177592"/>
              <a:ext cx="1116118" cy="1547854"/>
            </a:xfrm>
            <a:custGeom>
              <a:avLst/>
              <a:gdLst>
                <a:gd name="connsiteX0" fmla="*/ 0 w 1108075"/>
                <a:gd name="connsiteY0" fmla="*/ 0 h 1536700"/>
                <a:gd name="connsiteX1" fmla="*/ 28575 w 1108075"/>
                <a:gd name="connsiteY1" fmla="*/ 107950 h 1536700"/>
                <a:gd name="connsiteX2" fmla="*/ 171450 w 1108075"/>
                <a:gd name="connsiteY2" fmla="*/ 368300 h 1536700"/>
                <a:gd name="connsiteX3" fmla="*/ 415925 w 1108075"/>
                <a:gd name="connsiteY3" fmla="*/ 593725 h 1536700"/>
                <a:gd name="connsiteX4" fmla="*/ 692150 w 1108075"/>
                <a:gd name="connsiteY4" fmla="*/ 838200 h 1536700"/>
                <a:gd name="connsiteX5" fmla="*/ 930275 w 1108075"/>
                <a:gd name="connsiteY5" fmla="*/ 1136650 h 1536700"/>
                <a:gd name="connsiteX6" fmla="*/ 1108075 w 1108075"/>
                <a:gd name="connsiteY6" fmla="*/ 15367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075" h="1536700">
                  <a:moveTo>
                    <a:pt x="0" y="0"/>
                  </a:moveTo>
                  <a:cubicBezTo>
                    <a:pt x="0" y="23283"/>
                    <a:pt x="0" y="46567"/>
                    <a:pt x="28575" y="107950"/>
                  </a:cubicBezTo>
                  <a:cubicBezTo>
                    <a:pt x="57150" y="169333"/>
                    <a:pt x="106892" y="287338"/>
                    <a:pt x="171450" y="368300"/>
                  </a:cubicBezTo>
                  <a:cubicBezTo>
                    <a:pt x="236008" y="449262"/>
                    <a:pt x="329142" y="515408"/>
                    <a:pt x="415925" y="593725"/>
                  </a:cubicBezTo>
                  <a:cubicBezTo>
                    <a:pt x="502708" y="672042"/>
                    <a:pt x="606425" y="747713"/>
                    <a:pt x="692150" y="838200"/>
                  </a:cubicBezTo>
                  <a:cubicBezTo>
                    <a:pt x="777875" y="928688"/>
                    <a:pt x="860954" y="1020233"/>
                    <a:pt x="930275" y="1136650"/>
                  </a:cubicBezTo>
                  <a:cubicBezTo>
                    <a:pt x="999596" y="1253067"/>
                    <a:pt x="1075796" y="1467379"/>
                    <a:pt x="1108075" y="1536700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BDE458B5-514D-411D-BE4A-D1B6EA8B95A4}"/>
                </a:ext>
              </a:extLst>
            </p:cNvPr>
            <p:cNvSpPr/>
            <p:nvPr/>
          </p:nvSpPr>
          <p:spPr>
            <a:xfrm>
              <a:off x="1046480" y="3291840"/>
              <a:ext cx="3419734" cy="867229"/>
            </a:xfrm>
            <a:custGeom>
              <a:avLst/>
              <a:gdLst>
                <a:gd name="connsiteX0" fmla="*/ 3388360 w 3419734"/>
                <a:gd name="connsiteY0" fmla="*/ 0 h 867229"/>
                <a:gd name="connsiteX1" fmla="*/ 3413760 w 3419734"/>
                <a:gd name="connsiteY1" fmla="*/ 203200 h 867229"/>
                <a:gd name="connsiteX2" fmla="*/ 3413760 w 3419734"/>
                <a:gd name="connsiteY2" fmla="*/ 365760 h 867229"/>
                <a:gd name="connsiteX3" fmla="*/ 3347720 w 3419734"/>
                <a:gd name="connsiteY3" fmla="*/ 609600 h 867229"/>
                <a:gd name="connsiteX4" fmla="*/ 3129280 w 3419734"/>
                <a:gd name="connsiteY4" fmla="*/ 767080 h 867229"/>
                <a:gd name="connsiteX5" fmla="*/ 2494280 w 3419734"/>
                <a:gd name="connsiteY5" fmla="*/ 863600 h 867229"/>
                <a:gd name="connsiteX6" fmla="*/ 1178560 w 3419734"/>
                <a:gd name="connsiteY6" fmla="*/ 838200 h 867229"/>
                <a:gd name="connsiteX7" fmla="*/ 365760 w 3419734"/>
                <a:gd name="connsiteY7" fmla="*/ 756920 h 867229"/>
                <a:gd name="connsiteX8" fmla="*/ 111760 w 3419734"/>
                <a:gd name="connsiteY8" fmla="*/ 665480 h 867229"/>
                <a:gd name="connsiteX9" fmla="*/ 0 w 3419734"/>
                <a:gd name="connsiteY9" fmla="*/ 619760 h 8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9734" h="867229">
                  <a:moveTo>
                    <a:pt x="3388360" y="0"/>
                  </a:moveTo>
                  <a:cubicBezTo>
                    <a:pt x="3398943" y="71120"/>
                    <a:pt x="3409527" y="142240"/>
                    <a:pt x="3413760" y="203200"/>
                  </a:cubicBezTo>
                  <a:cubicBezTo>
                    <a:pt x="3417993" y="264160"/>
                    <a:pt x="3424767" y="298027"/>
                    <a:pt x="3413760" y="365760"/>
                  </a:cubicBezTo>
                  <a:cubicBezTo>
                    <a:pt x="3402753" y="433493"/>
                    <a:pt x="3395133" y="542713"/>
                    <a:pt x="3347720" y="609600"/>
                  </a:cubicBezTo>
                  <a:cubicBezTo>
                    <a:pt x="3300307" y="676487"/>
                    <a:pt x="3271520" y="724747"/>
                    <a:pt x="3129280" y="767080"/>
                  </a:cubicBezTo>
                  <a:cubicBezTo>
                    <a:pt x="2987040" y="809413"/>
                    <a:pt x="2819400" y="851747"/>
                    <a:pt x="2494280" y="863600"/>
                  </a:cubicBezTo>
                  <a:cubicBezTo>
                    <a:pt x="2169160" y="875453"/>
                    <a:pt x="1533313" y="855980"/>
                    <a:pt x="1178560" y="838200"/>
                  </a:cubicBezTo>
                  <a:cubicBezTo>
                    <a:pt x="823807" y="820420"/>
                    <a:pt x="543560" y="785707"/>
                    <a:pt x="365760" y="756920"/>
                  </a:cubicBezTo>
                  <a:cubicBezTo>
                    <a:pt x="187960" y="728133"/>
                    <a:pt x="172720" y="688340"/>
                    <a:pt x="111760" y="665480"/>
                  </a:cubicBezTo>
                  <a:cubicBezTo>
                    <a:pt x="50800" y="642620"/>
                    <a:pt x="25400" y="631190"/>
                    <a:pt x="0" y="61976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CA4EB793-5FFD-4ED9-A9DF-4DCCA418E943}"/>
                </a:ext>
              </a:extLst>
            </p:cNvPr>
            <p:cNvSpPr/>
            <p:nvPr/>
          </p:nvSpPr>
          <p:spPr>
            <a:xfrm>
              <a:off x="1188114" y="3327082"/>
              <a:ext cx="3149993" cy="749749"/>
            </a:xfrm>
            <a:custGeom>
              <a:avLst/>
              <a:gdLst>
                <a:gd name="connsiteX0" fmla="*/ 3388360 w 3419734"/>
                <a:gd name="connsiteY0" fmla="*/ 0 h 867229"/>
                <a:gd name="connsiteX1" fmla="*/ 3413760 w 3419734"/>
                <a:gd name="connsiteY1" fmla="*/ 203200 h 867229"/>
                <a:gd name="connsiteX2" fmla="*/ 3413760 w 3419734"/>
                <a:gd name="connsiteY2" fmla="*/ 365760 h 867229"/>
                <a:gd name="connsiteX3" fmla="*/ 3347720 w 3419734"/>
                <a:gd name="connsiteY3" fmla="*/ 609600 h 867229"/>
                <a:gd name="connsiteX4" fmla="*/ 3129280 w 3419734"/>
                <a:gd name="connsiteY4" fmla="*/ 767080 h 867229"/>
                <a:gd name="connsiteX5" fmla="*/ 2494280 w 3419734"/>
                <a:gd name="connsiteY5" fmla="*/ 863600 h 867229"/>
                <a:gd name="connsiteX6" fmla="*/ 1178560 w 3419734"/>
                <a:gd name="connsiteY6" fmla="*/ 838200 h 867229"/>
                <a:gd name="connsiteX7" fmla="*/ 365760 w 3419734"/>
                <a:gd name="connsiteY7" fmla="*/ 756920 h 867229"/>
                <a:gd name="connsiteX8" fmla="*/ 111760 w 3419734"/>
                <a:gd name="connsiteY8" fmla="*/ 665480 h 867229"/>
                <a:gd name="connsiteX9" fmla="*/ 0 w 3419734"/>
                <a:gd name="connsiteY9" fmla="*/ 619760 h 86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9734" h="867229">
                  <a:moveTo>
                    <a:pt x="3388360" y="0"/>
                  </a:moveTo>
                  <a:cubicBezTo>
                    <a:pt x="3398943" y="71120"/>
                    <a:pt x="3409527" y="142240"/>
                    <a:pt x="3413760" y="203200"/>
                  </a:cubicBezTo>
                  <a:cubicBezTo>
                    <a:pt x="3417993" y="264160"/>
                    <a:pt x="3424767" y="298027"/>
                    <a:pt x="3413760" y="365760"/>
                  </a:cubicBezTo>
                  <a:cubicBezTo>
                    <a:pt x="3402753" y="433493"/>
                    <a:pt x="3395133" y="542713"/>
                    <a:pt x="3347720" y="609600"/>
                  </a:cubicBezTo>
                  <a:cubicBezTo>
                    <a:pt x="3300307" y="676487"/>
                    <a:pt x="3271520" y="724747"/>
                    <a:pt x="3129280" y="767080"/>
                  </a:cubicBezTo>
                  <a:cubicBezTo>
                    <a:pt x="2987040" y="809413"/>
                    <a:pt x="2819400" y="851747"/>
                    <a:pt x="2494280" y="863600"/>
                  </a:cubicBezTo>
                  <a:cubicBezTo>
                    <a:pt x="2169160" y="875453"/>
                    <a:pt x="1533313" y="855980"/>
                    <a:pt x="1178560" y="838200"/>
                  </a:cubicBezTo>
                  <a:cubicBezTo>
                    <a:pt x="823807" y="820420"/>
                    <a:pt x="543560" y="785707"/>
                    <a:pt x="365760" y="756920"/>
                  </a:cubicBezTo>
                  <a:cubicBezTo>
                    <a:pt x="187960" y="728133"/>
                    <a:pt x="172720" y="688340"/>
                    <a:pt x="111760" y="665480"/>
                  </a:cubicBezTo>
                  <a:cubicBezTo>
                    <a:pt x="50800" y="642620"/>
                    <a:pt x="25400" y="631190"/>
                    <a:pt x="0" y="61976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1F2FD2DD-5DBB-4165-BD84-F1B82FA03B7F}"/>
                </a:ext>
              </a:extLst>
            </p:cNvPr>
            <p:cNvSpPr/>
            <p:nvPr/>
          </p:nvSpPr>
          <p:spPr>
            <a:xfrm>
              <a:off x="7205133" y="2074333"/>
              <a:ext cx="774977" cy="1117819"/>
            </a:xfrm>
            <a:custGeom>
              <a:avLst/>
              <a:gdLst>
                <a:gd name="connsiteX0" fmla="*/ 0 w 774977"/>
                <a:gd name="connsiteY0" fmla="*/ 0 h 1117819"/>
                <a:gd name="connsiteX1" fmla="*/ 71967 w 774977"/>
                <a:gd name="connsiteY1" fmla="*/ 207434 h 1117819"/>
                <a:gd name="connsiteX2" fmla="*/ 241300 w 774977"/>
                <a:gd name="connsiteY2" fmla="*/ 529167 h 1117819"/>
                <a:gd name="connsiteX3" fmla="*/ 436034 w 774977"/>
                <a:gd name="connsiteY3" fmla="*/ 808567 h 1117819"/>
                <a:gd name="connsiteX4" fmla="*/ 558800 w 774977"/>
                <a:gd name="connsiteY4" fmla="*/ 935567 h 1117819"/>
                <a:gd name="connsiteX5" fmla="*/ 677334 w 774977"/>
                <a:gd name="connsiteY5" fmla="*/ 1037167 h 1117819"/>
                <a:gd name="connsiteX6" fmla="*/ 753534 w 774977"/>
                <a:gd name="connsiteY6" fmla="*/ 1113367 h 111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977" h="1117819">
                  <a:moveTo>
                    <a:pt x="0" y="0"/>
                  </a:moveTo>
                  <a:cubicBezTo>
                    <a:pt x="15875" y="59620"/>
                    <a:pt x="31750" y="119240"/>
                    <a:pt x="71967" y="207434"/>
                  </a:cubicBezTo>
                  <a:cubicBezTo>
                    <a:pt x="112184" y="295628"/>
                    <a:pt x="180622" y="428978"/>
                    <a:pt x="241300" y="529167"/>
                  </a:cubicBezTo>
                  <a:cubicBezTo>
                    <a:pt x="301978" y="629356"/>
                    <a:pt x="383117" y="740834"/>
                    <a:pt x="436034" y="808567"/>
                  </a:cubicBezTo>
                  <a:cubicBezTo>
                    <a:pt x="488951" y="876300"/>
                    <a:pt x="518583" y="897467"/>
                    <a:pt x="558800" y="935567"/>
                  </a:cubicBezTo>
                  <a:cubicBezTo>
                    <a:pt x="599017" y="973667"/>
                    <a:pt x="644878" y="1007534"/>
                    <a:pt x="677334" y="1037167"/>
                  </a:cubicBezTo>
                  <a:cubicBezTo>
                    <a:pt x="709790" y="1066800"/>
                    <a:pt x="821267" y="1135945"/>
                    <a:pt x="753534" y="11133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75A0BB59-A611-4DC5-AE85-BE43B0A86D29}"/>
                </a:ext>
              </a:extLst>
            </p:cNvPr>
            <p:cNvSpPr/>
            <p:nvPr/>
          </p:nvSpPr>
          <p:spPr>
            <a:xfrm>
              <a:off x="7132202" y="2093897"/>
              <a:ext cx="774977" cy="1117819"/>
            </a:xfrm>
            <a:custGeom>
              <a:avLst/>
              <a:gdLst>
                <a:gd name="connsiteX0" fmla="*/ 0 w 774977"/>
                <a:gd name="connsiteY0" fmla="*/ 0 h 1117819"/>
                <a:gd name="connsiteX1" fmla="*/ 71967 w 774977"/>
                <a:gd name="connsiteY1" fmla="*/ 207434 h 1117819"/>
                <a:gd name="connsiteX2" fmla="*/ 241300 w 774977"/>
                <a:gd name="connsiteY2" fmla="*/ 529167 h 1117819"/>
                <a:gd name="connsiteX3" fmla="*/ 436034 w 774977"/>
                <a:gd name="connsiteY3" fmla="*/ 808567 h 1117819"/>
                <a:gd name="connsiteX4" fmla="*/ 558800 w 774977"/>
                <a:gd name="connsiteY4" fmla="*/ 935567 h 1117819"/>
                <a:gd name="connsiteX5" fmla="*/ 677334 w 774977"/>
                <a:gd name="connsiteY5" fmla="*/ 1037167 h 1117819"/>
                <a:gd name="connsiteX6" fmla="*/ 753534 w 774977"/>
                <a:gd name="connsiteY6" fmla="*/ 1113367 h 111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977" h="1117819">
                  <a:moveTo>
                    <a:pt x="0" y="0"/>
                  </a:moveTo>
                  <a:cubicBezTo>
                    <a:pt x="15875" y="59620"/>
                    <a:pt x="31750" y="119240"/>
                    <a:pt x="71967" y="207434"/>
                  </a:cubicBezTo>
                  <a:cubicBezTo>
                    <a:pt x="112184" y="295628"/>
                    <a:pt x="180622" y="428978"/>
                    <a:pt x="241300" y="529167"/>
                  </a:cubicBezTo>
                  <a:cubicBezTo>
                    <a:pt x="301978" y="629356"/>
                    <a:pt x="383117" y="740834"/>
                    <a:pt x="436034" y="808567"/>
                  </a:cubicBezTo>
                  <a:cubicBezTo>
                    <a:pt x="488951" y="876300"/>
                    <a:pt x="518583" y="897467"/>
                    <a:pt x="558800" y="935567"/>
                  </a:cubicBezTo>
                  <a:cubicBezTo>
                    <a:pt x="599017" y="973667"/>
                    <a:pt x="644878" y="1007534"/>
                    <a:pt x="677334" y="1037167"/>
                  </a:cubicBezTo>
                  <a:cubicBezTo>
                    <a:pt x="709790" y="1066800"/>
                    <a:pt x="821267" y="1135945"/>
                    <a:pt x="753534" y="11133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6E9F2A0E-D976-4CED-B0FE-DF486AFFB4F6}"/>
                </a:ext>
              </a:extLst>
            </p:cNvPr>
            <p:cNvSpPr/>
            <p:nvPr/>
          </p:nvSpPr>
          <p:spPr>
            <a:xfrm>
              <a:off x="7073900" y="2146300"/>
              <a:ext cx="694267" cy="1032933"/>
            </a:xfrm>
            <a:custGeom>
              <a:avLst/>
              <a:gdLst>
                <a:gd name="connsiteX0" fmla="*/ 0 w 694267"/>
                <a:gd name="connsiteY0" fmla="*/ 0 h 1032933"/>
                <a:gd name="connsiteX1" fmla="*/ 131233 w 694267"/>
                <a:gd name="connsiteY1" fmla="*/ 287867 h 1032933"/>
                <a:gd name="connsiteX2" fmla="*/ 334433 w 694267"/>
                <a:gd name="connsiteY2" fmla="*/ 651933 h 1032933"/>
                <a:gd name="connsiteX3" fmla="*/ 601133 w 694267"/>
                <a:gd name="connsiteY3" fmla="*/ 922867 h 1032933"/>
                <a:gd name="connsiteX4" fmla="*/ 694267 w 694267"/>
                <a:gd name="connsiteY4" fmla="*/ 1032933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267" h="1032933">
                  <a:moveTo>
                    <a:pt x="0" y="0"/>
                  </a:moveTo>
                  <a:cubicBezTo>
                    <a:pt x="37747" y="89606"/>
                    <a:pt x="75494" y="179212"/>
                    <a:pt x="131233" y="287867"/>
                  </a:cubicBezTo>
                  <a:cubicBezTo>
                    <a:pt x="186972" y="396523"/>
                    <a:pt x="256116" y="546100"/>
                    <a:pt x="334433" y="651933"/>
                  </a:cubicBezTo>
                  <a:cubicBezTo>
                    <a:pt x="412750" y="757766"/>
                    <a:pt x="541161" y="859367"/>
                    <a:pt x="601133" y="922867"/>
                  </a:cubicBezTo>
                  <a:cubicBezTo>
                    <a:pt x="661105" y="986367"/>
                    <a:pt x="670984" y="1006828"/>
                    <a:pt x="694267" y="10329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34B138BF-0A2C-4994-AC2C-A24E19169612}"/>
                </a:ext>
              </a:extLst>
            </p:cNvPr>
            <p:cNvSpPr/>
            <p:nvPr/>
          </p:nvSpPr>
          <p:spPr>
            <a:xfrm>
              <a:off x="8199967" y="3644900"/>
              <a:ext cx="385233" cy="778933"/>
            </a:xfrm>
            <a:custGeom>
              <a:avLst/>
              <a:gdLst>
                <a:gd name="connsiteX0" fmla="*/ 0 w 385233"/>
                <a:gd name="connsiteY0" fmla="*/ 0 h 778933"/>
                <a:gd name="connsiteX1" fmla="*/ 101600 w 385233"/>
                <a:gd name="connsiteY1" fmla="*/ 131233 h 778933"/>
                <a:gd name="connsiteX2" fmla="*/ 262466 w 385233"/>
                <a:gd name="connsiteY2" fmla="*/ 419100 h 778933"/>
                <a:gd name="connsiteX3" fmla="*/ 342900 w 385233"/>
                <a:gd name="connsiteY3" fmla="*/ 596900 h 778933"/>
                <a:gd name="connsiteX4" fmla="*/ 385233 w 385233"/>
                <a:gd name="connsiteY4" fmla="*/ 778933 h 7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33" h="778933">
                  <a:moveTo>
                    <a:pt x="0" y="0"/>
                  </a:moveTo>
                  <a:cubicBezTo>
                    <a:pt x="28928" y="30691"/>
                    <a:pt x="57856" y="61383"/>
                    <a:pt x="101600" y="131233"/>
                  </a:cubicBezTo>
                  <a:cubicBezTo>
                    <a:pt x="145344" y="201083"/>
                    <a:pt x="222249" y="341489"/>
                    <a:pt x="262466" y="419100"/>
                  </a:cubicBezTo>
                  <a:cubicBezTo>
                    <a:pt x="302683" y="496711"/>
                    <a:pt x="322439" y="536928"/>
                    <a:pt x="342900" y="596900"/>
                  </a:cubicBezTo>
                  <a:cubicBezTo>
                    <a:pt x="363361" y="656872"/>
                    <a:pt x="374297" y="717902"/>
                    <a:pt x="385233" y="778933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08AF1DBC-CADE-491D-BB5F-A2D248B8E271}"/>
                </a:ext>
              </a:extLst>
            </p:cNvPr>
            <p:cNvSpPr/>
            <p:nvPr/>
          </p:nvSpPr>
          <p:spPr>
            <a:xfrm>
              <a:off x="8360833" y="3619500"/>
              <a:ext cx="397934" cy="783167"/>
            </a:xfrm>
            <a:custGeom>
              <a:avLst/>
              <a:gdLst>
                <a:gd name="connsiteX0" fmla="*/ 0 w 397934"/>
                <a:gd name="connsiteY0" fmla="*/ 0 h 783167"/>
                <a:gd name="connsiteX1" fmla="*/ 105834 w 397934"/>
                <a:gd name="connsiteY1" fmla="*/ 194733 h 783167"/>
                <a:gd name="connsiteX2" fmla="*/ 224367 w 397934"/>
                <a:gd name="connsiteY2" fmla="*/ 402167 h 783167"/>
                <a:gd name="connsiteX3" fmla="*/ 287867 w 397934"/>
                <a:gd name="connsiteY3" fmla="*/ 537633 h 783167"/>
                <a:gd name="connsiteX4" fmla="*/ 355600 w 397934"/>
                <a:gd name="connsiteY4" fmla="*/ 681567 h 783167"/>
                <a:gd name="connsiteX5" fmla="*/ 397934 w 397934"/>
                <a:gd name="connsiteY5" fmla="*/ 783167 h 78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934" h="783167">
                  <a:moveTo>
                    <a:pt x="0" y="0"/>
                  </a:moveTo>
                  <a:cubicBezTo>
                    <a:pt x="34220" y="63852"/>
                    <a:pt x="68440" y="127705"/>
                    <a:pt x="105834" y="194733"/>
                  </a:cubicBezTo>
                  <a:cubicBezTo>
                    <a:pt x="143229" y="261761"/>
                    <a:pt x="194028" y="345017"/>
                    <a:pt x="224367" y="402167"/>
                  </a:cubicBezTo>
                  <a:cubicBezTo>
                    <a:pt x="254706" y="459317"/>
                    <a:pt x="287867" y="537633"/>
                    <a:pt x="287867" y="537633"/>
                  </a:cubicBezTo>
                  <a:cubicBezTo>
                    <a:pt x="309739" y="584200"/>
                    <a:pt x="337255" y="640645"/>
                    <a:pt x="355600" y="681567"/>
                  </a:cubicBezTo>
                  <a:cubicBezTo>
                    <a:pt x="373945" y="722489"/>
                    <a:pt x="378179" y="768350"/>
                    <a:pt x="397934" y="7831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23E6B1FA-340D-479E-9965-61AEFE7E53EA}"/>
                </a:ext>
              </a:extLst>
            </p:cNvPr>
            <p:cNvSpPr/>
            <p:nvPr/>
          </p:nvSpPr>
          <p:spPr>
            <a:xfrm>
              <a:off x="8288867" y="3623733"/>
              <a:ext cx="368300" cy="783167"/>
            </a:xfrm>
            <a:custGeom>
              <a:avLst/>
              <a:gdLst>
                <a:gd name="connsiteX0" fmla="*/ 0 w 368300"/>
                <a:gd name="connsiteY0" fmla="*/ 0 h 783167"/>
                <a:gd name="connsiteX1" fmla="*/ 101600 w 368300"/>
                <a:gd name="connsiteY1" fmla="*/ 169334 h 783167"/>
                <a:gd name="connsiteX2" fmla="*/ 211666 w 368300"/>
                <a:gd name="connsiteY2" fmla="*/ 414867 h 783167"/>
                <a:gd name="connsiteX3" fmla="*/ 325966 w 368300"/>
                <a:gd name="connsiteY3" fmla="*/ 618067 h 783167"/>
                <a:gd name="connsiteX4" fmla="*/ 368300 w 368300"/>
                <a:gd name="connsiteY4" fmla="*/ 783167 h 78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783167">
                  <a:moveTo>
                    <a:pt x="0" y="0"/>
                  </a:moveTo>
                  <a:cubicBezTo>
                    <a:pt x="33161" y="50094"/>
                    <a:pt x="66322" y="100189"/>
                    <a:pt x="101600" y="169334"/>
                  </a:cubicBezTo>
                  <a:cubicBezTo>
                    <a:pt x="136878" y="238479"/>
                    <a:pt x="174272" y="340078"/>
                    <a:pt x="211666" y="414867"/>
                  </a:cubicBezTo>
                  <a:cubicBezTo>
                    <a:pt x="249060" y="489656"/>
                    <a:pt x="299860" y="556684"/>
                    <a:pt x="325966" y="618067"/>
                  </a:cubicBezTo>
                  <a:cubicBezTo>
                    <a:pt x="352072" y="679450"/>
                    <a:pt x="361244" y="758473"/>
                    <a:pt x="368300" y="783167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A16BAEC0-9DD2-407B-B1A6-130415BC8AAD}"/>
                </a:ext>
              </a:extLst>
            </p:cNvPr>
            <p:cNvSpPr/>
            <p:nvPr/>
          </p:nvSpPr>
          <p:spPr>
            <a:xfrm>
              <a:off x="762000" y="4300794"/>
              <a:ext cx="10684933" cy="526777"/>
            </a:xfrm>
            <a:custGeom>
              <a:avLst/>
              <a:gdLst>
                <a:gd name="connsiteX0" fmla="*/ 0 w 10684933"/>
                <a:gd name="connsiteY0" fmla="*/ 135739 h 526777"/>
                <a:gd name="connsiteX1" fmla="*/ 1151467 w 10684933"/>
                <a:gd name="connsiteY1" fmla="*/ 372806 h 526777"/>
                <a:gd name="connsiteX2" fmla="*/ 4080933 w 10684933"/>
                <a:gd name="connsiteY2" fmla="*/ 525206 h 526777"/>
                <a:gd name="connsiteX3" fmla="*/ 5858933 w 10684933"/>
                <a:gd name="connsiteY3" fmla="*/ 279673 h 526777"/>
                <a:gd name="connsiteX4" fmla="*/ 7814733 w 10684933"/>
                <a:gd name="connsiteY4" fmla="*/ 110339 h 526777"/>
                <a:gd name="connsiteX5" fmla="*/ 9093200 w 10684933"/>
                <a:gd name="connsiteY5" fmla="*/ 59539 h 526777"/>
                <a:gd name="connsiteX6" fmla="*/ 9973733 w 10684933"/>
                <a:gd name="connsiteY6" fmla="*/ 17206 h 526777"/>
                <a:gd name="connsiteX7" fmla="*/ 10456333 w 10684933"/>
                <a:gd name="connsiteY7" fmla="*/ 273 h 526777"/>
                <a:gd name="connsiteX8" fmla="*/ 10684933 w 10684933"/>
                <a:gd name="connsiteY8" fmla="*/ 8739 h 5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4933" h="526777">
                  <a:moveTo>
                    <a:pt x="0" y="135739"/>
                  </a:moveTo>
                  <a:cubicBezTo>
                    <a:pt x="235655" y="221817"/>
                    <a:pt x="471311" y="307895"/>
                    <a:pt x="1151467" y="372806"/>
                  </a:cubicBezTo>
                  <a:cubicBezTo>
                    <a:pt x="1831623" y="437717"/>
                    <a:pt x="3296355" y="540728"/>
                    <a:pt x="4080933" y="525206"/>
                  </a:cubicBezTo>
                  <a:cubicBezTo>
                    <a:pt x="4865511" y="509684"/>
                    <a:pt x="5236633" y="348818"/>
                    <a:pt x="5858933" y="279673"/>
                  </a:cubicBezTo>
                  <a:cubicBezTo>
                    <a:pt x="6481233" y="210529"/>
                    <a:pt x="7275689" y="147028"/>
                    <a:pt x="7814733" y="110339"/>
                  </a:cubicBezTo>
                  <a:cubicBezTo>
                    <a:pt x="8353777" y="73650"/>
                    <a:pt x="9093200" y="59539"/>
                    <a:pt x="9093200" y="59539"/>
                  </a:cubicBezTo>
                  <a:lnTo>
                    <a:pt x="9973733" y="17206"/>
                  </a:lnTo>
                  <a:lnTo>
                    <a:pt x="10456333" y="273"/>
                  </a:lnTo>
                  <a:cubicBezTo>
                    <a:pt x="10574866" y="-1138"/>
                    <a:pt x="10648244" y="3095"/>
                    <a:pt x="10684933" y="8739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9A536931-CF45-4707-BC4E-BED4B54C297F}"/>
                </a:ext>
              </a:extLst>
            </p:cNvPr>
            <p:cNvSpPr/>
            <p:nvPr/>
          </p:nvSpPr>
          <p:spPr>
            <a:xfrm>
              <a:off x="672136" y="4470128"/>
              <a:ext cx="10842527" cy="526777"/>
            </a:xfrm>
            <a:custGeom>
              <a:avLst/>
              <a:gdLst>
                <a:gd name="connsiteX0" fmla="*/ 0 w 10684933"/>
                <a:gd name="connsiteY0" fmla="*/ 135739 h 526777"/>
                <a:gd name="connsiteX1" fmla="*/ 1151467 w 10684933"/>
                <a:gd name="connsiteY1" fmla="*/ 372806 h 526777"/>
                <a:gd name="connsiteX2" fmla="*/ 4080933 w 10684933"/>
                <a:gd name="connsiteY2" fmla="*/ 525206 h 526777"/>
                <a:gd name="connsiteX3" fmla="*/ 5858933 w 10684933"/>
                <a:gd name="connsiteY3" fmla="*/ 279673 h 526777"/>
                <a:gd name="connsiteX4" fmla="*/ 7814733 w 10684933"/>
                <a:gd name="connsiteY4" fmla="*/ 110339 h 526777"/>
                <a:gd name="connsiteX5" fmla="*/ 9093200 w 10684933"/>
                <a:gd name="connsiteY5" fmla="*/ 59539 h 526777"/>
                <a:gd name="connsiteX6" fmla="*/ 9973733 w 10684933"/>
                <a:gd name="connsiteY6" fmla="*/ 17206 h 526777"/>
                <a:gd name="connsiteX7" fmla="*/ 10456333 w 10684933"/>
                <a:gd name="connsiteY7" fmla="*/ 273 h 526777"/>
                <a:gd name="connsiteX8" fmla="*/ 10684933 w 10684933"/>
                <a:gd name="connsiteY8" fmla="*/ 8739 h 5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4933" h="526777">
                  <a:moveTo>
                    <a:pt x="0" y="135739"/>
                  </a:moveTo>
                  <a:cubicBezTo>
                    <a:pt x="235655" y="221817"/>
                    <a:pt x="471311" y="307895"/>
                    <a:pt x="1151467" y="372806"/>
                  </a:cubicBezTo>
                  <a:cubicBezTo>
                    <a:pt x="1831623" y="437717"/>
                    <a:pt x="3296355" y="540728"/>
                    <a:pt x="4080933" y="525206"/>
                  </a:cubicBezTo>
                  <a:cubicBezTo>
                    <a:pt x="4865511" y="509684"/>
                    <a:pt x="5236633" y="348818"/>
                    <a:pt x="5858933" y="279673"/>
                  </a:cubicBezTo>
                  <a:cubicBezTo>
                    <a:pt x="6481233" y="210529"/>
                    <a:pt x="7275689" y="147028"/>
                    <a:pt x="7814733" y="110339"/>
                  </a:cubicBezTo>
                  <a:cubicBezTo>
                    <a:pt x="8353777" y="73650"/>
                    <a:pt x="9093200" y="59539"/>
                    <a:pt x="9093200" y="59539"/>
                  </a:cubicBezTo>
                  <a:lnTo>
                    <a:pt x="9973733" y="17206"/>
                  </a:lnTo>
                  <a:lnTo>
                    <a:pt x="10456333" y="273"/>
                  </a:lnTo>
                  <a:cubicBezTo>
                    <a:pt x="10574866" y="-1138"/>
                    <a:pt x="10648244" y="3095"/>
                    <a:pt x="10684933" y="8739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B50B5D2E-19AE-4A03-B323-BB9DD27D5073}"/>
                </a:ext>
              </a:extLst>
            </p:cNvPr>
            <p:cNvSpPr/>
            <p:nvPr/>
          </p:nvSpPr>
          <p:spPr>
            <a:xfrm>
              <a:off x="626533" y="4834467"/>
              <a:ext cx="1481667" cy="567132"/>
            </a:xfrm>
            <a:custGeom>
              <a:avLst/>
              <a:gdLst>
                <a:gd name="connsiteX0" fmla="*/ 0 w 1481667"/>
                <a:gd name="connsiteY0" fmla="*/ 0 h 567132"/>
                <a:gd name="connsiteX1" fmla="*/ 220134 w 1481667"/>
                <a:gd name="connsiteY1" fmla="*/ 76200 h 567132"/>
                <a:gd name="connsiteX2" fmla="*/ 660400 w 1481667"/>
                <a:gd name="connsiteY2" fmla="*/ 347133 h 567132"/>
                <a:gd name="connsiteX3" fmla="*/ 1295400 w 1481667"/>
                <a:gd name="connsiteY3" fmla="*/ 541866 h 567132"/>
                <a:gd name="connsiteX4" fmla="*/ 1481667 w 1481667"/>
                <a:gd name="connsiteY4" fmla="*/ 558800 h 56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667" h="567132">
                  <a:moveTo>
                    <a:pt x="0" y="0"/>
                  </a:moveTo>
                  <a:cubicBezTo>
                    <a:pt x="55033" y="9172"/>
                    <a:pt x="110067" y="18345"/>
                    <a:pt x="220134" y="76200"/>
                  </a:cubicBezTo>
                  <a:cubicBezTo>
                    <a:pt x="330201" y="134055"/>
                    <a:pt x="481189" y="269522"/>
                    <a:pt x="660400" y="347133"/>
                  </a:cubicBezTo>
                  <a:cubicBezTo>
                    <a:pt x="839611" y="424744"/>
                    <a:pt x="1158522" y="506588"/>
                    <a:pt x="1295400" y="541866"/>
                  </a:cubicBezTo>
                  <a:cubicBezTo>
                    <a:pt x="1432278" y="577144"/>
                    <a:pt x="1456972" y="567972"/>
                    <a:pt x="1481667" y="5588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D3DC0DCB-8768-49F7-993D-4A082CA59DD3}"/>
                </a:ext>
              </a:extLst>
            </p:cNvPr>
            <p:cNvSpPr/>
            <p:nvPr/>
          </p:nvSpPr>
          <p:spPr>
            <a:xfrm>
              <a:off x="2108200" y="5401733"/>
              <a:ext cx="8475133" cy="135467"/>
            </a:xfrm>
            <a:custGeom>
              <a:avLst/>
              <a:gdLst>
                <a:gd name="connsiteX0" fmla="*/ 0 w 8475133"/>
                <a:gd name="connsiteY0" fmla="*/ 0 h 135467"/>
                <a:gd name="connsiteX1" fmla="*/ 1202267 w 8475133"/>
                <a:gd name="connsiteY1" fmla="*/ 84667 h 135467"/>
                <a:gd name="connsiteX2" fmla="*/ 5139267 w 8475133"/>
                <a:gd name="connsiteY2" fmla="*/ 135467 h 135467"/>
                <a:gd name="connsiteX3" fmla="*/ 8475133 w 8475133"/>
                <a:gd name="connsiteY3" fmla="*/ 110067 h 1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5133" h="135467">
                  <a:moveTo>
                    <a:pt x="0" y="0"/>
                  </a:moveTo>
                  <a:cubicBezTo>
                    <a:pt x="172861" y="31044"/>
                    <a:pt x="345722" y="62089"/>
                    <a:pt x="1202267" y="84667"/>
                  </a:cubicBezTo>
                  <a:cubicBezTo>
                    <a:pt x="2058812" y="107245"/>
                    <a:pt x="5139267" y="135467"/>
                    <a:pt x="5139267" y="135467"/>
                  </a:cubicBezTo>
                  <a:lnTo>
                    <a:pt x="8475133" y="11006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7122BF4-683A-4D5C-95E3-E335173831DD}"/>
                </a:ext>
              </a:extLst>
            </p:cNvPr>
            <p:cNvSpPr/>
            <p:nvPr/>
          </p:nvSpPr>
          <p:spPr>
            <a:xfrm>
              <a:off x="10581640" y="5303520"/>
              <a:ext cx="939800" cy="208280"/>
            </a:xfrm>
            <a:custGeom>
              <a:avLst/>
              <a:gdLst>
                <a:gd name="connsiteX0" fmla="*/ 939800 w 939800"/>
                <a:gd name="connsiteY0" fmla="*/ 0 h 208280"/>
                <a:gd name="connsiteX1" fmla="*/ 736600 w 939800"/>
                <a:gd name="connsiteY1" fmla="*/ 66040 h 208280"/>
                <a:gd name="connsiteX2" fmla="*/ 543560 w 939800"/>
                <a:gd name="connsiteY2" fmla="*/ 132080 h 208280"/>
                <a:gd name="connsiteX3" fmla="*/ 340360 w 939800"/>
                <a:gd name="connsiteY3" fmla="*/ 172720 h 208280"/>
                <a:gd name="connsiteX4" fmla="*/ 172720 w 939800"/>
                <a:gd name="connsiteY4" fmla="*/ 193040 h 208280"/>
                <a:gd name="connsiteX5" fmla="*/ 0 w 939800"/>
                <a:gd name="connsiteY5" fmla="*/ 208280 h 2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800" h="208280">
                  <a:moveTo>
                    <a:pt x="939800" y="0"/>
                  </a:moveTo>
                  <a:lnTo>
                    <a:pt x="736600" y="66040"/>
                  </a:lnTo>
                  <a:cubicBezTo>
                    <a:pt x="670560" y="88053"/>
                    <a:pt x="609600" y="114300"/>
                    <a:pt x="543560" y="132080"/>
                  </a:cubicBezTo>
                  <a:cubicBezTo>
                    <a:pt x="477520" y="149860"/>
                    <a:pt x="402167" y="162560"/>
                    <a:pt x="340360" y="172720"/>
                  </a:cubicBezTo>
                  <a:cubicBezTo>
                    <a:pt x="278553" y="182880"/>
                    <a:pt x="229447" y="187113"/>
                    <a:pt x="172720" y="193040"/>
                  </a:cubicBezTo>
                  <a:cubicBezTo>
                    <a:pt x="115993" y="198967"/>
                    <a:pt x="57996" y="203623"/>
                    <a:pt x="0" y="20828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7122CE73-27A9-44A0-8B78-744396806B5B}"/>
                </a:ext>
              </a:extLst>
            </p:cNvPr>
            <p:cNvSpPr/>
            <p:nvPr/>
          </p:nvSpPr>
          <p:spPr>
            <a:xfrm>
              <a:off x="6410325" y="4207542"/>
              <a:ext cx="91785" cy="9178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EDAD800-02D9-4FA7-B020-18A929597E57}"/>
                </a:ext>
              </a:extLst>
            </p:cNvPr>
            <p:cNvSpPr/>
            <p:nvPr/>
          </p:nvSpPr>
          <p:spPr>
            <a:xfrm>
              <a:off x="7974375" y="4036014"/>
              <a:ext cx="89011" cy="89011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BCB20CF8-EBAF-4F58-BC00-9C04B0D3208A}"/>
                </a:ext>
              </a:extLst>
            </p:cNvPr>
            <p:cNvSpPr/>
            <p:nvPr/>
          </p:nvSpPr>
          <p:spPr>
            <a:xfrm rot="3510810">
              <a:off x="3869962" y="3534779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930F615A-3AF3-4DE3-ADA2-2F1655C332DC}"/>
                </a:ext>
              </a:extLst>
            </p:cNvPr>
            <p:cNvSpPr/>
            <p:nvPr/>
          </p:nvSpPr>
          <p:spPr>
            <a:xfrm rot="3510810">
              <a:off x="3680489" y="3695128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7DA4B960-33E0-4943-BD5F-6671F38436C4}"/>
                </a:ext>
              </a:extLst>
            </p:cNvPr>
            <p:cNvSpPr/>
            <p:nvPr/>
          </p:nvSpPr>
          <p:spPr>
            <a:xfrm rot="3510810">
              <a:off x="3407255" y="3607901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498094CB-37D8-4995-B454-320D2181C032}"/>
                </a:ext>
              </a:extLst>
            </p:cNvPr>
            <p:cNvSpPr/>
            <p:nvPr/>
          </p:nvSpPr>
          <p:spPr>
            <a:xfrm rot="3510810">
              <a:off x="3166473" y="3707853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楕円 138">
              <a:extLst>
                <a:ext uri="{FF2B5EF4-FFF2-40B4-BE49-F238E27FC236}">
                  <a16:creationId xmlns:a16="http://schemas.microsoft.com/office/drawing/2014/main" id="{959E58DF-6407-442A-9F4E-8085E7A351F8}"/>
                </a:ext>
              </a:extLst>
            </p:cNvPr>
            <p:cNvSpPr/>
            <p:nvPr/>
          </p:nvSpPr>
          <p:spPr>
            <a:xfrm rot="3510810">
              <a:off x="3180265" y="3499508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9171A0CB-8D56-41CA-A8C2-989839A4D062}"/>
                </a:ext>
              </a:extLst>
            </p:cNvPr>
            <p:cNvSpPr/>
            <p:nvPr/>
          </p:nvSpPr>
          <p:spPr>
            <a:xfrm rot="3510810">
              <a:off x="2928933" y="3586622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E06B9FF9-C671-4DEF-9466-8FC0C6C6AB1D}"/>
                </a:ext>
              </a:extLst>
            </p:cNvPr>
            <p:cNvSpPr/>
            <p:nvPr/>
          </p:nvSpPr>
          <p:spPr>
            <a:xfrm rot="3510810">
              <a:off x="2643897" y="3699393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F116FA79-F12F-4B74-B935-5876E2629289}"/>
                </a:ext>
              </a:extLst>
            </p:cNvPr>
            <p:cNvSpPr/>
            <p:nvPr/>
          </p:nvSpPr>
          <p:spPr>
            <a:xfrm rot="3510810">
              <a:off x="2907238" y="3814999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>
              <a:extLst>
                <a:ext uri="{FF2B5EF4-FFF2-40B4-BE49-F238E27FC236}">
                  <a16:creationId xmlns:a16="http://schemas.microsoft.com/office/drawing/2014/main" id="{70DDABBE-6881-4DA5-BEC5-351B8E5A56E5}"/>
                </a:ext>
              </a:extLst>
            </p:cNvPr>
            <p:cNvSpPr/>
            <p:nvPr/>
          </p:nvSpPr>
          <p:spPr>
            <a:xfrm rot="3510810">
              <a:off x="2346270" y="3820071"/>
              <a:ext cx="45719" cy="65755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5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No.5 The Day I Met Her - Esther Abrami">
            <a:hlinkClick r:id="" action="ppaction://media"/>
            <a:extLst>
              <a:ext uri="{FF2B5EF4-FFF2-40B4-BE49-F238E27FC236}">
                <a16:creationId xmlns:a16="http://schemas.microsoft.com/office/drawing/2014/main" id="{3D1BF35C-143A-4B92-824A-3284B482A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000" end="45645.675"/>
                  <p14:fade in="2000"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1799" y="469899"/>
            <a:ext cx="1679599" cy="16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1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1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7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衣料 が含まれている画像&#10;&#10;自動的に生成された説明" hidden="1">
            <a:extLst>
              <a:ext uri="{FF2B5EF4-FFF2-40B4-BE49-F238E27FC236}">
                <a16:creationId xmlns:a16="http://schemas.microsoft.com/office/drawing/2014/main" id="{47271815-2D25-45DA-B76D-28DB53C8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8469" r="6935" b="21225"/>
          <a:stretch/>
        </p:blipFill>
        <p:spPr>
          <a:xfrm>
            <a:off x="353875" y="722586"/>
            <a:ext cx="11484250" cy="54128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F808EC-186F-46A5-8A98-94BF0FB88D02}"/>
              </a:ext>
            </a:extLst>
          </p:cNvPr>
          <p:cNvSpPr/>
          <p:nvPr/>
        </p:nvSpPr>
        <p:spPr>
          <a:xfrm>
            <a:off x="1117600" y="3386667"/>
            <a:ext cx="2133600" cy="474133"/>
          </a:xfrm>
          <a:custGeom>
            <a:avLst/>
            <a:gdLst>
              <a:gd name="connsiteX0" fmla="*/ 2133600 w 2133600"/>
              <a:gd name="connsiteY0" fmla="*/ 0 h 474133"/>
              <a:gd name="connsiteX1" fmla="*/ 1667933 w 2133600"/>
              <a:gd name="connsiteY1" fmla="*/ 135466 h 474133"/>
              <a:gd name="connsiteX2" fmla="*/ 1380067 w 2133600"/>
              <a:gd name="connsiteY2" fmla="*/ 220133 h 474133"/>
              <a:gd name="connsiteX3" fmla="*/ 990600 w 2133600"/>
              <a:gd name="connsiteY3" fmla="*/ 304800 h 474133"/>
              <a:gd name="connsiteX4" fmla="*/ 524933 w 2133600"/>
              <a:gd name="connsiteY4" fmla="*/ 381000 h 474133"/>
              <a:gd name="connsiteX5" fmla="*/ 186267 w 2133600"/>
              <a:gd name="connsiteY5" fmla="*/ 431800 h 474133"/>
              <a:gd name="connsiteX6" fmla="*/ 0 w 2133600"/>
              <a:gd name="connsiteY6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474133">
                <a:moveTo>
                  <a:pt x="2133600" y="0"/>
                </a:moveTo>
                <a:lnTo>
                  <a:pt x="1667933" y="135466"/>
                </a:lnTo>
                <a:cubicBezTo>
                  <a:pt x="1542344" y="172155"/>
                  <a:pt x="1492956" y="191911"/>
                  <a:pt x="1380067" y="220133"/>
                </a:cubicBezTo>
                <a:cubicBezTo>
                  <a:pt x="1267178" y="248355"/>
                  <a:pt x="1133122" y="277989"/>
                  <a:pt x="990600" y="304800"/>
                </a:cubicBezTo>
                <a:cubicBezTo>
                  <a:pt x="848078" y="331611"/>
                  <a:pt x="524933" y="381000"/>
                  <a:pt x="524933" y="381000"/>
                </a:cubicBezTo>
                <a:lnTo>
                  <a:pt x="186267" y="431800"/>
                </a:lnTo>
                <a:cubicBezTo>
                  <a:pt x="98778" y="447322"/>
                  <a:pt x="19756" y="472722"/>
                  <a:pt x="0" y="4741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DD5B35C-99BD-45A9-B77B-6C68F9E0D485}"/>
              </a:ext>
            </a:extLst>
          </p:cNvPr>
          <p:cNvSpPr/>
          <p:nvPr/>
        </p:nvSpPr>
        <p:spPr>
          <a:xfrm>
            <a:off x="777875" y="3860800"/>
            <a:ext cx="333375" cy="568325"/>
          </a:xfrm>
          <a:custGeom>
            <a:avLst/>
            <a:gdLst>
              <a:gd name="connsiteX0" fmla="*/ 333375 w 333375"/>
              <a:gd name="connsiteY0" fmla="*/ 0 h 568325"/>
              <a:gd name="connsiteX1" fmla="*/ 190500 w 333375"/>
              <a:gd name="connsiteY1" fmla="*/ 104775 h 568325"/>
              <a:gd name="connsiteX2" fmla="*/ 98425 w 333375"/>
              <a:gd name="connsiteY2" fmla="*/ 279400 h 568325"/>
              <a:gd name="connsiteX3" fmla="*/ 0 w 333375"/>
              <a:gd name="connsiteY3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68325">
                <a:moveTo>
                  <a:pt x="333375" y="0"/>
                </a:moveTo>
                <a:cubicBezTo>
                  <a:pt x="281516" y="29104"/>
                  <a:pt x="229658" y="58208"/>
                  <a:pt x="190500" y="104775"/>
                </a:cubicBezTo>
                <a:cubicBezTo>
                  <a:pt x="151342" y="151342"/>
                  <a:pt x="130175" y="202142"/>
                  <a:pt x="98425" y="279400"/>
                </a:cubicBezTo>
                <a:cubicBezTo>
                  <a:pt x="66675" y="356658"/>
                  <a:pt x="33337" y="462491"/>
                  <a:pt x="0" y="5683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1225D66-2D32-496C-AED7-B4758E2782CB}"/>
              </a:ext>
            </a:extLst>
          </p:cNvPr>
          <p:cNvSpPr/>
          <p:nvPr/>
        </p:nvSpPr>
        <p:spPr>
          <a:xfrm>
            <a:off x="584041" y="4416883"/>
            <a:ext cx="197009" cy="1025067"/>
          </a:xfrm>
          <a:custGeom>
            <a:avLst/>
            <a:gdLst>
              <a:gd name="connsiteX0" fmla="*/ 197009 w 197009"/>
              <a:gd name="connsiteY0" fmla="*/ 24942 h 1025067"/>
              <a:gd name="connsiteX1" fmla="*/ 146209 w 197009"/>
              <a:gd name="connsiteY1" fmla="*/ 12242 h 1025067"/>
              <a:gd name="connsiteX2" fmla="*/ 95409 w 197009"/>
              <a:gd name="connsiteY2" fmla="*/ 177342 h 1025067"/>
              <a:gd name="connsiteX3" fmla="*/ 76359 w 197009"/>
              <a:gd name="connsiteY3" fmla="*/ 180517 h 1025067"/>
              <a:gd name="connsiteX4" fmla="*/ 9684 w 197009"/>
              <a:gd name="connsiteY4" fmla="*/ 520242 h 1025067"/>
              <a:gd name="connsiteX5" fmla="*/ 3334 w 197009"/>
              <a:gd name="connsiteY5" fmla="*/ 672642 h 1025067"/>
              <a:gd name="connsiteX6" fmla="*/ 38259 w 197009"/>
              <a:gd name="connsiteY6" fmla="*/ 847267 h 1025067"/>
              <a:gd name="connsiteX7" fmla="*/ 197009 w 197009"/>
              <a:gd name="connsiteY7" fmla="*/ 1025067 h 10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09" h="1025067">
                <a:moveTo>
                  <a:pt x="197009" y="24942"/>
                </a:moveTo>
                <a:cubicBezTo>
                  <a:pt x="180075" y="5892"/>
                  <a:pt x="163142" y="-13158"/>
                  <a:pt x="146209" y="12242"/>
                </a:cubicBezTo>
                <a:cubicBezTo>
                  <a:pt x="129276" y="37642"/>
                  <a:pt x="107051" y="149296"/>
                  <a:pt x="95409" y="177342"/>
                </a:cubicBezTo>
                <a:cubicBezTo>
                  <a:pt x="83767" y="205388"/>
                  <a:pt x="90646" y="123367"/>
                  <a:pt x="76359" y="180517"/>
                </a:cubicBezTo>
                <a:cubicBezTo>
                  <a:pt x="62071" y="237667"/>
                  <a:pt x="21855" y="438221"/>
                  <a:pt x="9684" y="520242"/>
                </a:cubicBezTo>
                <a:cubicBezTo>
                  <a:pt x="-2487" y="602263"/>
                  <a:pt x="-1428" y="618138"/>
                  <a:pt x="3334" y="672642"/>
                </a:cubicBezTo>
                <a:cubicBezTo>
                  <a:pt x="8096" y="727146"/>
                  <a:pt x="5980" y="788530"/>
                  <a:pt x="38259" y="847267"/>
                </a:cubicBezTo>
                <a:cubicBezTo>
                  <a:pt x="70538" y="906004"/>
                  <a:pt x="133773" y="965535"/>
                  <a:pt x="197009" y="1025067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FDB7019-F55E-42BB-A6BD-72A3179C9422}"/>
              </a:ext>
            </a:extLst>
          </p:cNvPr>
          <p:cNvSpPr/>
          <p:nvPr/>
        </p:nvSpPr>
        <p:spPr>
          <a:xfrm>
            <a:off x="777875" y="5445125"/>
            <a:ext cx="3054507" cy="361219"/>
          </a:xfrm>
          <a:custGeom>
            <a:avLst/>
            <a:gdLst>
              <a:gd name="connsiteX0" fmla="*/ 0 w 3054507"/>
              <a:gd name="connsiteY0" fmla="*/ 0 h 361219"/>
              <a:gd name="connsiteX1" fmla="*/ 330200 w 3054507"/>
              <a:gd name="connsiteY1" fmla="*/ 111125 h 361219"/>
              <a:gd name="connsiteX2" fmla="*/ 1254125 w 3054507"/>
              <a:gd name="connsiteY2" fmla="*/ 250825 h 361219"/>
              <a:gd name="connsiteX3" fmla="*/ 2816225 w 3054507"/>
              <a:gd name="connsiteY3" fmla="*/ 352425 h 361219"/>
              <a:gd name="connsiteX4" fmla="*/ 3022600 w 3054507"/>
              <a:gd name="connsiteY4" fmla="*/ 349250 h 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07" h="361219">
                <a:moveTo>
                  <a:pt x="0" y="0"/>
                </a:moveTo>
                <a:cubicBezTo>
                  <a:pt x="60589" y="34660"/>
                  <a:pt x="121179" y="69321"/>
                  <a:pt x="330200" y="111125"/>
                </a:cubicBezTo>
                <a:cubicBezTo>
                  <a:pt x="539221" y="152929"/>
                  <a:pt x="839788" y="210608"/>
                  <a:pt x="1254125" y="250825"/>
                </a:cubicBezTo>
                <a:cubicBezTo>
                  <a:pt x="1668462" y="291042"/>
                  <a:pt x="2521479" y="336021"/>
                  <a:pt x="2816225" y="352425"/>
                </a:cubicBezTo>
                <a:cubicBezTo>
                  <a:pt x="3110971" y="368829"/>
                  <a:pt x="3066785" y="359039"/>
                  <a:pt x="3022600" y="34925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CFF4860-20E5-4A21-87E7-338D06A90100}"/>
              </a:ext>
            </a:extLst>
          </p:cNvPr>
          <p:cNvSpPr/>
          <p:nvPr/>
        </p:nvSpPr>
        <p:spPr>
          <a:xfrm>
            <a:off x="3829050" y="5813425"/>
            <a:ext cx="2638425" cy="46445"/>
          </a:xfrm>
          <a:custGeom>
            <a:avLst/>
            <a:gdLst>
              <a:gd name="connsiteX0" fmla="*/ 0 w 2638425"/>
              <a:gd name="connsiteY0" fmla="*/ 0 h 46445"/>
              <a:gd name="connsiteX1" fmla="*/ 1711325 w 2638425"/>
              <a:gd name="connsiteY1" fmla="*/ 41275 h 46445"/>
              <a:gd name="connsiteX2" fmla="*/ 2638425 w 2638425"/>
              <a:gd name="connsiteY2" fmla="*/ 44450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425" h="46445">
                <a:moveTo>
                  <a:pt x="0" y="0"/>
                </a:moveTo>
                <a:lnTo>
                  <a:pt x="1711325" y="41275"/>
                </a:lnTo>
                <a:cubicBezTo>
                  <a:pt x="2151062" y="48683"/>
                  <a:pt x="2394743" y="46566"/>
                  <a:pt x="2638425" y="4445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0A5BE3-C448-4FC8-9896-1212CBB064B8}"/>
              </a:ext>
            </a:extLst>
          </p:cNvPr>
          <p:cNvSpPr/>
          <p:nvPr/>
        </p:nvSpPr>
        <p:spPr>
          <a:xfrm>
            <a:off x="6470650" y="5857875"/>
            <a:ext cx="2486025" cy="15875"/>
          </a:xfrm>
          <a:custGeom>
            <a:avLst/>
            <a:gdLst>
              <a:gd name="connsiteX0" fmla="*/ 0 w 2486025"/>
              <a:gd name="connsiteY0" fmla="*/ 0 h 15875"/>
              <a:gd name="connsiteX1" fmla="*/ 1238250 w 2486025"/>
              <a:gd name="connsiteY1" fmla="*/ 15875 h 15875"/>
              <a:gd name="connsiteX2" fmla="*/ 2486025 w 2486025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025" h="15875">
                <a:moveTo>
                  <a:pt x="0" y="0"/>
                </a:moveTo>
                <a:lnTo>
                  <a:pt x="1238250" y="15875"/>
                </a:lnTo>
                <a:cubicBezTo>
                  <a:pt x="1652587" y="15875"/>
                  <a:pt x="2069306" y="7937"/>
                  <a:pt x="2486025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DDD02F5-30B7-4D5B-A520-888D2344BB50}"/>
              </a:ext>
            </a:extLst>
          </p:cNvPr>
          <p:cNvSpPr/>
          <p:nvPr/>
        </p:nvSpPr>
        <p:spPr>
          <a:xfrm>
            <a:off x="8950325" y="5826125"/>
            <a:ext cx="1558925" cy="36729"/>
          </a:xfrm>
          <a:custGeom>
            <a:avLst/>
            <a:gdLst>
              <a:gd name="connsiteX0" fmla="*/ 0 w 1558925"/>
              <a:gd name="connsiteY0" fmla="*/ 28575 h 36729"/>
              <a:gd name="connsiteX1" fmla="*/ 552450 w 1558925"/>
              <a:gd name="connsiteY1" fmla="*/ 34925 h 36729"/>
              <a:gd name="connsiteX2" fmla="*/ 1558925 w 1558925"/>
              <a:gd name="connsiteY2" fmla="*/ 0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925" h="36729">
                <a:moveTo>
                  <a:pt x="0" y="28575"/>
                </a:moveTo>
                <a:cubicBezTo>
                  <a:pt x="146314" y="34131"/>
                  <a:pt x="292629" y="39687"/>
                  <a:pt x="552450" y="34925"/>
                </a:cubicBezTo>
                <a:cubicBezTo>
                  <a:pt x="812271" y="30163"/>
                  <a:pt x="1185598" y="15081"/>
                  <a:pt x="1558925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7117134-A019-4141-B481-3988B00E082A}"/>
              </a:ext>
            </a:extLst>
          </p:cNvPr>
          <p:cNvSpPr/>
          <p:nvPr/>
        </p:nvSpPr>
        <p:spPr>
          <a:xfrm>
            <a:off x="10528300" y="5797550"/>
            <a:ext cx="511175" cy="41275"/>
          </a:xfrm>
          <a:custGeom>
            <a:avLst/>
            <a:gdLst>
              <a:gd name="connsiteX0" fmla="*/ 0 w 511175"/>
              <a:gd name="connsiteY0" fmla="*/ 41275 h 41275"/>
              <a:gd name="connsiteX1" fmla="*/ 511175 w 511175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41275">
                <a:moveTo>
                  <a:pt x="0" y="41275"/>
                </a:moveTo>
                <a:cubicBezTo>
                  <a:pt x="188648" y="32014"/>
                  <a:pt x="355600" y="33867"/>
                  <a:pt x="511175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3AFDB26-B625-40AA-BA41-E141707A9931}"/>
              </a:ext>
            </a:extLst>
          </p:cNvPr>
          <p:cNvSpPr/>
          <p:nvPr/>
        </p:nvSpPr>
        <p:spPr>
          <a:xfrm>
            <a:off x="11049000" y="5330825"/>
            <a:ext cx="460375" cy="460375"/>
          </a:xfrm>
          <a:custGeom>
            <a:avLst/>
            <a:gdLst>
              <a:gd name="connsiteX0" fmla="*/ 460375 w 460375"/>
              <a:gd name="connsiteY0" fmla="*/ 0 h 460375"/>
              <a:gd name="connsiteX1" fmla="*/ 409575 w 460375"/>
              <a:gd name="connsiteY1" fmla="*/ 152400 h 460375"/>
              <a:gd name="connsiteX2" fmla="*/ 304800 w 460375"/>
              <a:gd name="connsiteY2" fmla="*/ 314325 h 460375"/>
              <a:gd name="connsiteX3" fmla="*/ 212725 w 460375"/>
              <a:gd name="connsiteY3" fmla="*/ 377825 h 460375"/>
              <a:gd name="connsiteX4" fmla="*/ 117475 w 460375"/>
              <a:gd name="connsiteY4" fmla="*/ 428625 h 460375"/>
              <a:gd name="connsiteX5" fmla="*/ 0 w 460375"/>
              <a:gd name="connsiteY5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5" h="460375">
                <a:moveTo>
                  <a:pt x="460375" y="0"/>
                </a:moveTo>
                <a:cubicBezTo>
                  <a:pt x="447939" y="50006"/>
                  <a:pt x="435504" y="100013"/>
                  <a:pt x="409575" y="152400"/>
                </a:cubicBezTo>
                <a:cubicBezTo>
                  <a:pt x="383646" y="204787"/>
                  <a:pt x="337608" y="276754"/>
                  <a:pt x="304800" y="314325"/>
                </a:cubicBezTo>
                <a:cubicBezTo>
                  <a:pt x="271992" y="351896"/>
                  <a:pt x="243946" y="358775"/>
                  <a:pt x="212725" y="377825"/>
                </a:cubicBezTo>
                <a:cubicBezTo>
                  <a:pt x="181504" y="396875"/>
                  <a:pt x="152929" y="414867"/>
                  <a:pt x="117475" y="428625"/>
                </a:cubicBezTo>
                <a:cubicBezTo>
                  <a:pt x="82021" y="442383"/>
                  <a:pt x="41010" y="451379"/>
                  <a:pt x="0" y="4603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E5FDCF5-C097-4C3F-951F-F787D41F7260}"/>
              </a:ext>
            </a:extLst>
          </p:cNvPr>
          <p:cNvSpPr/>
          <p:nvPr/>
        </p:nvSpPr>
        <p:spPr>
          <a:xfrm>
            <a:off x="11510518" y="5194300"/>
            <a:ext cx="4019" cy="136525"/>
          </a:xfrm>
          <a:custGeom>
            <a:avLst/>
            <a:gdLst>
              <a:gd name="connsiteX0" fmla="*/ 3714 w 4019"/>
              <a:gd name="connsiteY0" fmla="*/ 0 h 136525"/>
              <a:gd name="connsiteX1" fmla="*/ 3714 w 4019"/>
              <a:gd name="connsiteY1" fmla="*/ 88900 h 136525"/>
              <a:gd name="connsiteX2" fmla="*/ 539 w 4019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" h="136525">
                <a:moveTo>
                  <a:pt x="3714" y="0"/>
                </a:moveTo>
                <a:cubicBezTo>
                  <a:pt x="3978" y="33073"/>
                  <a:pt x="4243" y="66146"/>
                  <a:pt x="3714" y="88900"/>
                </a:cubicBezTo>
                <a:cubicBezTo>
                  <a:pt x="3185" y="111654"/>
                  <a:pt x="-1578" y="127000"/>
                  <a:pt x="539" y="1365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5539A9F-3DA8-482C-9419-7FBF119DD2A0}"/>
              </a:ext>
            </a:extLst>
          </p:cNvPr>
          <p:cNvSpPr/>
          <p:nvPr/>
        </p:nvSpPr>
        <p:spPr>
          <a:xfrm>
            <a:off x="11496653" y="4521200"/>
            <a:ext cx="16666" cy="561975"/>
          </a:xfrm>
          <a:custGeom>
            <a:avLst/>
            <a:gdLst>
              <a:gd name="connsiteX0" fmla="*/ 12722 w 16666"/>
              <a:gd name="connsiteY0" fmla="*/ 0 h 561975"/>
              <a:gd name="connsiteX1" fmla="*/ 15897 w 16666"/>
              <a:gd name="connsiteY1" fmla="*/ 311150 h 561975"/>
              <a:gd name="connsiteX2" fmla="*/ 22 w 16666"/>
              <a:gd name="connsiteY2" fmla="*/ 447675 h 561975"/>
              <a:gd name="connsiteX3" fmla="*/ 12722 w 16666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" h="561975">
                <a:moveTo>
                  <a:pt x="12722" y="0"/>
                </a:moveTo>
                <a:cubicBezTo>
                  <a:pt x="15368" y="118269"/>
                  <a:pt x="18014" y="236538"/>
                  <a:pt x="15897" y="311150"/>
                </a:cubicBezTo>
                <a:cubicBezTo>
                  <a:pt x="13780" y="385762"/>
                  <a:pt x="551" y="405871"/>
                  <a:pt x="22" y="447675"/>
                </a:cubicBezTo>
                <a:cubicBezTo>
                  <a:pt x="-507" y="489479"/>
                  <a:pt x="8489" y="539750"/>
                  <a:pt x="12722" y="5619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799D65-666A-41A1-956F-33A0ADDDBEC9}"/>
              </a:ext>
            </a:extLst>
          </p:cNvPr>
          <p:cNvSpPr/>
          <p:nvPr/>
        </p:nvSpPr>
        <p:spPr>
          <a:xfrm>
            <a:off x="10298113" y="5165725"/>
            <a:ext cx="58737" cy="80963"/>
          </a:xfrm>
          <a:custGeom>
            <a:avLst/>
            <a:gdLst>
              <a:gd name="connsiteX0" fmla="*/ 58737 w 58737"/>
              <a:gd name="connsiteY0" fmla="*/ 0 h 80963"/>
              <a:gd name="connsiteX1" fmla="*/ 0 w 58737"/>
              <a:gd name="connsiteY1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" h="80963">
                <a:moveTo>
                  <a:pt x="58737" y="0"/>
                </a:moveTo>
                <a:lnTo>
                  <a:pt x="0" y="80963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6469BFD-B9C4-44AD-A687-A17E530C433F}"/>
              </a:ext>
            </a:extLst>
          </p:cNvPr>
          <p:cNvSpPr/>
          <p:nvPr/>
        </p:nvSpPr>
        <p:spPr>
          <a:xfrm>
            <a:off x="10360025" y="5106988"/>
            <a:ext cx="1157288" cy="55562"/>
          </a:xfrm>
          <a:custGeom>
            <a:avLst/>
            <a:gdLst>
              <a:gd name="connsiteX0" fmla="*/ 0 w 1157288"/>
              <a:gd name="connsiteY0" fmla="*/ 55562 h 55562"/>
              <a:gd name="connsiteX1" fmla="*/ 500063 w 1157288"/>
              <a:gd name="connsiteY1" fmla="*/ 44450 h 55562"/>
              <a:gd name="connsiteX2" fmla="*/ 871538 w 1157288"/>
              <a:gd name="connsiteY2" fmla="*/ 12700 h 55562"/>
              <a:gd name="connsiteX3" fmla="*/ 1157288 w 1157288"/>
              <a:gd name="connsiteY3" fmla="*/ 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8" h="55562">
                <a:moveTo>
                  <a:pt x="0" y="55562"/>
                </a:moveTo>
                <a:cubicBezTo>
                  <a:pt x="177403" y="53578"/>
                  <a:pt x="354807" y="51594"/>
                  <a:pt x="500063" y="44450"/>
                </a:cubicBezTo>
                <a:cubicBezTo>
                  <a:pt x="645319" y="37306"/>
                  <a:pt x="762001" y="20108"/>
                  <a:pt x="871538" y="12700"/>
                </a:cubicBezTo>
                <a:cubicBezTo>
                  <a:pt x="981075" y="5292"/>
                  <a:pt x="1069181" y="2646"/>
                  <a:pt x="1157288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C4227AD-1358-41B8-9A07-CB7B305A6248}"/>
              </a:ext>
            </a:extLst>
          </p:cNvPr>
          <p:cNvSpPr/>
          <p:nvPr/>
        </p:nvSpPr>
        <p:spPr>
          <a:xfrm>
            <a:off x="10299700" y="5191095"/>
            <a:ext cx="1228725" cy="64672"/>
          </a:xfrm>
          <a:custGeom>
            <a:avLst/>
            <a:gdLst>
              <a:gd name="connsiteX0" fmla="*/ 0 w 1228725"/>
              <a:gd name="connsiteY0" fmla="*/ 61943 h 64672"/>
              <a:gd name="connsiteX1" fmla="*/ 490538 w 1228725"/>
              <a:gd name="connsiteY1" fmla="*/ 58768 h 64672"/>
              <a:gd name="connsiteX2" fmla="*/ 971550 w 1228725"/>
              <a:gd name="connsiteY2" fmla="*/ 9555 h 64672"/>
              <a:gd name="connsiteX3" fmla="*/ 1228725 w 1228725"/>
              <a:gd name="connsiteY3" fmla="*/ 30 h 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64672">
                <a:moveTo>
                  <a:pt x="0" y="61943"/>
                </a:moveTo>
                <a:cubicBezTo>
                  <a:pt x="164306" y="64721"/>
                  <a:pt x="328613" y="67499"/>
                  <a:pt x="490538" y="58768"/>
                </a:cubicBezTo>
                <a:cubicBezTo>
                  <a:pt x="652463" y="50037"/>
                  <a:pt x="848519" y="19345"/>
                  <a:pt x="971550" y="9555"/>
                </a:cubicBezTo>
                <a:cubicBezTo>
                  <a:pt x="1094581" y="-235"/>
                  <a:pt x="1161653" y="-103"/>
                  <a:pt x="1228725" y="3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37E69DF-FB7F-4E62-8B57-434270795C6A}"/>
              </a:ext>
            </a:extLst>
          </p:cNvPr>
          <p:cNvSpPr/>
          <p:nvPr/>
        </p:nvSpPr>
        <p:spPr>
          <a:xfrm>
            <a:off x="11515725" y="5100638"/>
            <a:ext cx="17463" cy="77787"/>
          </a:xfrm>
          <a:custGeom>
            <a:avLst/>
            <a:gdLst>
              <a:gd name="connsiteX0" fmla="*/ 0 w 17463"/>
              <a:gd name="connsiteY0" fmla="*/ 0 h 77787"/>
              <a:gd name="connsiteX1" fmla="*/ 17463 w 17463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3" h="77787">
                <a:moveTo>
                  <a:pt x="0" y="0"/>
                </a:moveTo>
                <a:lnTo>
                  <a:pt x="17463" y="77787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C4D2E-C4BE-4009-B2F2-5D752CBB826C}"/>
              </a:ext>
            </a:extLst>
          </p:cNvPr>
          <p:cNvSpPr/>
          <p:nvPr/>
        </p:nvSpPr>
        <p:spPr>
          <a:xfrm>
            <a:off x="9588500" y="4953000"/>
            <a:ext cx="200025" cy="354013"/>
          </a:xfrm>
          <a:custGeom>
            <a:avLst/>
            <a:gdLst>
              <a:gd name="connsiteX0" fmla="*/ 200025 w 200025"/>
              <a:gd name="connsiteY0" fmla="*/ 0 h 354013"/>
              <a:gd name="connsiteX1" fmla="*/ 0 w 200025"/>
              <a:gd name="connsiteY1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354013">
                <a:moveTo>
                  <a:pt x="200025" y="0"/>
                </a:moveTo>
                <a:lnTo>
                  <a:pt x="0" y="354013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E706B9C-FA87-43CE-B47E-0D2EC34F3C86}"/>
              </a:ext>
            </a:extLst>
          </p:cNvPr>
          <p:cNvSpPr/>
          <p:nvPr/>
        </p:nvSpPr>
        <p:spPr>
          <a:xfrm>
            <a:off x="9790113" y="4951413"/>
            <a:ext cx="79375" cy="1587"/>
          </a:xfrm>
          <a:custGeom>
            <a:avLst/>
            <a:gdLst>
              <a:gd name="connsiteX0" fmla="*/ 0 w 79375"/>
              <a:gd name="connsiteY0" fmla="*/ 0 h 1587"/>
              <a:gd name="connsiteX1" fmla="*/ 79375 w 79375"/>
              <a:gd name="connsiteY1" fmla="*/ 1587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1587">
                <a:moveTo>
                  <a:pt x="0" y="0"/>
                </a:moveTo>
                <a:lnTo>
                  <a:pt x="79375" y="1587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9E52917-0609-4EBF-BD41-C948B4F172CF}"/>
              </a:ext>
            </a:extLst>
          </p:cNvPr>
          <p:cNvSpPr/>
          <p:nvPr/>
        </p:nvSpPr>
        <p:spPr>
          <a:xfrm>
            <a:off x="9864725" y="4956175"/>
            <a:ext cx="4763" cy="368300"/>
          </a:xfrm>
          <a:custGeom>
            <a:avLst/>
            <a:gdLst>
              <a:gd name="connsiteX0" fmla="*/ 4763 w 4763"/>
              <a:gd name="connsiteY0" fmla="*/ 0 h 368300"/>
              <a:gd name="connsiteX1" fmla="*/ 0 w 4763"/>
              <a:gd name="connsiteY1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368300">
                <a:moveTo>
                  <a:pt x="4763" y="0"/>
                </a:moveTo>
                <a:cubicBezTo>
                  <a:pt x="3175" y="122767"/>
                  <a:pt x="1587" y="245533"/>
                  <a:pt x="0" y="3683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5D694E6-C311-40B6-BD18-EC0ED12A46F7}"/>
              </a:ext>
            </a:extLst>
          </p:cNvPr>
          <p:cNvSpPr/>
          <p:nvPr/>
        </p:nvSpPr>
        <p:spPr>
          <a:xfrm>
            <a:off x="9744075" y="5099050"/>
            <a:ext cx="47625" cy="96838"/>
          </a:xfrm>
          <a:custGeom>
            <a:avLst/>
            <a:gdLst>
              <a:gd name="connsiteX0" fmla="*/ 47625 w 47625"/>
              <a:gd name="connsiteY0" fmla="*/ 0 h 96838"/>
              <a:gd name="connsiteX1" fmla="*/ 0 w 47625"/>
              <a:gd name="connsiteY1" fmla="*/ 96838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6838">
                <a:moveTo>
                  <a:pt x="47625" y="0"/>
                </a:moveTo>
                <a:lnTo>
                  <a:pt x="0" y="96838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783F26-DB7E-4AEA-BEA9-764D4CF53B92}"/>
              </a:ext>
            </a:extLst>
          </p:cNvPr>
          <p:cNvSpPr/>
          <p:nvPr/>
        </p:nvSpPr>
        <p:spPr>
          <a:xfrm>
            <a:off x="9782175" y="5273675"/>
            <a:ext cx="4763" cy="53975"/>
          </a:xfrm>
          <a:custGeom>
            <a:avLst/>
            <a:gdLst>
              <a:gd name="connsiteX0" fmla="*/ 4763 w 4763"/>
              <a:gd name="connsiteY0" fmla="*/ 0 h 53975"/>
              <a:gd name="connsiteX1" fmla="*/ 0 w 4763"/>
              <a:gd name="connsiteY1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53975">
                <a:moveTo>
                  <a:pt x="4763" y="0"/>
                </a:moveTo>
                <a:lnTo>
                  <a:pt x="0" y="539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43B40F-152C-4D6B-B991-DD869CE97CA4}"/>
              </a:ext>
            </a:extLst>
          </p:cNvPr>
          <p:cNvSpPr/>
          <p:nvPr/>
        </p:nvSpPr>
        <p:spPr>
          <a:xfrm>
            <a:off x="9779000" y="5332412"/>
            <a:ext cx="85725" cy="916"/>
          </a:xfrm>
          <a:custGeom>
            <a:avLst/>
            <a:gdLst>
              <a:gd name="connsiteX0" fmla="*/ 0 w 85725"/>
              <a:gd name="connsiteY0" fmla="*/ 0 h 916"/>
              <a:gd name="connsiteX1" fmla="*/ 85725 w 85725"/>
              <a:gd name="connsiteY1" fmla="*/ 0 h 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916">
                <a:moveTo>
                  <a:pt x="0" y="0"/>
                </a:moveTo>
                <a:cubicBezTo>
                  <a:pt x="36380" y="793"/>
                  <a:pt x="72760" y="1587"/>
                  <a:pt x="85725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440E318-94C9-4BA0-B490-D9CF061C4144}"/>
              </a:ext>
            </a:extLst>
          </p:cNvPr>
          <p:cNvSpPr/>
          <p:nvPr/>
        </p:nvSpPr>
        <p:spPr>
          <a:xfrm>
            <a:off x="9596438" y="5260975"/>
            <a:ext cx="120650" cy="57150"/>
          </a:xfrm>
          <a:custGeom>
            <a:avLst/>
            <a:gdLst>
              <a:gd name="connsiteX0" fmla="*/ 120650 w 120650"/>
              <a:gd name="connsiteY0" fmla="*/ 0 h 57150"/>
              <a:gd name="connsiteX1" fmla="*/ 66675 w 120650"/>
              <a:gd name="connsiteY1" fmla="*/ 50800 h 57150"/>
              <a:gd name="connsiteX2" fmla="*/ 28575 w 120650"/>
              <a:gd name="connsiteY2" fmla="*/ 52388 h 57150"/>
              <a:gd name="connsiteX3" fmla="*/ 0 w 1206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57150">
                <a:moveTo>
                  <a:pt x="120650" y="0"/>
                </a:moveTo>
                <a:cubicBezTo>
                  <a:pt x="101335" y="21034"/>
                  <a:pt x="82021" y="42069"/>
                  <a:pt x="66675" y="50800"/>
                </a:cubicBezTo>
                <a:cubicBezTo>
                  <a:pt x="51329" y="59531"/>
                  <a:pt x="39687" y="51330"/>
                  <a:pt x="28575" y="52388"/>
                </a:cubicBezTo>
                <a:cubicBezTo>
                  <a:pt x="17463" y="53446"/>
                  <a:pt x="2117" y="53975"/>
                  <a:pt x="0" y="5715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8C1811C-FCE5-46A0-8598-78F3EBCA6410}"/>
              </a:ext>
            </a:extLst>
          </p:cNvPr>
          <p:cNvSpPr/>
          <p:nvPr/>
        </p:nvSpPr>
        <p:spPr>
          <a:xfrm>
            <a:off x="9718675" y="5264150"/>
            <a:ext cx="63500" cy="0"/>
          </a:xfrm>
          <a:custGeom>
            <a:avLst/>
            <a:gdLst>
              <a:gd name="connsiteX0" fmla="*/ 0 w 63500"/>
              <a:gd name="connsiteY0" fmla="*/ 0 h 0"/>
              <a:gd name="connsiteX1" fmla="*/ 63500 w 63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C82DDC3-93BD-4694-9E14-D7C806C655B9}"/>
              </a:ext>
            </a:extLst>
          </p:cNvPr>
          <p:cNvSpPr/>
          <p:nvPr/>
        </p:nvSpPr>
        <p:spPr>
          <a:xfrm>
            <a:off x="98933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4FA9D18-CE8A-4779-9DC2-AA0AB62CD2D8}"/>
              </a:ext>
            </a:extLst>
          </p:cNvPr>
          <p:cNvSpPr/>
          <p:nvPr/>
        </p:nvSpPr>
        <p:spPr>
          <a:xfrm>
            <a:off x="10010775" y="4954588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0849BF5-0945-427A-BC83-1FB6A34CC376}"/>
              </a:ext>
            </a:extLst>
          </p:cNvPr>
          <p:cNvSpPr/>
          <p:nvPr/>
        </p:nvSpPr>
        <p:spPr>
          <a:xfrm>
            <a:off x="998220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0439457-93C9-44B9-89D9-979D4F25E5E7}"/>
              </a:ext>
            </a:extLst>
          </p:cNvPr>
          <p:cNvSpPr/>
          <p:nvPr/>
        </p:nvSpPr>
        <p:spPr>
          <a:xfrm>
            <a:off x="9903618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36D93E-B597-4F1E-8AFF-0268BDC5CCA7}"/>
              </a:ext>
            </a:extLst>
          </p:cNvPr>
          <p:cNvSpPr/>
          <p:nvPr/>
        </p:nvSpPr>
        <p:spPr>
          <a:xfrm>
            <a:off x="10013950" y="4951413"/>
            <a:ext cx="115888" cy="371475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0C4787C-0931-4800-9512-0740D2F4A16F}"/>
              </a:ext>
            </a:extLst>
          </p:cNvPr>
          <p:cNvSpPr/>
          <p:nvPr/>
        </p:nvSpPr>
        <p:spPr>
          <a:xfrm>
            <a:off x="10015802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CC3B886-10A2-4FA3-A3A9-F3A232E99FC7}"/>
              </a:ext>
            </a:extLst>
          </p:cNvPr>
          <p:cNvSpPr/>
          <p:nvPr/>
        </p:nvSpPr>
        <p:spPr>
          <a:xfrm>
            <a:off x="10185665" y="5327651"/>
            <a:ext cx="80963" cy="3175"/>
          </a:xfrm>
          <a:custGeom>
            <a:avLst/>
            <a:gdLst>
              <a:gd name="connsiteX0" fmla="*/ 0 w 80963"/>
              <a:gd name="connsiteY0" fmla="*/ 0 h 3175"/>
              <a:gd name="connsiteX1" fmla="*/ 80963 w 80963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3175">
                <a:moveTo>
                  <a:pt x="0" y="0"/>
                </a:moveTo>
                <a:lnTo>
                  <a:pt x="80963" y="31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06BCE24-B935-42E9-A81A-D8D9D3A0DB37}"/>
              </a:ext>
            </a:extLst>
          </p:cNvPr>
          <p:cNvSpPr/>
          <p:nvPr/>
        </p:nvSpPr>
        <p:spPr>
          <a:xfrm>
            <a:off x="10093325" y="5194300"/>
            <a:ext cx="45719" cy="128588"/>
          </a:xfrm>
          <a:custGeom>
            <a:avLst/>
            <a:gdLst>
              <a:gd name="connsiteX0" fmla="*/ 115888 w 115888"/>
              <a:gd name="connsiteY0" fmla="*/ 0 h 371475"/>
              <a:gd name="connsiteX1" fmla="*/ 0 w 115888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8" h="371475">
                <a:moveTo>
                  <a:pt x="115888" y="0"/>
                </a:moveTo>
                <a:lnTo>
                  <a:pt x="0" y="3714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FBD34B-A153-45CE-8C22-221F2417A195}"/>
              </a:ext>
            </a:extLst>
          </p:cNvPr>
          <p:cNvSpPr/>
          <p:nvPr/>
        </p:nvSpPr>
        <p:spPr>
          <a:xfrm>
            <a:off x="10129838" y="4944818"/>
            <a:ext cx="170455" cy="241545"/>
          </a:xfrm>
          <a:custGeom>
            <a:avLst/>
            <a:gdLst>
              <a:gd name="connsiteX0" fmla="*/ 0 w 170455"/>
              <a:gd name="connsiteY0" fmla="*/ 6595 h 241545"/>
              <a:gd name="connsiteX1" fmla="*/ 68262 w 170455"/>
              <a:gd name="connsiteY1" fmla="*/ 1832 h 241545"/>
              <a:gd name="connsiteX2" fmla="*/ 139700 w 170455"/>
              <a:gd name="connsiteY2" fmla="*/ 33582 h 241545"/>
              <a:gd name="connsiteX3" fmla="*/ 168275 w 170455"/>
              <a:gd name="connsiteY3" fmla="*/ 89145 h 241545"/>
              <a:gd name="connsiteX4" fmla="*/ 166687 w 170455"/>
              <a:gd name="connsiteY4" fmla="*/ 128832 h 241545"/>
              <a:gd name="connsiteX5" fmla="*/ 152400 w 170455"/>
              <a:gd name="connsiteY5" fmla="*/ 174870 h 241545"/>
              <a:gd name="connsiteX6" fmla="*/ 128587 w 170455"/>
              <a:gd name="connsiteY6" fmla="*/ 206620 h 241545"/>
              <a:gd name="connsiteX7" fmla="*/ 79375 w 170455"/>
              <a:gd name="connsiteY7" fmla="*/ 241545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55" h="241545">
                <a:moveTo>
                  <a:pt x="0" y="6595"/>
                </a:moveTo>
                <a:cubicBezTo>
                  <a:pt x="22489" y="1964"/>
                  <a:pt x="44979" y="-2666"/>
                  <a:pt x="68262" y="1832"/>
                </a:cubicBezTo>
                <a:cubicBezTo>
                  <a:pt x="91545" y="6330"/>
                  <a:pt x="123031" y="19030"/>
                  <a:pt x="139700" y="33582"/>
                </a:cubicBezTo>
                <a:cubicBezTo>
                  <a:pt x="156369" y="48134"/>
                  <a:pt x="163777" y="73270"/>
                  <a:pt x="168275" y="89145"/>
                </a:cubicBezTo>
                <a:cubicBezTo>
                  <a:pt x="172773" y="105020"/>
                  <a:pt x="169333" y="114545"/>
                  <a:pt x="166687" y="128832"/>
                </a:cubicBezTo>
                <a:cubicBezTo>
                  <a:pt x="164041" y="143119"/>
                  <a:pt x="158750" y="161905"/>
                  <a:pt x="152400" y="174870"/>
                </a:cubicBezTo>
                <a:cubicBezTo>
                  <a:pt x="146050" y="187835"/>
                  <a:pt x="140758" y="195507"/>
                  <a:pt x="128587" y="206620"/>
                </a:cubicBezTo>
                <a:cubicBezTo>
                  <a:pt x="116416" y="217733"/>
                  <a:pt x="79375" y="241545"/>
                  <a:pt x="79375" y="24154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42E1981-0FFD-45AB-BF4F-E82F5D4C4C46}"/>
              </a:ext>
            </a:extLst>
          </p:cNvPr>
          <p:cNvSpPr/>
          <p:nvPr/>
        </p:nvSpPr>
        <p:spPr>
          <a:xfrm>
            <a:off x="10142538" y="5195888"/>
            <a:ext cx="44450" cy="127000"/>
          </a:xfrm>
          <a:custGeom>
            <a:avLst/>
            <a:gdLst>
              <a:gd name="connsiteX0" fmla="*/ 0 w 44450"/>
              <a:gd name="connsiteY0" fmla="*/ 0 h 127000"/>
              <a:gd name="connsiteX1" fmla="*/ 44450 w 4445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27000">
                <a:moveTo>
                  <a:pt x="0" y="0"/>
                </a:moveTo>
                <a:cubicBezTo>
                  <a:pt x="17462" y="52255"/>
                  <a:pt x="34925" y="104510"/>
                  <a:pt x="44450" y="1270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59AAD5-BC76-4244-A697-1EC095521367}"/>
              </a:ext>
            </a:extLst>
          </p:cNvPr>
          <p:cNvSpPr/>
          <p:nvPr/>
        </p:nvSpPr>
        <p:spPr>
          <a:xfrm>
            <a:off x="10207625" y="5189538"/>
            <a:ext cx="57150" cy="134937"/>
          </a:xfrm>
          <a:custGeom>
            <a:avLst/>
            <a:gdLst>
              <a:gd name="connsiteX0" fmla="*/ 0 w 57150"/>
              <a:gd name="connsiteY0" fmla="*/ 0 h 134937"/>
              <a:gd name="connsiteX1" fmla="*/ 57150 w 57150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34937">
                <a:moveTo>
                  <a:pt x="0" y="0"/>
                </a:moveTo>
                <a:lnTo>
                  <a:pt x="57150" y="134937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9FEAE99-6B7C-4A06-85F3-8D4810430A92}"/>
              </a:ext>
            </a:extLst>
          </p:cNvPr>
          <p:cNvSpPr/>
          <p:nvPr/>
        </p:nvSpPr>
        <p:spPr>
          <a:xfrm>
            <a:off x="8567738" y="5195888"/>
            <a:ext cx="44450" cy="66675"/>
          </a:xfrm>
          <a:custGeom>
            <a:avLst/>
            <a:gdLst>
              <a:gd name="connsiteX0" fmla="*/ 44450 w 44450"/>
              <a:gd name="connsiteY0" fmla="*/ 0 h 66675"/>
              <a:gd name="connsiteX1" fmla="*/ 0 w 444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6675">
                <a:moveTo>
                  <a:pt x="44450" y="0"/>
                </a:moveTo>
                <a:lnTo>
                  <a:pt x="0" y="666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8797591-3386-42EF-BDCE-672AB69A00B2}"/>
              </a:ext>
            </a:extLst>
          </p:cNvPr>
          <p:cNvSpPr/>
          <p:nvPr/>
        </p:nvSpPr>
        <p:spPr>
          <a:xfrm>
            <a:off x="8616950" y="5192713"/>
            <a:ext cx="933450" cy="4762"/>
          </a:xfrm>
          <a:custGeom>
            <a:avLst/>
            <a:gdLst>
              <a:gd name="connsiteX0" fmla="*/ 0 w 933450"/>
              <a:gd name="connsiteY0" fmla="*/ 0 h 4762"/>
              <a:gd name="connsiteX1" fmla="*/ 508000 w 933450"/>
              <a:gd name="connsiteY1" fmla="*/ 1587 h 4762"/>
              <a:gd name="connsiteX2" fmla="*/ 933450 w 933450"/>
              <a:gd name="connsiteY2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4762">
                <a:moveTo>
                  <a:pt x="0" y="0"/>
                </a:moveTo>
                <a:lnTo>
                  <a:pt x="508000" y="1587"/>
                </a:lnTo>
                <a:lnTo>
                  <a:pt x="933450" y="4762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49CAD92-745C-43CC-8865-8F219AEDFF56}"/>
              </a:ext>
            </a:extLst>
          </p:cNvPr>
          <p:cNvSpPr/>
          <p:nvPr/>
        </p:nvSpPr>
        <p:spPr>
          <a:xfrm>
            <a:off x="8567738" y="5260975"/>
            <a:ext cx="922337" cy="14288"/>
          </a:xfrm>
          <a:custGeom>
            <a:avLst/>
            <a:gdLst>
              <a:gd name="connsiteX0" fmla="*/ 0 w 922337"/>
              <a:gd name="connsiteY0" fmla="*/ 0 h 14288"/>
              <a:gd name="connsiteX1" fmla="*/ 439737 w 922337"/>
              <a:gd name="connsiteY1" fmla="*/ 6350 h 14288"/>
              <a:gd name="connsiteX2" fmla="*/ 782637 w 922337"/>
              <a:gd name="connsiteY2" fmla="*/ 12700 h 14288"/>
              <a:gd name="connsiteX3" fmla="*/ 922337 w 922337"/>
              <a:gd name="connsiteY3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37" h="14288">
                <a:moveTo>
                  <a:pt x="0" y="0"/>
                </a:moveTo>
                <a:lnTo>
                  <a:pt x="439737" y="6350"/>
                </a:lnTo>
                <a:lnTo>
                  <a:pt x="782637" y="12700"/>
                </a:lnTo>
                <a:lnTo>
                  <a:pt x="922337" y="14288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BA2BC39-1379-49C8-83DA-08F41ACBE214}"/>
              </a:ext>
            </a:extLst>
          </p:cNvPr>
          <p:cNvSpPr/>
          <p:nvPr/>
        </p:nvSpPr>
        <p:spPr>
          <a:xfrm>
            <a:off x="9498013" y="5195888"/>
            <a:ext cx="47625" cy="76200"/>
          </a:xfrm>
          <a:custGeom>
            <a:avLst/>
            <a:gdLst>
              <a:gd name="connsiteX0" fmla="*/ 47625 w 47625"/>
              <a:gd name="connsiteY0" fmla="*/ 0 h 76200"/>
              <a:gd name="connsiteX1" fmla="*/ 0 w 476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76200">
                <a:moveTo>
                  <a:pt x="47625" y="0"/>
                </a:moveTo>
                <a:cubicBezTo>
                  <a:pt x="26590" y="32279"/>
                  <a:pt x="5556" y="64558"/>
                  <a:pt x="0" y="762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623C4BEB-1086-4D4C-BFC9-21AC9821ED12}"/>
              </a:ext>
            </a:extLst>
          </p:cNvPr>
          <p:cNvSpPr/>
          <p:nvPr/>
        </p:nvSpPr>
        <p:spPr>
          <a:xfrm>
            <a:off x="9793288" y="5099050"/>
            <a:ext cx="1587" cy="93663"/>
          </a:xfrm>
          <a:custGeom>
            <a:avLst/>
            <a:gdLst>
              <a:gd name="connsiteX0" fmla="*/ 1587 w 1587"/>
              <a:gd name="connsiteY0" fmla="*/ 0 h 93663"/>
              <a:gd name="connsiteX1" fmla="*/ 0 w 1587"/>
              <a:gd name="connsiteY1" fmla="*/ 93663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93663">
                <a:moveTo>
                  <a:pt x="1587" y="0"/>
                </a:moveTo>
                <a:lnTo>
                  <a:pt x="0" y="93663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202006C-9E67-4A53-AD08-2AC250111F4A}"/>
              </a:ext>
            </a:extLst>
          </p:cNvPr>
          <p:cNvSpPr/>
          <p:nvPr/>
        </p:nvSpPr>
        <p:spPr>
          <a:xfrm>
            <a:off x="10161588" y="5018088"/>
            <a:ext cx="20637" cy="79375"/>
          </a:xfrm>
          <a:custGeom>
            <a:avLst/>
            <a:gdLst>
              <a:gd name="connsiteX0" fmla="*/ 20637 w 20637"/>
              <a:gd name="connsiteY0" fmla="*/ 0 h 79375"/>
              <a:gd name="connsiteX1" fmla="*/ 0 w 20637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37" h="79375">
                <a:moveTo>
                  <a:pt x="20637" y="0"/>
                </a:moveTo>
                <a:lnTo>
                  <a:pt x="0" y="79375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5EFBD50-B67F-43CA-A5CF-0D79963024B3}"/>
              </a:ext>
            </a:extLst>
          </p:cNvPr>
          <p:cNvSpPr/>
          <p:nvPr/>
        </p:nvSpPr>
        <p:spPr>
          <a:xfrm>
            <a:off x="10171113" y="5026025"/>
            <a:ext cx="70982" cy="76718"/>
          </a:xfrm>
          <a:custGeom>
            <a:avLst/>
            <a:gdLst>
              <a:gd name="connsiteX0" fmla="*/ 17462 w 70982"/>
              <a:gd name="connsiteY0" fmla="*/ 0 h 76718"/>
              <a:gd name="connsiteX1" fmla="*/ 66675 w 70982"/>
              <a:gd name="connsiteY1" fmla="*/ 22225 h 76718"/>
              <a:gd name="connsiteX2" fmla="*/ 66675 w 70982"/>
              <a:gd name="connsiteY2" fmla="*/ 44450 h 76718"/>
              <a:gd name="connsiteX3" fmla="*/ 50800 w 70982"/>
              <a:gd name="connsiteY3" fmla="*/ 66675 h 76718"/>
              <a:gd name="connsiteX4" fmla="*/ 30162 w 70982"/>
              <a:gd name="connsiteY4" fmla="*/ 76200 h 76718"/>
              <a:gd name="connsiteX5" fmla="*/ 0 w 70982"/>
              <a:gd name="connsiteY5" fmla="*/ 74613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2" h="76718">
                <a:moveTo>
                  <a:pt x="17462" y="0"/>
                </a:moveTo>
                <a:cubicBezTo>
                  <a:pt x="37967" y="7408"/>
                  <a:pt x="58473" y="14817"/>
                  <a:pt x="66675" y="22225"/>
                </a:cubicBezTo>
                <a:cubicBezTo>
                  <a:pt x="74877" y="29633"/>
                  <a:pt x="69321" y="37042"/>
                  <a:pt x="66675" y="44450"/>
                </a:cubicBezTo>
                <a:cubicBezTo>
                  <a:pt x="64029" y="51858"/>
                  <a:pt x="56885" y="61383"/>
                  <a:pt x="50800" y="66675"/>
                </a:cubicBezTo>
                <a:cubicBezTo>
                  <a:pt x="44715" y="71967"/>
                  <a:pt x="38629" y="74877"/>
                  <a:pt x="30162" y="76200"/>
                </a:cubicBezTo>
                <a:cubicBezTo>
                  <a:pt x="21695" y="77523"/>
                  <a:pt x="10847" y="76068"/>
                  <a:pt x="0" y="7461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5C003FB-60ED-442C-9258-5462C248D980}"/>
              </a:ext>
            </a:extLst>
          </p:cNvPr>
          <p:cNvSpPr/>
          <p:nvPr/>
        </p:nvSpPr>
        <p:spPr>
          <a:xfrm>
            <a:off x="11408833" y="3268133"/>
            <a:ext cx="105834" cy="1231900"/>
          </a:xfrm>
          <a:custGeom>
            <a:avLst/>
            <a:gdLst>
              <a:gd name="connsiteX0" fmla="*/ 0 w 105834"/>
              <a:gd name="connsiteY0" fmla="*/ 0 h 1231900"/>
              <a:gd name="connsiteX1" fmla="*/ 63500 w 105834"/>
              <a:gd name="connsiteY1" fmla="*/ 376767 h 1231900"/>
              <a:gd name="connsiteX2" fmla="*/ 71967 w 105834"/>
              <a:gd name="connsiteY2" fmla="*/ 723900 h 1231900"/>
              <a:gd name="connsiteX3" fmla="*/ 29634 w 105834"/>
              <a:gd name="connsiteY3" fmla="*/ 990600 h 1231900"/>
              <a:gd name="connsiteX4" fmla="*/ 80434 w 105834"/>
              <a:gd name="connsiteY4" fmla="*/ 1049867 h 1231900"/>
              <a:gd name="connsiteX5" fmla="*/ 105834 w 105834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4" h="1231900">
                <a:moveTo>
                  <a:pt x="0" y="0"/>
                </a:moveTo>
                <a:cubicBezTo>
                  <a:pt x="25753" y="128058"/>
                  <a:pt x="51506" y="256117"/>
                  <a:pt x="63500" y="376767"/>
                </a:cubicBezTo>
                <a:cubicBezTo>
                  <a:pt x="75494" y="497417"/>
                  <a:pt x="77611" y="621595"/>
                  <a:pt x="71967" y="723900"/>
                </a:cubicBezTo>
                <a:cubicBezTo>
                  <a:pt x="66323" y="826206"/>
                  <a:pt x="28223" y="936272"/>
                  <a:pt x="29634" y="990600"/>
                </a:cubicBezTo>
                <a:cubicBezTo>
                  <a:pt x="31045" y="1044928"/>
                  <a:pt x="67734" y="1009650"/>
                  <a:pt x="80434" y="1049867"/>
                </a:cubicBezTo>
                <a:cubicBezTo>
                  <a:pt x="93134" y="1090084"/>
                  <a:pt x="99484" y="1160992"/>
                  <a:pt x="105834" y="12319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9589E69-E978-45D2-939B-2FFC665FBD5D}"/>
              </a:ext>
            </a:extLst>
          </p:cNvPr>
          <p:cNvSpPr/>
          <p:nvPr/>
        </p:nvSpPr>
        <p:spPr>
          <a:xfrm>
            <a:off x="11133667" y="1612900"/>
            <a:ext cx="339513" cy="1641100"/>
          </a:xfrm>
          <a:custGeom>
            <a:avLst/>
            <a:gdLst>
              <a:gd name="connsiteX0" fmla="*/ 0 w 339513"/>
              <a:gd name="connsiteY0" fmla="*/ 0 h 1641100"/>
              <a:gd name="connsiteX1" fmla="*/ 88900 w 339513"/>
              <a:gd name="connsiteY1" fmla="*/ 173567 h 1641100"/>
              <a:gd name="connsiteX2" fmla="*/ 122766 w 339513"/>
              <a:gd name="connsiteY2" fmla="*/ 423333 h 1641100"/>
              <a:gd name="connsiteX3" fmla="*/ 160866 w 339513"/>
              <a:gd name="connsiteY3" fmla="*/ 673100 h 1641100"/>
              <a:gd name="connsiteX4" fmla="*/ 198966 w 339513"/>
              <a:gd name="connsiteY4" fmla="*/ 787400 h 1641100"/>
              <a:gd name="connsiteX5" fmla="*/ 194733 w 339513"/>
              <a:gd name="connsiteY5" fmla="*/ 855133 h 1641100"/>
              <a:gd name="connsiteX6" fmla="*/ 194733 w 339513"/>
              <a:gd name="connsiteY6" fmla="*/ 939800 h 1641100"/>
              <a:gd name="connsiteX7" fmla="*/ 237066 w 339513"/>
              <a:gd name="connsiteY7" fmla="*/ 1143000 h 1641100"/>
              <a:gd name="connsiteX8" fmla="*/ 270933 w 339513"/>
              <a:gd name="connsiteY8" fmla="*/ 1380067 h 1641100"/>
              <a:gd name="connsiteX9" fmla="*/ 309033 w 339513"/>
              <a:gd name="connsiteY9" fmla="*/ 1528233 h 1641100"/>
              <a:gd name="connsiteX10" fmla="*/ 338666 w 339513"/>
              <a:gd name="connsiteY10" fmla="*/ 1629833 h 1641100"/>
              <a:gd name="connsiteX11" fmla="*/ 275166 w 339513"/>
              <a:gd name="connsiteY11" fmla="*/ 1634067 h 16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13" h="1641100">
                <a:moveTo>
                  <a:pt x="0" y="0"/>
                </a:moveTo>
                <a:cubicBezTo>
                  <a:pt x="34219" y="51506"/>
                  <a:pt x="68439" y="103012"/>
                  <a:pt x="88900" y="173567"/>
                </a:cubicBezTo>
                <a:cubicBezTo>
                  <a:pt x="109361" y="244122"/>
                  <a:pt x="110772" y="340078"/>
                  <a:pt x="122766" y="423333"/>
                </a:cubicBezTo>
                <a:cubicBezTo>
                  <a:pt x="134760" y="506588"/>
                  <a:pt x="148166" y="612422"/>
                  <a:pt x="160866" y="673100"/>
                </a:cubicBezTo>
                <a:cubicBezTo>
                  <a:pt x="173566" y="733778"/>
                  <a:pt x="193321" y="757061"/>
                  <a:pt x="198966" y="787400"/>
                </a:cubicBezTo>
                <a:cubicBezTo>
                  <a:pt x="204611" y="817739"/>
                  <a:pt x="195439" y="829733"/>
                  <a:pt x="194733" y="855133"/>
                </a:cubicBezTo>
                <a:cubicBezTo>
                  <a:pt x="194028" y="880533"/>
                  <a:pt x="187678" y="891822"/>
                  <a:pt x="194733" y="939800"/>
                </a:cubicBezTo>
                <a:cubicBezTo>
                  <a:pt x="201788" y="987778"/>
                  <a:pt x="224366" y="1069622"/>
                  <a:pt x="237066" y="1143000"/>
                </a:cubicBezTo>
                <a:cubicBezTo>
                  <a:pt x="249766" y="1216378"/>
                  <a:pt x="258939" y="1315862"/>
                  <a:pt x="270933" y="1380067"/>
                </a:cubicBezTo>
                <a:cubicBezTo>
                  <a:pt x="282927" y="1444272"/>
                  <a:pt x="297744" y="1486605"/>
                  <a:pt x="309033" y="1528233"/>
                </a:cubicBezTo>
                <a:cubicBezTo>
                  <a:pt x="320322" y="1569861"/>
                  <a:pt x="344311" y="1612194"/>
                  <a:pt x="338666" y="1629833"/>
                </a:cubicBezTo>
                <a:cubicBezTo>
                  <a:pt x="333021" y="1647472"/>
                  <a:pt x="304093" y="1640769"/>
                  <a:pt x="275166" y="1634067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BF58EB-7094-4D37-AAFD-39BF0ACB3409}"/>
              </a:ext>
            </a:extLst>
          </p:cNvPr>
          <p:cNvSpPr/>
          <p:nvPr/>
        </p:nvSpPr>
        <p:spPr>
          <a:xfrm>
            <a:off x="10202333" y="2544233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A31A118-0AD5-4676-ADE6-B426741BB1E8}"/>
              </a:ext>
            </a:extLst>
          </p:cNvPr>
          <p:cNvSpPr/>
          <p:nvPr/>
        </p:nvSpPr>
        <p:spPr>
          <a:xfrm>
            <a:off x="10240433" y="2481780"/>
            <a:ext cx="1206500" cy="690034"/>
          </a:xfrm>
          <a:custGeom>
            <a:avLst/>
            <a:gdLst>
              <a:gd name="connsiteX0" fmla="*/ 0 w 1206500"/>
              <a:gd name="connsiteY0" fmla="*/ 0 h 690034"/>
              <a:gd name="connsiteX1" fmla="*/ 127000 w 1206500"/>
              <a:gd name="connsiteY1" fmla="*/ 97367 h 690034"/>
              <a:gd name="connsiteX2" fmla="*/ 376767 w 1206500"/>
              <a:gd name="connsiteY2" fmla="*/ 194734 h 690034"/>
              <a:gd name="connsiteX3" fmla="*/ 550334 w 1206500"/>
              <a:gd name="connsiteY3" fmla="*/ 232834 h 690034"/>
              <a:gd name="connsiteX4" fmla="*/ 732367 w 1206500"/>
              <a:gd name="connsiteY4" fmla="*/ 270934 h 690034"/>
              <a:gd name="connsiteX5" fmla="*/ 893234 w 1206500"/>
              <a:gd name="connsiteY5" fmla="*/ 406400 h 690034"/>
              <a:gd name="connsiteX6" fmla="*/ 994834 w 1206500"/>
              <a:gd name="connsiteY6" fmla="*/ 520700 h 690034"/>
              <a:gd name="connsiteX7" fmla="*/ 1096434 w 1206500"/>
              <a:gd name="connsiteY7" fmla="*/ 618067 h 690034"/>
              <a:gd name="connsiteX8" fmla="*/ 1206500 w 1206500"/>
              <a:gd name="connsiteY8" fmla="*/ 690034 h 69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90034">
                <a:moveTo>
                  <a:pt x="0" y="0"/>
                </a:moveTo>
                <a:cubicBezTo>
                  <a:pt x="32103" y="32455"/>
                  <a:pt x="64206" y="64911"/>
                  <a:pt x="127000" y="97367"/>
                </a:cubicBezTo>
                <a:cubicBezTo>
                  <a:pt x="189795" y="129823"/>
                  <a:pt x="306211" y="172156"/>
                  <a:pt x="376767" y="194734"/>
                </a:cubicBezTo>
                <a:cubicBezTo>
                  <a:pt x="447323" y="217312"/>
                  <a:pt x="550334" y="232834"/>
                  <a:pt x="550334" y="232834"/>
                </a:cubicBezTo>
                <a:cubicBezTo>
                  <a:pt x="609601" y="245534"/>
                  <a:pt x="675217" y="242006"/>
                  <a:pt x="732367" y="270934"/>
                </a:cubicBezTo>
                <a:cubicBezTo>
                  <a:pt x="789517" y="299862"/>
                  <a:pt x="849489" y="364772"/>
                  <a:pt x="893234" y="406400"/>
                </a:cubicBezTo>
                <a:cubicBezTo>
                  <a:pt x="936979" y="448028"/>
                  <a:pt x="960967" y="485422"/>
                  <a:pt x="994834" y="520700"/>
                </a:cubicBezTo>
                <a:cubicBezTo>
                  <a:pt x="1028701" y="555978"/>
                  <a:pt x="1061156" y="589845"/>
                  <a:pt x="1096434" y="618067"/>
                </a:cubicBezTo>
                <a:cubicBezTo>
                  <a:pt x="1131712" y="646289"/>
                  <a:pt x="1180395" y="676629"/>
                  <a:pt x="1206500" y="690034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82EB2EF-8972-4715-B163-438EA562610A}"/>
              </a:ext>
            </a:extLst>
          </p:cNvPr>
          <p:cNvSpPr/>
          <p:nvPr/>
        </p:nvSpPr>
        <p:spPr>
          <a:xfrm>
            <a:off x="9554633" y="1433062"/>
            <a:ext cx="1638385" cy="1293205"/>
          </a:xfrm>
          <a:custGeom>
            <a:avLst/>
            <a:gdLst>
              <a:gd name="connsiteX0" fmla="*/ 1371600 w 1638385"/>
              <a:gd name="connsiteY0" fmla="*/ 31671 h 1293205"/>
              <a:gd name="connsiteX1" fmla="*/ 1456267 w 1638385"/>
              <a:gd name="connsiteY1" fmla="*/ 2038 h 1293205"/>
              <a:gd name="connsiteX2" fmla="*/ 1549400 w 1638385"/>
              <a:gd name="connsiteY2" fmla="*/ 6271 h 1293205"/>
              <a:gd name="connsiteX3" fmla="*/ 1608667 w 1638385"/>
              <a:gd name="connsiteY3" fmla="*/ 35905 h 1293205"/>
              <a:gd name="connsiteX4" fmla="*/ 1638300 w 1638385"/>
              <a:gd name="connsiteY4" fmla="*/ 82471 h 1293205"/>
              <a:gd name="connsiteX5" fmla="*/ 1600200 w 1638385"/>
              <a:gd name="connsiteY5" fmla="*/ 154438 h 1293205"/>
              <a:gd name="connsiteX6" fmla="*/ 1532467 w 1638385"/>
              <a:gd name="connsiteY6" fmla="*/ 196771 h 1293205"/>
              <a:gd name="connsiteX7" fmla="*/ 1439334 w 1638385"/>
              <a:gd name="connsiteY7" fmla="*/ 281438 h 1293205"/>
              <a:gd name="connsiteX8" fmla="*/ 1325034 w 1638385"/>
              <a:gd name="connsiteY8" fmla="*/ 450771 h 1293205"/>
              <a:gd name="connsiteX9" fmla="*/ 1155700 w 1638385"/>
              <a:gd name="connsiteY9" fmla="*/ 704771 h 1293205"/>
              <a:gd name="connsiteX10" fmla="*/ 973667 w 1638385"/>
              <a:gd name="connsiteY10" fmla="*/ 874105 h 1293205"/>
              <a:gd name="connsiteX11" fmla="*/ 783167 w 1638385"/>
              <a:gd name="connsiteY11" fmla="*/ 1013805 h 1293205"/>
              <a:gd name="connsiteX12" fmla="*/ 698500 w 1638385"/>
              <a:gd name="connsiteY12" fmla="*/ 1060371 h 1293205"/>
              <a:gd name="connsiteX13" fmla="*/ 563034 w 1638385"/>
              <a:gd name="connsiteY13" fmla="*/ 1136571 h 1293205"/>
              <a:gd name="connsiteX14" fmla="*/ 355600 w 1638385"/>
              <a:gd name="connsiteY14" fmla="*/ 1204305 h 1293205"/>
              <a:gd name="connsiteX15" fmla="*/ 122767 w 1638385"/>
              <a:gd name="connsiteY15" fmla="*/ 1267805 h 1293205"/>
              <a:gd name="connsiteX16" fmla="*/ 0 w 1638385"/>
              <a:gd name="connsiteY16" fmla="*/ 1293205 h 12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8385" h="1293205">
                <a:moveTo>
                  <a:pt x="1371600" y="31671"/>
                </a:moveTo>
                <a:cubicBezTo>
                  <a:pt x="1399117" y="18971"/>
                  <a:pt x="1426634" y="6271"/>
                  <a:pt x="1456267" y="2038"/>
                </a:cubicBezTo>
                <a:cubicBezTo>
                  <a:pt x="1485900" y="-2195"/>
                  <a:pt x="1524000" y="626"/>
                  <a:pt x="1549400" y="6271"/>
                </a:cubicBezTo>
                <a:cubicBezTo>
                  <a:pt x="1574800" y="11915"/>
                  <a:pt x="1593850" y="23205"/>
                  <a:pt x="1608667" y="35905"/>
                </a:cubicBezTo>
                <a:cubicBezTo>
                  <a:pt x="1623484" y="48605"/>
                  <a:pt x="1639711" y="62716"/>
                  <a:pt x="1638300" y="82471"/>
                </a:cubicBezTo>
                <a:cubicBezTo>
                  <a:pt x="1636889" y="102226"/>
                  <a:pt x="1617839" y="135388"/>
                  <a:pt x="1600200" y="154438"/>
                </a:cubicBezTo>
                <a:cubicBezTo>
                  <a:pt x="1582561" y="173488"/>
                  <a:pt x="1559278" y="175604"/>
                  <a:pt x="1532467" y="196771"/>
                </a:cubicBezTo>
                <a:cubicBezTo>
                  <a:pt x="1505656" y="217938"/>
                  <a:pt x="1473906" y="239105"/>
                  <a:pt x="1439334" y="281438"/>
                </a:cubicBezTo>
                <a:cubicBezTo>
                  <a:pt x="1404762" y="323771"/>
                  <a:pt x="1325034" y="450771"/>
                  <a:pt x="1325034" y="450771"/>
                </a:cubicBezTo>
                <a:cubicBezTo>
                  <a:pt x="1277762" y="521326"/>
                  <a:pt x="1214261" y="634216"/>
                  <a:pt x="1155700" y="704771"/>
                </a:cubicBezTo>
                <a:cubicBezTo>
                  <a:pt x="1097139" y="775326"/>
                  <a:pt x="1035756" y="822599"/>
                  <a:pt x="973667" y="874105"/>
                </a:cubicBezTo>
                <a:cubicBezTo>
                  <a:pt x="911578" y="925611"/>
                  <a:pt x="829028" y="982761"/>
                  <a:pt x="783167" y="1013805"/>
                </a:cubicBezTo>
                <a:cubicBezTo>
                  <a:pt x="737306" y="1044849"/>
                  <a:pt x="698500" y="1060371"/>
                  <a:pt x="698500" y="1060371"/>
                </a:cubicBezTo>
                <a:cubicBezTo>
                  <a:pt x="661811" y="1080832"/>
                  <a:pt x="620184" y="1112582"/>
                  <a:pt x="563034" y="1136571"/>
                </a:cubicBezTo>
                <a:cubicBezTo>
                  <a:pt x="505884" y="1160560"/>
                  <a:pt x="428978" y="1182433"/>
                  <a:pt x="355600" y="1204305"/>
                </a:cubicBezTo>
                <a:cubicBezTo>
                  <a:pt x="282222" y="1226177"/>
                  <a:pt x="182034" y="1252988"/>
                  <a:pt x="122767" y="1267805"/>
                </a:cubicBezTo>
                <a:cubicBezTo>
                  <a:pt x="63500" y="1282622"/>
                  <a:pt x="25400" y="1288266"/>
                  <a:pt x="0" y="129320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1E4C162-1857-40AC-8855-0A10F0F6B394}"/>
              </a:ext>
            </a:extLst>
          </p:cNvPr>
          <p:cNvSpPr/>
          <p:nvPr/>
        </p:nvSpPr>
        <p:spPr>
          <a:xfrm>
            <a:off x="9232899" y="1473199"/>
            <a:ext cx="1680634" cy="1087967"/>
          </a:xfrm>
          <a:custGeom>
            <a:avLst/>
            <a:gdLst>
              <a:gd name="connsiteX0" fmla="*/ 1680634 w 1680634"/>
              <a:gd name="connsiteY0" fmla="*/ 0 h 1087967"/>
              <a:gd name="connsiteX1" fmla="*/ 1557867 w 1680634"/>
              <a:gd name="connsiteY1" fmla="*/ 105834 h 1087967"/>
              <a:gd name="connsiteX2" fmla="*/ 1413934 w 1680634"/>
              <a:gd name="connsiteY2" fmla="*/ 321734 h 1087967"/>
              <a:gd name="connsiteX3" fmla="*/ 1236134 w 1680634"/>
              <a:gd name="connsiteY3" fmla="*/ 584200 h 1087967"/>
              <a:gd name="connsiteX4" fmla="*/ 1100667 w 1680634"/>
              <a:gd name="connsiteY4" fmla="*/ 749300 h 1087967"/>
              <a:gd name="connsiteX5" fmla="*/ 927100 w 1680634"/>
              <a:gd name="connsiteY5" fmla="*/ 897467 h 1087967"/>
              <a:gd name="connsiteX6" fmla="*/ 630767 w 1680634"/>
              <a:gd name="connsiteY6" fmla="*/ 1016000 h 1087967"/>
              <a:gd name="connsiteX7" fmla="*/ 419100 w 1680634"/>
              <a:gd name="connsiteY7" fmla="*/ 1066800 h 1087967"/>
              <a:gd name="connsiteX8" fmla="*/ 224367 w 1680634"/>
              <a:gd name="connsiteY8" fmla="*/ 1087967 h 1087967"/>
              <a:gd name="connsiteX9" fmla="*/ 0 w 1680634"/>
              <a:gd name="connsiteY9" fmla="*/ 1066800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0634" h="1087967">
                <a:moveTo>
                  <a:pt x="1680634" y="0"/>
                </a:moveTo>
                <a:cubicBezTo>
                  <a:pt x="1641475" y="26106"/>
                  <a:pt x="1602317" y="52212"/>
                  <a:pt x="1557867" y="105834"/>
                </a:cubicBezTo>
                <a:cubicBezTo>
                  <a:pt x="1513417" y="159456"/>
                  <a:pt x="1467556" y="242006"/>
                  <a:pt x="1413934" y="321734"/>
                </a:cubicBezTo>
                <a:cubicBezTo>
                  <a:pt x="1360312" y="401462"/>
                  <a:pt x="1288345" y="512939"/>
                  <a:pt x="1236134" y="584200"/>
                </a:cubicBezTo>
                <a:cubicBezTo>
                  <a:pt x="1183923" y="655461"/>
                  <a:pt x="1152173" y="697089"/>
                  <a:pt x="1100667" y="749300"/>
                </a:cubicBezTo>
                <a:cubicBezTo>
                  <a:pt x="1049161" y="801511"/>
                  <a:pt x="1005417" y="853017"/>
                  <a:pt x="927100" y="897467"/>
                </a:cubicBezTo>
                <a:cubicBezTo>
                  <a:pt x="848783" y="941917"/>
                  <a:pt x="715434" y="987778"/>
                  <a:pt x="630767" y="1016000"/>
                </a:cubicBezTo>
                <a:cubicBezTo>
                  <a:pt x="546100" y="1044222"/>
                  <a:pt x="486833" y="1054806"/>
                  <a:pt x="419100" y="1066800"/>
                </a:cubicBezTo>
                <a:cubicBezTo>
                  <a:pt x="351367" y="1078794"/>
                  <a:pt x="294217" y="1087967"/>
                  <a:pt x="224367" y="1087967"/>
                </a:cubicBezTo>
                <a:cubicBezTo>
                  <a:pt x="154517" y="1087967"/>
                  <a:pt x="77258" y="1077383"/>
                  <a:pt x="0" y="10668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B777DEEF-0BF2-413F-9615-5D4E8046DE4E}"/>
              </a:ext>
            </a:extLst>
          </p:cNvPr>
          <p:cNvSpPr/>
          <p:nvPr/>
        </p:nvSpPr>
        <p:spPr>
          <a:xfrm>
            <a:off x="8216900" y="1930400"/>
            <a:ext cx="1020233" cy="613833"/>
          </a:xfrm>
          <a:custGeom>
            <a:avLst/>
            <a:gdLst>
              <a:gd name="connsiteX0" fmla="*/ 0 w 1020233"/>
              <a:gd name="connsiteY0" fmla="*/ 0 h 613833"/>
              <a:gd name="connsiteX1" fmla="*/ 211667 w 1020233"/>
              <a:gd name="connsiteY1" fmla="*/ 198967 h 613833"/>
              <a:gd name="connsiteX2" fmla="*/ 402167 w 1020233"/>
              <a:gd name="connsiteY2" fmla="*/ 351367 h 613833"/>
              <a:gd name="connsiteX3" fmla="*/ 622300 w 1020233"/>
              <a:gd name="connsiteY3" fmla="*/ 486833 h 613833"/>
              <a:gd name="connsiteX4" fmla="*/ 829733 w 1020233"/>
              <a:gd name="connsiteY4" fmla="*/ 579967 h 613833"/>
              <a:gd name="connsiteX5" fmla="*/ 1020233 w 1020233"/>
              <a:gd name="connsiteY5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233" h="613833">
                <a:moveTo>
                  <a:pt x="0" y="0"/>
                </a:moveTo>
                <a:cubicBezTo>
                  <a:pt x="72319" y="70203"/>
                  <a:pt x="144639" y="140406"/>
                  <a:pt x="211667" y="198967"/>
                </a:cubicBezTo>
                <a:cubicBezTo>
                  <a:pt x="278695" y="257528"/>
                  <a:pt x="333728" y="303389"/>
                  <a:pt x="402167" y="351367"/>
                </a:cubicBezTo>
                <a:cubicBezTo>
                  <a:pt x="470606" y="399345"/>
                  <a:pt x="551039" y="448733"/>
                  <a:pt x="622300" y="486833"/>
                </a:cubicBezTo>
                <a:cubicBezTo>
                  <a:pt x="693561" y="524933"/>
                  <a:pt x="763411" y="558800"/>
                  <a:pt x="829733" y="579967"/>
                </a:cubicBezTo>
                <a:cubicBezTo>
                  <a:pt x="896055" y="601134"/>
                  <a:pt x="958144" y="607483"/>
                  <a:pt x="1020233" y="6138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827A79A-C58D-4B15-9D9B-491D3EAFC1EA}"/>
              </a:ext>
            </a:extLst>
          </p:cNvPr>
          <p:cNvSpPr/>
          <p:nvPr/>
        </p:nvSpPr>
        <p:spPr>
          <a:xfrm>
            <a:off x="8106833" y="2044700"/>
            <a:ext cx="1456267" cy="679607"/>
          </a:xfrm>
          <a:custGeom>
            <a:avLst/>
            <a:gdLst>
              <a:gd name="connsiteX0" fmla="*/ 0 w 1456267"/>
              <a:gd name="connsiteY0" fmla="*/ 0 h 679607"/>
              <a:gd name="connsiteX1" fmla="*/ 258234 w 1456267"/>
              <a:gd name="connsiteY1" fmla="*/ 245533 h 679607"/>
              <a:gd name="connsiteX2" fmla="*/ 668867 w 1456267"/>
              <a:gd name="connsiteY2" fmla="*/ 516467 h 679607"/>
              <a:gd name="connsiteX3" fmla="*/ 956734 w 1456267"/>
              <a:gd name="connsiteY3" fmla="*/ 622300 h 679607"/>
              <a:gd name="connsiteX4" fmla="*/ 1198034 w 1456267"/>
              <a:gd name="connsiteY4" fmla="*/ 673100 h 679607"/>
              <a:gd name="connsiteX5" fmla="*/ 1456267 w 1456267"/>
              <a:gd name="connsiteY5" fmla="*/ 677333 h 6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679607">
                <a:moveTo>
                  <a:pt x="0" y="0"/>
                </a:moveTo>
                <a:cubicBezTo>
                  <a:pt x="73378" y="79727"/>
                  <a:pt x="146756" y="159455"/>
                  <a:pt x="258234" y="245533"/>
                </a:cubicBezTo>
                <a:cubicBezTo>
                  <a:pt x="369712" y="331611"/>
                  <a:pt x="552450" y="453673"/>
                  <a:pt x="668867" y="516467"/>
                </a:cubicBezTo>
                <a:cubicBezTo>
                  <a:pt x="785284" y="579262"/>
                  <a:pt x="868539" y="596194"/>
                  <a:pt x="956734" y="622300"/>
                </a:cubicBezTo>
                <a:cubicBezTo>
                  <a:pt x="1044929" y="648406"/>
                  <a:pt x="1114779" y="663928"/>
                  <a:pt x="1198034" y="673100"/>
                </a:cubicBezTo>
                <a:cubicBezTo>
                  <a:pt x="1281289" y="682272"/>
                  <a:pt x="1368778" y="679802"/>
                  <a:pt x="1456267" y="6773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CB0141-A75B-4BEC-9757-E2574BC3DA21}"/>
              </a:ext>
            </a:extLst>
          </p:cNvPr>
          <p:cNvSpPr/>
          <p:nvPr/>
        </p:nvSpPr>
        <p:spPr>
          <a:xfrm>
            <a:off x="7099300" y="1337952"/>
            <a:ext cx="635000" cy="291881"/>
          </a:xfrm>
          <a:custGeom>
            <a:avLst/>
            <a:gdLst>
              <a:gd name="connsiteX0" fmla="*/ 0 w 635000"/>
              <a:gd name="connsiteY0" fmla="*/ 122548 h 291881"/>
              <a:gd name="connsiteX1" fmla="*/ 97367 w 635000"/>
              <a:gd name="connsiteY1" fmla="*/ 33648 h 291881"/>
              <a:gd name="connsiteX2" fmla="*/ 182033 w 635000"/>
              <a:gd name="connsiteY2" fmla="*/ 8248 h 291881"/>
              <a:gd name="connsiteX3" fmla="*/ 330200 w 635000"/>
              <a:gd name="connsiteY3" fmla="*/ 8248 h 291881"/>
              <a:gd name="connsiteX4" fmla="*/ 457200 w 635000"/>
              <a:gd name="connsiteY4" fmla="*/ 105615 h 291881"/>
              <a:gd name="connsiteX5" fmla="*/ 579967 w 635000"/>
              <a:gd name="connsiteY5" fmla="*/ 219915 h 291881"/>
              <a:gd name="connsiteX6" fmla="*/ 635000 w 635000"/>
              <a:gd name="connsiteY6" fmla="*/ 291881 h 2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91881">
                <a:moveTo>
                  <a:pt x="0" y="122548"/>
                </a:moveTo>
                <a:cubicBezTo>
                  <a:pt x="33514" y="87623"/>
                  <a:pt x="67028" y="52698"/>
                  <a:pt x="97367" y="33648"/>
                </a:cubicBezTo>
                <a:cubicBezTo>
                  <a:pt x="127706" y="14598"/>
                  <a:pt x="143228" y="12481"/>
                  <a:pt x="182033" y="8248"/>
                </a:cubicBezTo>
                <a:cubicBezTo>
                  <a:pt x="220838" y="4015"/>
                  <a:pt x="284339" y="-7980"/>
                  <a:pt x="330200" y="8248"/>
                </a:cubicBezTo>
                <a:cubicBezTo>
                  <a:pt x="376061" y="24476"/>
                  <a:pt x="415572" y="70337"/>
                  <a:pt x="457200" y="105615"/>
                </a:cubicBezTo>
                <a:cubicBezTo>
                  <a:pt x="498828" y="140893"/>
                  <a:pt x="550334" y="188871"/>
                  <a:pt x="579967" y="219915"/>
                </a:cubicBezTo>
                <a:cubicBezTo>
                  <a:pt x="609600" y="250959"/>
                  <a:pt x="622300" y="271420"/>
                  <a:pt x="635000" y="291881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10DE5D81-7E9E-49C1-B8B4-C9C85A88AC84}"/>
              </a:ext>
            </a:extLst>
          </p:cNvPr>
          <p:cNvSpPr/>
          <p:nvPr/>
        </p:nvSpPr>
        <p:spPr>
          <a:xfrm>
            <a:off x="7797800" y="1718733"/>
            <a:ext cx="309033" cy="321734"/>
          </a:xfrm>
          <a:custGeom>
            <a:avLst/>
            <a:gdLst>
              <a:gd name="connsiteX0" fmla="*/ 0 w 309033"/>
              <a:gd name="connsiteY0" fmla="*/ 0 h 321734"/>
              <a:gd name="connsiteX1" fmla="*/ 110067 w 309033"/>
              <a:gd name="connsiteY1" fmla="*/ 88900 h 321734"/>
              <a:gd name="connsiteX2" fmla="*/ 186267 w 309033"/>
              <a:gd name="connsiteY2" fmla="*/ 182034 h 321734"/>
              <a:gd name="connsiteX3" fmla="*/ 249767 w 309033"/>
              <a:gd name="connsiteY3" fmla="*/ 254000 h 321734"/>
              <a:gd name="connsiteX4" fmla="*/ 275167 w 309033"/>
              <a:gd name="connsiteY4" fmla="*/ 283634 h 321734"/>
              <a:gd name="connsiteX5" fmla="*/ 309033 w 309033"/>
              <a:gd name="connsiteY5" fmla="*/ 32173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33" h="321734">
                <a:moveTo>
                  <a:pt x="0" y="0"/>
                </a:moveTo>
                <a:cubicBezTo>
                  <a:pt x="39511" y="29280"/>
                  <a:pt x="79023" y="58561"/>
                  <a:pt x="110067" y="88900"/>
                </a:cubicBezTo>
                <a:cubicBezTo>
                  <a:pt x="141112" y="119239"/>
                  <a:pt x="162984" y="154517"/>
                  <a:pt x="186267" y="182034"/>
                </a:cubicBezTo>
                <a:cubicBezTo>
                  <a:pt x="209550" y="209551"/>
                  <a:pt x="234950" y="237067"/>
                  <a:pt x="249767" y="254000"/>
                </a:cubicBezTo>
                <a:cubicBezTo>
                  <a:pt x="264584" y="270933"/>
                  <a:pt x="265289" y="272345"/>
                  <a:pt x="275167" y="283634"/>
                </a:cubicBezTo>
                <a:cubicBezTo>
                  <a:pt x="285045" y="294923"/>
                  <a:pt x="309033" y="321734"/>
                  <a:pt x="309033" y="321734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06B1C50A-FE66-43E3-AF90-44C26C1EFF26}"/>
              </a:ext>
            </a:extLst>
          </p:cNvPr>
          <p:cNvSpPr/>
          <p:nvPr/>
        </p:nvSpPr>
        <p:spPr>
          <a:xfrm>
            <a:off x="7103533" y="1264086"/>
            <a:ext cx="1113367" cy="674781"/>
          </a:xfrm>
          <a:custGeom>
            <a:avLst/>
            <a:gdLst>
              <a:gd name="connsiteX0" fmla="*/ 0 w 1113367"/>
              <a:gd name="connsiteY0" fmla="*/ 196414 h 674781"/>
              <a:gd name="connsiteX1" fmla="*/ 38100 w 1113367"/>
              <a:gd name="connsiteY1" fmla="*/ 103281 h 674781"/>
              <a:gd name="connsiteX2" fmla="*/ 148167 w 1113367"/>
              <a:gd name="connsiteY2" fmla="*/ 35547 h 674781"/>
              <a:gd name="connsiteX3" fmla="*/ 300567 w 1113367"/>
              <a:gd name="connsiteY3" fmla="*/ 1681 h 674781"/>
              <a:gd name="connsiteX4" fmla="*/ 461434 w 1113367"/>
              <a:gd name="connsiteY4" fmla="*/ 86347 h 674781"/>
              <a:gd name="connsiteX5" fmla="*/ 795867 w 1113367"/>
              <a:gd name="connsiteY5" fmla="*/ 369981 h 674781"/>
              <a:gd name="connsiteX6" fmla="*/ 910167 w 1113367"/>
              <a:gd name="connsiteY6" fmla="*/ 471581 h 674781"/>
              <a:gd name="connsiteX7" fmla="*/ 1016000 w 1113367"/>
              <a:gd name="connsiteY7" fmla="*/ 581647 h 674781"/>
              <a:gd name="connsiteX8" fmla="*/ 1113367 w 1113367"/>
              <a:gd name="connsiteY8" fmla="*/ 674781 h 6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67" h="674781">
                <a:moveTo>
                  <a:pt x="0" y="196414"/>
                </a:moveTo>
                <a:cubicBezTo>
                  <a:pt x="6703" y="163253"/>
                  <a:pt x="13406" y="130092"/>
                  <a:pt x="38100" y="103281"/>
                </a:cubicBezTo>
                <a:cubicBezTo>
                  <a:pt x="62794" y="76470"/>
                  <a:pt x="104423" y="52480"/>
                  <a:pt x="148167" y="35547"/>
                </a:cubicBezTo>
                <a:cubicBezTo>
                  <a:pt x="191912" y="18614"/>
                  <a:pt x="248356" y="-6786"/>
                  <a:pt x="300567" y="1681"/>
                </a:cubicBezTo>
                <a:cubicBezTo>
                  <a:pt x="352778" y="10148"/>
                  <a:pt x="378884" y="24964"/>
                  <a:pt x="461434" y="86347"/>
                </a:cubicBezTo>
                <a:cubicBezTo>
                  <a:pt x="543984" y="147730"/>
                  <a:pt x="721078" y="305775"/>
                  <a:pt x="795867" y="369981"/>
                </a:cubicBezTo>
                <a:cubicBezTo>
                  <a:pt x="870656" y="434187"/>
                  <a:pt x="873478" y="436303"/>
                  <a:pt x="910167" y="471581"/>
                </a:cubicBezTo>
                <a:cubicBezTo>
                  <a:pt x="946856" y="506859"/>
                  <a:pt x="982133" y="547780"/>
                  <a:pt x="1016000" y="581647"/>
                </a:cubicBezTo>
                <a:cubicBezTo>
                  <a:pt x="1049867" y="615514"/>
                  <a:pt x="1091495" y="662081"/>
                  <a:pt x="1113367" y="674781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ADBC990-4355-4639-999D-628BE3D91E69}"/>
              </a:ext>
            </a:extLst>
          </p:cNvPr>
          <p:cNvSpPr/>
          <p:nvPr/>
        </p:nvSpPr>
        <p:spPr>
          <a:xfrm>
            <a:off x="7611533" y="880533"/>
            <a:ext cx="670867" cy="1045634"/>
          </a:xfrm>
          <a:custGeom>
            <a:avLst/>
            <a:gdLst>
              <a:gd name="connsiteX0" fmla="*/ 0 w 670867"/>
              <a:gd name="connsiteY0" fmla="*/ 0 h 1045634"/>
              <a:gd name="connsiteX1" fmla="*/ 97367 w 670867"/>
              <a:gd name="connsiteY1" fmla="*/ 67734 h 1045634"/>
              <a:gd name="connsiteX2" fmla="*/ 211667 w 670867"/>
              <a:gd name="connsiteY2" fmla="*/ 190500 h 1045634"/>
              <a:gd name="connsiteX3" fmla="*/ 359834 w 670867"/>
              <a:gd name="connsiteY3" fmla="*/ 266700 h 1045634"/>
              <a:gd name="connsiteX4" fmla="*/ 503767 w 670867"/>
              <a:gd name="connsiteY4" fmla="*/ 410634 h 1045634"/>
              <a:gd name="connsiteX5" fmla="*/ 651934 w 670867"/>
              <a:gd name="connsiteY5" fmla="*/ 613834 h 1045634"/>
              <a:gd name="connsiteX6" fmla="*/ 668867 w 670867"/>
              <a:gd name="connsiteY6" fmla="*/ 787400 h 1045634"/>
              <a:gd name="connsiteX7" fmla="*/ 651934 w 670867"/>
              <a:gd name="connsiteY7" fmla="*/ 910167 h 1045634"/>
              <a:gd name="connsiteX8" fmla="*/ 609600 w 670867"/>
              <a:gd name="connsiteY8" fmla="*/ 1045634 h 10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67" h="1045634">
                <a:moveTo>
                  <a:pt x="0" y="0"/>
                </a:moveTo>
                <a:cubicBezTo>
                  <a:pt x="31044" y="17992"/>
                  <a:pt x="62089" y="35984"/>
                  <a:pt x="97367" y="67734"/>
                </a:cubicBezTo>
                <a:cubicBezTo>
                  <a:pt x="132645" y="99484"/>
                  <a:pt x="167923" y="157339"/>
                  <a:pt x="211667" y="190500"/>
                </a:cubicBezTo>
                <a:cubicBezTo>
                  <a:pt x="255412" y="223661"/>
                  <a:pt x="311151" y="230011"/>
                  <a:pt x="359834" y="266700"/>
                </a:cubicBezTo>
                <a:cubicBezTo>
                  <a:pt x="408517" y="303389"/>
                  <a:pt x="455084" y="352778"/>
                  <a:pt x="503767" y="410634"/>
                </a:cubicBezTo>
                <a:cubicBezTo>
                  <a:pt x="552450" y="468490"/>
                  <a:pt x="624417" y="551040"/>
                  <a:pt x="651934" y="613834"/>
                </a:cubicBezTo>
                <a:cubicBezTo>
                  <a:pt x="679451" y="676628"/>
                  <a:pt x="668867" y="738011"/>
                  <a:pt x="668867" y="787400"/>
                </a:cubicBezTo>
                <a:cubicBezTo>
                  <a:pt x="668867" y="836789"/>
                  <a:pt x="661812" y="867128"/>
                  <a:pt x="651934" y="910167"/>
                </a:cubicBezTo>
                <a:cubicBezTo>
                  <a:pt x="642056" y="953206"/>
                  <a:pt x="625828" y="999420"/>
                  <a:pt x="609600" y="1045634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08072AD-1A4D-4D12-95D0-6186277519B4}"/>
              </a:ext>
            </a:extLst>
          </p:cNvPr>
          <p:cNvSpPr/>
          <p:nvPr/>
        </p:nvSpPr>
        <p:spPr>
          <a:xfrm>
            <a:off x="6908800" y="880534"/>
            <a:ext cx="707064" cy="567266"/>
          </a:xfrm>
          <a:custGeom>
            <a:avLst/>
            <a:gdLst>
              <a:gd name="connsiteX0" fmla="*/ 0 w 707064"/>
              <a:gd name="connsiteY0" fmla="*/ 567266 h 567266"/>
              <a:gd name="connsiteX1" fmla="*/ 148166 w 707064"/>
              <a:gd name="connsiteY1" fmla="*/ 406400 h 567266"/>
              <a:gd name="connsiteX2" fmla="*/ 330200 w 707064"/>
              <a:gd name="connsiteY2" fmla="*/ 245533 h 567266"/>
              <a:gd name="connsiteX3" fmla="*/ 474133 w 707064"/>
              <a:gd name="connsiteY3" fmla="*/ 135466 h 567266"/>
              <a:gd name="connsiteX4" fmla="*/ 601133 w 707064"/>
              <a:gd name="connsiteY4" fmla="*/ 46566 h 567266"/>
              <a:gd name="connsiteX5" fmla="*/ 690033 w 707064"/>
              <a:gd name="connsiteY5" fmla="*/ 16933 h 567266"/>
              <a:gd name="connsiteX6" fmla="*/ 706966 w 707064"/>
              <a:gd name="connsiteY6" fmla="*/ 0 h 5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064" h="567266">
                <a:moveTo>
                  <a:pt x="0" y="567266"/>
                </a:moveTo>
                <a:cubicBezTo>
                  <a:pt x="46566" y="513644"/>
                  <a:pt x="93133" y="460022"/>
                  <a:pt x="148166" y="406400"/>
                </a:cubicBezTo>
                <a:cubicBezTo>
                  <a:pt x="203199" y="352778"/>
                  <a:pt x="275872" y="290689"/>
                  <a:pt x="330200" y="245533"/>
                </a:cubicBezTo>
                <a:cubicBezTo>
                  <a:pt x="384528" y="200377"/>
                  <a:pt x="428978" y="168627"/>
                  <a:pt x="474133" y="135466"/>
                </a:cubicBezTo>
                <a:cubicBezTo>
                  <a:pt x="519289" y="102305"/>
                  <a:pt x="565150" y="66322"/>
                  <a:pt x="601133" y="46566"/>
                </a:cubicBezTo>
                <a:cubicBezTo>
                  <a:pt x="637116" y="26810"/>
                  <a:pt x="690033" y="16933"/>
                  <a:pt x="690033" y="16933"/>
                </a:cubicBezTo>
                <a:cubicBezTo>
                  <a:pt x="707672" y="9172"/>
                  <a:pt x="707319" y="4586"/>
                  <a:pt x="706966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47538D0-D462-4484-9BA6-9A9F3468F867}"/>
              </a:ext>
            </a:extLst>
          </p:cNvPr>
          <p:cNvSpPr/>
          <p:nvPr/>
        </p:nvSpPr>
        <p:spPr>
          <a:xfrm>
            <a:off x="7344833" y="1020233"/>
            <a:ext cx="419100" cy="237067"/>
          </a:xfrm>
          <a:custGeom>
            <a:avLst/>
            <a:gdLst>
              <a:gd name="connsiteX0" fmla="*/ 0 w 419100"/>
              <a:gd name="connsiteY0" fmla="*/ 237067 h 237067"/>
              <a:gd name="connsiteX1" fmla="*/ 169334 w 419100"/>
              <a:gd name="connsiteY1" fmla="*/ 114300 h 237067"/>
              <a:gd name="connsiteX2" fmla="*/ 245534 w 419100"/>
              <a:gd name="connsiteY2" fmla="*/ 50800 h 237067"/>
              <a:gd name="connsiteX3" fmla="*/ 419100 w 419100"/>
              <a:gd name="connsiteY3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37067">
                <a:moveTo>
                  <a:pt x="0" y="237067"/>
                </a:moveTo>
                <a:cubicBezTo>
                  <a:pt x="64206" y="191205"/>
                  <a:pt x="128412" y="145344"/>
                  <a:pt x="169334" y="114300"/>
                </a:cubicBezTo>
                <a:cubicBezTo>
                  <a:pt x="210256" y="83256"/>
                  <a:pt x="203906" y="69850"/>
                  <a:pt x="245534" y="50800"/>
                </a:cubicBezTo>
                <a:cubicBezTo>
                  <a:pt x="287162" y="31750"/>
                  <a:pt x="353131" y="15875"/>
                  <a:pt x="419100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EF03398-58C5-4B82-8D70-708EB71BAF36}"/>
              </a:ext>
            </a:extLst>
          </p:cNvPr>
          <p:cNvSpPr/>
          <p:nvPr/>
        </p:nvSpPr>
        <p:spPr>
          <a:xfrm>
            <a:off x="7603067" y="1075267"/>
            <a:ext cx="471529" cy="702733"/>
          </a:xfrm>
          <a:custGeom>
            <a:avLst/>
            <a:gdLst>
              <a:gd name="connsiteX0" fmla="*/ 0 w 471529"/>
              <a:gd name="connsiteY0" fmla="*/ 0 h 702733"/>
              <a:gd name="connsiteX1" fmla="*/ 97366 w 471529"/>
              <a:gd name="connsiteY1" fmla="*/ 88900 h 702733"/>
              <a:gd name="connsiteX2" fmla="*/ 211666 w 471529"/>
              <a:gd name="connsiteY2" fmla="*/ 186266 h 702733"/>
              <a:gd name="connsiteX3" fmla="*/ 347133 w 471529"/>
              <a:gd name="connsiteY3" fmla="*/ 338666 h 702733"/>
              <a:gd name="connsiteX4" fmla="*/ 452966 w 471529"/>
              <a:gd name="connsiteY4" fmla="*/ 478366 h 702733"/>
              <a:gd name="connsiteX5" fmla="*/ 469900 w 471529"/>
              <a:gd name="connsiteY5" fmla="*/ 618066 h 702733"/>
              <a:gd name="connsiteX6" fmla="*/ 469900 w 471529"/>
              <a:gd name="connsiteY6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29" h="702733">
                <a:moveTo>
                  <a:pt x="0" y="0"/>
                </a:moveTo>
                <a:cubicBezTo>
                  <a:pt x="31044" y="28928"/>
                  <a:pt x="62088" y="57856"/>
                  <a:pt x="97366" y="88900"/>
                </a:cubicBezTo>
                <a:cubicBezTo>
                  <a:pt x="132644" y="119944"/>
                  <a:pt x="170038" y="144638"/>
                  <a:pt x="211666" y="186266"/>
                </a:cubicBezTo>
                <a:cubicBezTo>
                  <a:pt x="253294" y="227894"/>
                  <a:pt x="306916" y="289983"/>
                  <a:pt x="347133" y="338666"/>
                </a:cubicBezTo>
                <a:cubicBezTo>
                  <a:pt x="387350" y="387349"/>
                  <a:pt x="432505" y="431799"/>
                  <a:pt x="452966" y="478366"/>
                </a:cubicBezTo>
                <a:cubicBezTo>
                  <a:pt x="473427" y="524933"/>
                  <a:pt x="467078" y="580672"/>
                  <a:pt x="469900" y="618066"/>
                </a:cubicBezTo>
                <a:cubicBezTo>
                  <a:pt x="472722" y="655460"/>
                  <a:pt x="471311" y="679096"/>
                  <a:pt x="469900" y="7027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4D5E3D1-892C-46EC-B260-F7EE34ABA514}"/>
              </a:ext>
            </a:extLst>
          </p:cNvPr>
          <p:cNvSpPr/>
          <p:nvPr/>
        </p:nvSpPr>
        <p:spPr>
          <a:xfrm>
            <a:off x="3246967" y="3208867"/>
            <a:ext cx="491066" cy="148166"/>
          </a:xfrm>
          <a:custGeom>
            <a:avLst/>
            <a:gdLst>
              <a:gd name="connsiteX0" fmla="*/ 0 w 491066"/>
              <a:gd name="connsiteY0" fmla="*/ 148166 h 148166"/>
              <a:gd name="connsiteX1" fmla="*/ 215900 w 491066"/>
              <a:gd name="connsiteY1" fmla="*/ 110066 h 148166"/>
              <a:gd name="connsiteX2" fmla="*/ 381000 w 491066"/>
              <a:gd name="connsiteY2" fmla="*/ 55033 h 148166"/>
              <a:gd name="connsiteX3" fmla="*/ 491066 w 491066"/>
              <a:gd name="connsiteY3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6" h="148166">
                <a:moveTo>
                  <a:pt x="0" y="148166"/>
                </a:moveTo>
                <a:cubicBezTo>
                  <a:pt x="76200" y="136877"/>
                  <a:pt x="152400" y="125588"/>
                  <a:pt x="215900" y="110066"/>
                </a:cubicBezTo>
                <a:cubicBezTo>
                  <a:pt x="279400" y="94544"/>
                  <a:pt x="335139" y="73377"/>
                  <a:pt x="381000" y="55033"/>
                </a:cubicBezTo>
                <a:cubicBezTo>
                  <a:pt x="426861" y="36689"/>
                  <a:pt x="476955" y="11994"/>
                  <a:pt x="491066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04B4F94-1869-4600-A7C1-2FCDEC237872}"/>
              </a:ext>
            </a:extLst>
          </p:cNvPr>
          <p:cNvSpPr/>
          <p:nvPr/>
        </p:nvSpPr>
        <p:spPr>
          <a:xfrm>
            <a:off x="5185833" y="1718733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0E6A9DC-2EC6-4513-B6CE-C2D704E38BB9}"/>
              </a:ext>
            </a:extLst>
          </p:cNvPr>
          <p:cNvSpPr/>
          <p:nvPr/>
        </p:nvSpPr>
        <p:spPr>
          <a:xfrm>
            <a:off x="3238500" y="3022600"/>
            <a:ext cx="1947333" cy="503059"/>
          </a:xfrm>
          <a:custGeom>
            <a:avLst/>
            <a:gdLst>
              <a:gd name="connsiteX0" fmla="*/ 0 w 1947333"/>
              <a:gd name="connsiteY0" fmla="*/ 330200 h 503059"/>
              <a:gd name="connsiteX1" fmla="*/ 63500 w 1947333"/>
              <a:gd name="connsiteY1" fmla="*/ 414867 h 503059"/>
              <a:gd name="connsiteX2" fmla="*/ 203200 w 1947333"/>
              <a:gd name="connsiteY2" fmla="*/ 491067 h 503059"/>
              <a:gd name="connsiteX3" fmla="*/ 381000 w 1947333"/>
              <a:gd name="connsiteY3" fmla="*/ 499533 h 503059"/>
              <a:gd name="connsiteX4" fmla="*/ 571500 w 1947333"/>
              <a:gd name="connsiteY4" fmla="*/ 457200 h 503059"/>
              <a:gd name="connsiteX5" fmla="*/ 749300 w 1947333"/>
              <a:gd name="connsiteY5" fmla="*/ 393700 h 503059"/>
              <a:gd name="connsiteX6" fmla="*/ 956733 w 1947333"/>
              <a:gd name="connsiteY6" fmla="*/ 325967 h 503059"/>
              <a:gd name="connsiteX7" fmla="*/ 1083733 w 1947333"/>
              <a:gd name="connsiteY7" fmla="*/ 287867 h 503059"/>
              <a:gd name="connsiteX8" fmla="*/ 1265767 w 1947333"/>
              <a:gd name="connsiteY8" fmla="*/ 224367 h 503059"/>
              <a:gd name="connsiteX9" fmla="*/ 1617133 w 1947333"/>
              <a:gd name="connsiteY9" fmla="*/ 135467 h 503059"/>
              <a:gd name="connsiteX10" fmla="*/ 1752600 w 1947333"/>
              <a:gd name="connsiteY10" fmla="*/ 93133 h 503059"/>
              <a:gd name="connsiteX11" fmla="*/ 1892300 w 1947333"/>
              <a:gd name="connsiteY11" fmla="*/ 50800 h 503059"/>
              <a:gd name="connsiteX12" fmla="*/ 1947333 w 1947333"/>
              <a:gd name="connsiteY12" fmla="*/ 0 h 50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7333" h="503059">
                <a:moveTo>
                  <a:pt x="0" y="330200"/>
                </a:moveTo>
                <a:cubicBezTo>
                  <a:pt x="14816" y="359128"/>
                  <a:pt x="29633" y="388056"/>
                  <a:pt x="63500" y="414867"/>
                </a:cubicBezTo>
                <a:cubicBezTo>
                  <a:pt x="97367" y="441678"/>
                  <a:pt x="150283" y="476956"/>
                  <a:pt x="203200" y="491067"/>
                </a:cubicBezTo>
                <a:cubicBezTo>
                  <a:pt x="256117" y="505178"/>
                  <a:pt x="319617" y="505177"/>
                  <a:pt x="381000" y="499533"/>
                </a:cubicBezTo>
                <a:cubicBezTo>
                  <a:pt x="442383" y="493889"/>
                  <a:pt x="510117" y="474839"/>
                  <a:pt x="571500" y="457200"/>
                </a:cubicBezTo>
                <a:cubicBezTo>
                  <a:pt x="632883" y="439561"/>
                  <a:pt x="685095" y="415572"/>
                  <a:pt x="749300" y="393700"/>
                </a:cubicBezTo>
                <a:cubicBezTo>
                  <a:pt x="813505" y="371828"/>
                  <a:pt x="900994" y="343606"/>
                  <a:pt x="956733" y="325967"/>
                </a:cubicBezTo>
                <a:cubicBezTo>
                  <a:pt x="1012472" y="308328"/>
                  <a:pt x="1032227" y="304800"/>
                  <a:pt x="1083733" y="287867"/>
                </a:cubicBezTo>
                <a:cubicBezTo>
                  <a:pt x="1135239" y="270934"/>
                  <a:pt x="1176867" y="249767"/>
                  <a:pt x="1265767" y="224367"/>
                </a:cubicBezTo>
                <a:cubicBezTo>
                  <a:pt x="1354667" y="198967"/>
                  <a:pt x="1535994" y="157339"/>
                  <a:pt x="1617133" y="135467"/>
                </a:cubicBezTo>
                <a:cubicBezTo>
                  <a:pt x="1698272" y="113595"/>
                  <a:pt x="1752600" y="93133"/>
                  <a:pt x="1752600" y="93133"/>
                </a:cubicBezTo>
                <a:cubicBezTo>
                  <a:pt x="1798461" y="79022"/>
                  <a:pt x="1859845" y="66322"/>
                  <a:pt x="1892300" y="50800"/>
                </a:cubicBezTo>
                <a:cubicBezTo>
                  <a:pt x="1924755" y="35278"/>
                  <a:pt x="1936044" y="17639"/>
                  <a:pt x="1947333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0E0D36DE-F20A-4E82-9E1B-72AB337A0AAB}"/>
              </a:ext>
            </a:extLst>
          </p:cNvPr>
          <p:cNvSpPr/>
          <p:nvPr/>
        </p:nvSpPr>
        <p:spPr>
          <a:xfrm>
            <a:off x="3730531" y="3059113"/>
            <a:ext cx="12794" cy="142875"/>
          </a:xfrm>
          <a:custGeom>
            <a:avLst/>
            <a:gdLst>
              <a:gd name="connsiteX0" fmla="*/ 12794 w 12794"/>
              <a:gd name="connsiteY0" fmla="*/ 0 h 142875"/>
              <a:gd name="connsiteX1" fmla="*/ 94 w 12794"/>
              <a:gd name="connsiteY1" fmla="*/ 80962 h 142875"/>
              <a:gd name="connsiteX2" fmla="*/ 8032 w 12794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4" h="142875">
                <a:moveTo>
                  <a:pt x="12794" y="0"/>
                </a:moveTo>
                <a:cubicBezTo>
                  <a:pt x="6841" y="28575"/>
                  <a:pt x="888" y="57150"/>
                  <a:pt x="94" y="80962"/>
                </a:cubicBezTo>
                <a:cubicBezTo>
                  <a:pt x="-700" y="104774"/>
                  <a:pt x="3666" y="123824"/>
                  <a:pt x="8032" y="1428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1D5DE9B-6056-494C-9F5B-D8B48B0DBF46}"/>
              </a:ext>
            </a:extLst>
          </p:cNvPr>
          <p:cNvSpPr/>
          <p:nvPr/>
        </p:nvSpPr>
        <p:spPr>
          <a:xfrm>
            <a:off x="3743325" y="2932113"/>
            <a:ext cx="322263" cy="125412"/>
          </a:xfrm>
          <a:custGeom>
            <a:avLst/>
            <a:gdLst>
              <a:gd name="connsiteX0" fmla="*/ 0 w 322263"/>
              <a:gd name="connsiteY0" fmla="*/ 125412 h 125412"/>
              <a:gd name="connsiteX1" fmla="*/ 146050 w 322263"/>
              <a:gd name="connsiteY1" fmla="*/ 65087 h 125412"/>
              <a:gd name="connsiteX2" fmla="*/ 230188 w 322263"/>
              <a:gd name="connsiteY2" fmla="*/ 31750 h 125412"/>
              <a:gd name="connsiteX3" fmla="*/ 285750 w 322263"/>
              <a:gd name="connsiteY3" fmla="*/ 6350 h 125412"/>
              <a:gd name="connsiteX4" fmla="*/ 322263 w 322263"/>
              <a:gd name="connsiteY4" fmla="*/ 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3" h="125412">
                <a:moveTo>
                  <a:pt x="0" y="125412"/>
                </a:moveTo>
                <a:lnTo>
                  <a:pt x="146050" y="65087"/>
                </a:lnTo>
                <a:cubicBezTo>
                  <a:pt x="184415" y="49477"/>
                  <a:pt x="206905" y="41539"/>
                  <a:pt x="230188" y="31750"/>
                </a:cubicBezTo>
                <a:cubicBezTo>
                  <a:pt x="253471" y="21961"/>
                  <a:pt x="270404" y="11642"/>
                  <a:pt x="285750" y="6350"/>
                </a:cubicBezTo>
                <a:cubicBezTo>
                  <a:pt x="301096" y="1058"/>
                  <a:pt x="311679" y="529"/>
                  <a:pt x="322263" y="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220B45F-AD7F-492F-A132-79858BB578AE}"/>
              </a:ext>
            </a:extLst>
          </p:cNvPr>
          <p:cNvSpPr/>
          <p:nvPr/>
        </p:nvSpPr>
        <p:spPr>
          <a:xfrm>
            <a:off x="3762375" y="3114675"/>
            <a:ext cx="153988" cy="174613"/>
          </a:xfrm>
          <a:custGeom>
            <a:avLst/>
            <a:gdLst>
              <a:gd name="connsiteX0" fmla="*/ 0 w 153988"/>
              <a:gd name="connsiteY0" fmla="*/ 0 h 174613"/>
              <a:gd name="connsiteX1" fmla="*/ 28575 w 153988"/>
              <a:gd name="connsiteY1" fmla="*/ 65088 h 174613"/>
              <a:gd name="connsiteX2" fmla="*/ 76200 w 153988"/>
              <a:gd name="connsiteY2" fmla="*/ 165100 h 174613"/>
              <a:gd name="connsiteX3" fmla="*/ 153988 w 153988"/>
              <a:gd name="connsiteY3" fmla="*/ 173038 h 1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8" h="174613">
                <a:moveTo>
                  <a:pt x="0" y="0"/>
                </a:moveTo>
                <a:cubicBezTo>
                  <a:pt x="7937" y="18785"/>
                  <a:pt x="15875" y="37571"/>
                  <a:pt x="28575" y="65088"/>
                </a:cubicBezTo>
                <a:cubicBezTo>
                  <a:pt x="41275" y="92605"/>
                  <a:pt x="55298" y="147108"/>
                  <a:pt x="76200" y="165100"/>
                </a:cubicBezTo>
                <a:cubicBezTo>
                  <a:pt x="97102" y="183092"/>
                  <a:pt x="139965" y="169334"/>
                  <a:pt x="153988" y="17303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828B736-F1AE-451A-872E-2E94266F41DD}"/>
              </a:ext>
            </a:extLst>
          </p:cNvPr>
          <p:cNvSpPr/>
          <p:nvPr/>
        </p:nvSpPr>
        <p:spPr>
          <a:xfrm>
            <a:off x="3762375" y="2990316"/>
            <a:ext cx="269875" cy="121184"/>
          </a:xfrm>
          <a:custGeom>
            <a:avLst/>
            <a:gdLst>
              <a:gd name="connsiteX0" fmla="*/ 0 w 269875"/>
              <a:gd name="connsiteY0" fmla="*/ 121184 h 121184"/>
              <a:gd name="connsiteX1" fmla="*/ 55563 w 269875"/>
              <a:gd name="connsiteY1" fmla="*/ 71972 h 121184"/>
              <a:gd name="connsiteX2" fmla="*/ 179388 w 269875"/>
              <a:gd name="connsiteY2" fmla="*/ 25934 h 121184"/>
              <a:gd name="connsiteX3" fmla="*/ 211138 w 269875"/>
              <a:gd name="connsiteY3" fmla="*/ 11647 h 121184"/>
              <a:gd name="connsiteX4" fmla="*/ 250825 w 269875"/>
              <a:gd name="connsiteY4" fmla="*/ 534 h 121184"/>
              <a:gd name="connsiteX5" fmla="*/ 269875 w 269875"/>
              <a:gd name="connsiteY5" fmla="*/ 534 h 1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75" h="121184">
                <a:moveTo>
                  <a:pt x="0" y="121184"/>
                </a:moveTo>
                <a:cubicBezTo>
                  <a:pt x="12832" y="104515"/>
                  <a:pt x="25665" y="87847"/>
                  <a:pt x="55563" y="71972"/>
                </a:cubicBezTo>
                <a:cubicBezTo>
                  <a:pt x="85461" y="56097"/>
                  <a:pt x="153459" y="35988"/>
                  <a:pt x="179388" y="25934"/>
                </a:cubicBezTo>
                <a:cubicBezTo>
                  <a:pt x="205317" y="15880"/>
                  <a:pt x="199232" y="15880"/>
                  <a:pt x="211138" y="11647"/>
                </a:cubicBezTo>
                <a:cubicBezTo>
                  <a:pt x="223044" y="7414"/>
                  <a:pt x="241036" y="2386"/>
                  <a:pt x="250825" y="534"/>
                </a:cubicBezTo>
                <a:cubicBezTo>
                  <a:pt x="260614" y="-1318"/>
                  <a:pt x="267229" y="2386"/>
                  <a:pt x="269875" y="534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CC58C320-873B-4B02-A14A-10F5CEFEB6A5}"/>
              </a:ext>
            </a:extLst>
          </p:cNvPr>
          <p:cNvSpPr/>
          <p:nvPr/>
        </p:nvSpPr>
        <p:spPr>
          <a:xfrm>
            <a:off x="4059238" y="2933700"/>
            <a:ext cx="22546" cy="111125"/>
          </a:xfrm>
          <a:custGeom>
            <a:avLst/>
            <a:gdLst>
              <a:gd name="connsiteX0" fmla="*/ 11112 w 22546"/>
              <a:gd name="connsiteY0" fmla="*/ 0 h 111125"/>
              <a:gd name="connsiteX1" fmla="*/ 22225 w 22546"/>
              <a:gd name="connsiteY1" fmla="*/ 76200 h 111125"/>
              <a:gd name="connsiteX2" fmla="*/ 0 w 22546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" h="111125">
                <a:moveTo>
                  <a:pt x="11112" y="0"/>
                </a:moveTo>
                <a:cubicBezTo>
                  <a:pt x="17594" y="28839"/>
                  <a:pt x="24077" y="57679"/>
                  <a:pt x="22225" y="76200"/>
                </a:cubicBezTo>
                <a:cubicBezTo>
                  <a:pt x="20373" y="94721"/>
                  <a:pt x="10186" y="102923"/>
                  <a:pt x="0" y="1111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50A699B-5BFD-4DA3-BC45-416DA6D81AA7}"/>
              </a:ext>
            </a:extLst>
          </p:cNvPr>
          <p:cNvSpPr/>
          <p:nvPr/>
        </p:nvSpPr>
        <p:spPr>
          <a:xfrm>
            <a:off x="3917950" y="2998788"/>
            <a:ext cx="140942" cy="288925"/>
          </a:xfrm>
          <a:custGeom>
            <a:avLst/>
            <a:gdLst>
              <a:gd name="connsiteX0" fmla="*/ 119063 w 140942"/>
              <a:gd name="connsiteY0" fmla="*/ 0 h 288925"/>
              <a:gd name="connsiteX1" fmla="*/ 123825 w 140942"/>
              <a:gd name="connsiteY1" fmla="*/ 57150 h 288925"/>
              <a:gd name="connsiteX2" fmla="*/ 138113 w 140942"/>
              <a:gd name="connsiteY2" fmla="*/ 133350 h 288925"/>
              <a:gd name="connsiteX3" fmla="*/ 139700 w 140942"/>
              <a:gd name="connsiteY3" fmla="*/ 179387 h 288925"/>
              <a:gd name="connsiteX4" fmla="*/ 123825 w 140942"/>
              <a:gd name="connsiteY4" fmla="*/ 228600 h 288925"/>
              <a:gd name="connsiteX5" fmla="*/ 100013 w 140942"/>
              <a:gd name="connsiteY5" fmla="*/ 252412 h 288925"/>
              <a:gd name="connsiteX6" fmla="*/ 61913 w 140942"/>
              <a:gd name="connsiteY6" fmla="*/ 273050 h 288925"/>
              <a:gd name="connsiteX7" fmla="*/ 0 w 140942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2" h="288925">
                <a:moveTo>
                  <a:pt x="119063" y="0"/>
                </a:moveTo>
                <a:cubicBezTo>
                  <a:pt x="119856" y="17462"/>
                  <a:pt x="120650" y="34925"/>
                  <a:pt x="123825" y="57150"/>
                </a:cubicBezTo>
                <a:cubicBezTo>
                  <a:pt x="127000" y="79375"/>
                  <a:pt x="135467" y="112977"/>
                  <a:pt x="138113" y="133350"/>
                </a:cubicBezTo>
                <a:cubicBezTo>
                  <a:pt x="140759" y="153723"/>
                  <a:pt x="142081" y="163512"/>
                  <a:pt x="139700" y="179387"/>
                </a:cubicBezTo>
                <a:cubicBezTo>
                  <a:pt x="137319" y="195262"/>
                  <a:pt x="130440" y="216429"/>
                  <a:pt x="123825" y="228600"/>
                </a:cubicBezTo>
                <a:cubicBezTo>
                  <a:pt x="117210" y="240771"/>
                  <a:pt x="110332" y="245004"/>
                  <a:pt x="100013" y="252412"/>
                </a:cubicBezTo>
                <a:cubicBezTo>
                  <a:pt x="89694" y="259820"/>
                  <a:pt x="78582" y="266965"/>
                  <a:pt x="61913" y="273050"/>
                </a:cubicBezTo>
                <a:cubicBezTo>
                  <a:pt x="45244" y="279135"/>
                  <a:pt x="11906" y="285221"/>
                  <a:pt x="0" y="2889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6C0E15-743A-4E8F-B021-776B0D180BB7}"/>
              </a:ext>
            </a:extLst>
          </p:cNvPr>
          <p:cNvSpPr/>
          <p:nvPr/>
        </p:nvSpPr>
        <p:spPr>
          <a:xfrm>
            <a:off x="3911600" y="3236913"/>
            <a:ext cx="144463" cy="71495"/>
          </a:xfrm>
          <a:custGeom>
            <a:avLst/>
            <a:gdLst>
              <a:gd name="connsiteX0" fmla="*/ 144463 w 144463"/>
              <a:gd name="connsiteY0" fmla="*/ 0 h 71495"/>
              <a:gd name="connsiteX1" fmla="*/ 98425 w 144463"/>
              <a:gd name="connsiteY1" fmla="*/ 57150 h 71495"/>
              <a:gd name="connsiteX2" fmla="*/ 53975 w 144463"/>
              <a:gd name="connsiteY2" fmla="*/ 71437 h 71495"/>
              <a:gd name="connsiteX3" fmla="*/ 0 w 144463"/>
              <a:gd name="connsiteY3" fmla="*/ 53975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3" h="71495">
                <a:moveTo>
                  <a:pt x="144463" y="0"/>
                </a:moveTo>
                <a:cubicBezTo>
                  <a:pt x="128984" y="22622"/>
                  <a:pt x="113506" y="45244"/>
                  <a:pt x="98425" y="57150"/>
                </a:cubicBezTo>
                <a:cubicBezTo>
                  <a:pt x="83344" y="69056"/>
                  <a:pt x="70379" y="71966"/>
                  <a:pt x="53975" y="71437"/>
                </a:cubicBezTo>
                <a:cubicBezTo>
                  <a:pt x="37571" y="70908"/>
                  <a:pt x="18785" y="62441"/>
                  <a:pt x="0" y="539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9F69720-956F-489F-8BDC-FC0142CC5719}"/>
              </a:ext>
            </a:extLst>
          </p:cNvPr>
          <p:cNvSpPr/>
          <p:nvPr/>
        </p:nvSpPr>
        <p:spPr>
          <a:xfrm>
            <a:off x="4081463" y="2854284"/>
            <a:ext cx="218618" cy="136566"/>
          </a:xfrm>
          <a:custGeom>
            <a:avLst/>
            <a:gdLst>
              <a:gd name="connsiteX0" fmla="*/ 0 w 218618"/>
              <a:gd name="connsiteY0" fmla="*/ 136566 h 136566"/>
              <a:gd name="connsiteX1" fmla="*/ 109537 w 218618"/>
              <a:gd name="connsiteY1" fmla="*/ 74654 h 136566"/>
              <a:gd name="connsiteX2" fmla="*/ 203200 w 218618"/>
              <a:gd name="connsiteY2" fmla="*/ 9566 h 136566"/>
              <a:gd name="connsiteX3" fmla="*/ 217487 w 218618"/>
              <a:gd name="connsiteY3" fmla="*/ 1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18" h="136566">
                <a:moveTo>
                  <a:pt x="0" y="136566"/>
                </a:moveTo>
                <a:cubicBezTo>
                  <a:pt x="37835" y="116193"/>
                  <a:pt x="75670" y="95821"/>
                  <a:pt x="109537" y="74654"/>
                </a:cubicBezTo>
                <a:cubicBezTo>
                  <a:pt x="143404" y="53487"/>
                  <a:pt x="185208" y="21737"/>
                  <a:pt x="203200" y="9566"/>
                </a:cubicBezTo>
                <a:cubicBezTo>
                  <a:pt x="221192" y="-2605"/>
                  <a:pt x="219339" y="-488"/>
                  <a:pt x="217487" y="1629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F4C551C-91CC-42A5-B2EA-10D9908FE4CA}"/>
              </a:ext>
            </a:extLst>
          </p:cNvPr>
          <p:cNvSpPr/>
          <p:nvPr/>
        </p:nvSpPr>
        <p:spPr>
          <a:xfrm>
            <a:off x="4314008" y="2627108"/>
            <a:ext cx="491355" cy="400255"/>
          </a:xfrm>
          <a:custGeom>
            <a:avLst/>
            <a:gdLst>
              <a:gd name="connsiteX0" fmla="*/ 491355 w 491355"/>
              <a:gd name="connsiteY0" fmla="*/ 205 h 400255"/>
              <a:gd name="connsiteX1" fmla="*/ 392930 w 491355"/>
              <a:gd name="connsiteY1" fmla="*/ 4967 h 400255"/>
              <a:gd name="connsiteX2" fmla="*/ 273867 w 491355"/>
              <a:gd name="connsiteY2" fmla="*/ 33542 h 400255"/>
              <a:gd name="connsiteX3" fmla="*/ 178617 w 491355"/>
              <a:gd name="connsiteY3" fmla="*/ 68467 h 400255"/>
              <a:gd name="connsiteX4" fmla="*/ 94480 w 491355"/>
              <a:gd name="connsiteY4" fmla="*/ 117680 h 400255"/>
              <a:gd name="connsiteX5" fmla="*/ 29392 w 491355"/>
              <a:gd name="connsiteY5" fmla="*/ 174830 h 400255"/>
              <a:gd name="connsiteX6" fmla="*/ 10342 w 491355"/>
              <a:gd name="connsiteY6" fmla="*/ 209755 h 400255"/>
              <a:gd name="connsiteX7" fmla="*/ 3992 w 491355"/>
              <a:gd name="connsiteY7" fmla="*/ 228805 h 400255"/>
              <a:gd name="connsiteX8" fmla="*/ 2405 w 491355"/>
              <a:gd name="connsiteY8" fmla="*/ 268492 h 400255"/>
              <a:gd name="connsiteX9" fmla="*/ 3992 w 491355"/>
              <a:gd name="connsiteY9" fmla="*/ 319292 h 400255"/>
              <a:gd name="connsiteX10" fmla="*/ 50030 w 491355"/>
              <a:gd name="connsiteY10" fmla="*/ 376442 h 400255"/>
              <a:gd name="connsiteX11" fmla="*/ 86542 w 491355"/>
              <a:gd name="connsiteY11" fmla="*/ 400255 h 4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355" h="400255">
                <a:moveTo>
                  <a:pt x="491355" y="205"/>
                </a:moveTo>
                <a:cubicBezTo>
                  <a:pt x="460266" y="-192"/>
                  <a:pt x="429178" y="-589"/>
                  <a:pt x="392930" y="4967"/>
                </a:cubicBezTo>
                <a:cubicBezTo>
                  <a:pt x="356682" y="10523"/>
                  <a:pt x="309586" y="22959"/>
                  <a:pt x="273867" y="33542"/>
                </a:cubicBezTo>
                <a:cubicBezTo>
                  <a:pt x="238148" y="44125"/>
                  <a:pt x="208515" y="54444"/>
                  <a:pt x="178617" y="68467"/>
                </a:cubicBezTo>
                <a:cubicBezTo>
                  <a:pt x="148719" y="82490"/>
                  <a:pt x="119351" y="99953"/>
                  <a:pt x="94480" y="117680"/>
                </a:cubicBezTo>
                <a:cubicBezTo>
                  <a:pt x="69609" y="135407"/>
                  <a:pt x="43415" y="159484"/>
                  <a:pt x="29392" y="174830"/>
                </a:cubicBezTo>
                <a:cubicBezTo>
                  <a:pt x="15369" y="190176"/>
                  <a:pt x="14575" y="200759"/>
                  <a:pt x="10342" y="209755"/>
                </a:cubicBezTo>
                <a:cubicBezTo>
                  <a:pt x="6109" y="218751"/>
                  <a:pt x="5315" y="219016"/>
                  <a:pt x="3992" y="228805"/>
                </a:cubicBezTo>
                <a:cubicBezTo>
                  <a:pt x="2669" y="238594"/>
                  <a:pt x="2405" y="253411"/>
                  <a:pt x="2405" y="268492"/>
                </a:cubicBezTo>
                <a:cubicBezTo>
                  <a:pt x="2405" y="283573"/>
                  <a:pt x="-3946" y="301300"/>
                  <a:pt x="3992" y="319292"/>
                </a:cubicBezTo>
                <a:cubicBezTo>
                  <a:pt x="11929" y="337284"/>
                  <a:pt x="36272" y="362948"/>
                  <a:pt x="50030" y="376442"/>
                </a:cubicBezTo>
                <a:cubicBezTo>
                  <a:pt x="63788" y="389936"/>
                  <a:pt x="75165" y="395095"/>
                  <a:pt x="86542" y="40025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C0D960C-6544-44E7-8106-6ACFF2253766}"/>
              </a:ext>
            </a:extLst>
          </p:cNvPr>
          <p:cNvSpPr/>
          <p:nvPr/>
        </p:nvSpPr>
        <p:spPr>
          <a:xfrm>
            <a:off x="4584700" y="2689225"/>
            <a:ext cx="209550" cy="55563"/>
          </a:xfrm>
          <a:custGeom>
            <a:avLst/>
            <a:gdLst>
              <a:gd name="connsiteX0" fmla="*/ 209550 w 209550"/>
              <a:gd name="connsiteY0" fmla="*/ 0 h 55563"/>
              <a:gd name="connsiteX1" fmla="*/ 95250 w 209550"/>
              <a:gd name="connsiteY1" fmla="*/ 19050 h 55563"/>
              <a:gd name="connsiteX2" fmla="*/ 0 w 209550"/>
              <a:gd name="connsiteY2" fmla="*/ 5556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5563">
                <a:moveTo>
                  <a:pt x="209550" y="0"/>
                </a:moveTo>
                <a:cubicBezTo>
                  <a:pt x="169862" y="4895"/>
                  <a:pt x="130175" y="9790"/>
                  <a:pt x="95250" y="19050"/>
                </a:cubicBezTo>
                <a:cubicBezTo>
                  <a:pt x="60325" y="28311"/>
                  <a:pt x="30162" y="41937"/>
                  <a:pt x="0" y="5556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83C96CA-8B20-4C84-8C80-7C8102187527}"/>
              </a:ext>
            </a:extLst>
          </p:cNvPr>
          <p:cNvSpPr/>
          <p:nvPr/>
        </p:nvSpPr>
        <p:spPr>
          <a:xfrm>
            <a:off x="4405313" y="2738438"/>
            <a:ext cx="168275" cy="288925"/>
          </a:xfrm>
          <a:custGeom>
            <a:avLst/>
            <a:gdLst>
              <a:gd name="connsiteX0" fmla="*/ 168275 w 168275"/>
              <a:gd name="connsiteY0" fmla="*/ 0 h 288925"/>
              <a:gd name="connsiteX1" fmla="*/ 153987 w 168275"/>
              <a:gd name="connsiteY1" fmla="*/ 76200 h 288925"/>
              <a:gd name="connsiteX2" fmla="*/ 146050 w 168275"/>
              <a:gd name="connsiteY2" fmla="*/ 141287 h 288925"/>
              <a:gd name="connsiteX3" fmla="*/ 133350 w 168275"/>
              <a:gd name="connsiteY3" fmla="*/ 187325 h 288925"/>
              <a:gd name="connsiteX4" fmla="*/ 98425 w 168275"/>
              <a:gd name="connsiteY4" fmla="*/ 223837 h 288925"/>
              <a:gd name="connsiteX5" fmla="*/ 74612 w 168275"/>
              <a:gd name="connsiteY5" fmla="*/ 250825 h 288925"/>
              <a:gd name="connsiteX6" fmla="*/ 42862 w 168275"/>
              <a:gd name="connsiteY6" fmla="*/ 274637 h 288925"/>
              <a:gd name="connsiteX7" fmla="*/ 0 w 168275"/>
              <a:gd name="connsiteY7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288925">
                <a:moveTo>
                  <a:pt x="168275" y="0"/>
                </a:moveTo>
                <a:cubicBezTo>
                  <a:pt x="162983" y="26326"/>
                  <a:pt x="157691" y="52652"/>
                  <a:pt x="153987" y="76200"/>
                </a:cubicBezTo>
                <a:cubicBezTo>
                  <a:pt x="150283" y="99748"/>
                  <a:pt x="149490" y="122766"/>
                  <a:pt x="146050" y="141287"/>
                </a:cubicBezTo>
                <a:cubicBezTo>
                  <a:pt x="142610" y="159808"/>
                  <a:pt x="141287" y="173567"/>
                  <a:pt x="133350" y="187325"/>
                </a:cubicBezTo>
                <a:cubicBezTo>
                  <a:pt x="125412" y="201083"/>
                  <a:pt x="108215" y="213254"/>
                  <a:pt x="98425" y="223837"/>
                </a:cubicBezTo>
                <a:cubicBezTo>
                  <a:pt x="88635" y="234420"/>
                  <a:pt x="83873" y="242358"/>
                  <a:pt x="74612" y="250825"/>
                </a:cubicBezTo>
                <a:cubicBezTo>
                  <a:pt x="65351" y="259292"/>
                  <a:pt x="55297" y="268287"/>
                  <a:pt x="42862" y="274637"/>
                </a:cubicBezTo>
                <a:cubicBezTo>
                  <a:pt x="30427" y="280987"/>
                  <a:pt x="15213" y="284956"/>
                  <a:pt x="0" y="2889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B03B339A-66B9-4A11-8D5E-10DB7BB30CBF}"/>
              </a:ext>
            </a:extLst>
          </p:cNvPr>
          <p:cNvSpPr/>
          <p:nvPr/>
        </p:nvSpPr>
        <p:spPr>
          <a:xfrm>
            <a:off x="4381500" y="2971800"/>
            <a:ext cx="115888" cy="74259"/>
          </a:xfrm>
          <a:custGeom>
            <a:avLst/>
            <a:gdLst>
              <a:gd name="connsiteX0" fmla="*/ 115888 w 115888"/>
              <a:gd name="connsiteY0" fmla="*/ 0 h 74259"/>
              <a:gd name="connsiteX1" fmla="*/ 101600 w 115888"/>
              <a:gd name="connsiteY1" fmla="*/ 55563 h 74259"/>
              <a:gd name="connsiteX2" fmla="*/ 60325 w 115888"/>
              <a:gd name="connsiteY2" fmla="*/ 73025 h 74259"/>
              <a:gd name="connsiteX3" fmla="*/ 0 w 115888"/>
              <a:gd name="connsiteY3" fmla="*/ 71438 h 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74259">
                <a:moveTo>
                  <a:pt x="115888" y="0"/>
                </a:moveTo>
                <a:cubicBezTo>
                  <a:pt x="113374" y="21696"/>
                  <a:pt x="110860" y="43392"/>
                  <a:pt x="101600" y="55563"/>
                </a:cubicBezTo>
                <a:cubicBezTo>
                  <a:pt x="92340" y="67734"/>
                  <a:pt x="77258" y="70379"/>
                  <a:pt x="60325" y="73025"/>
                </a:cubicBezTo>
                <a:cubicBezTo>
                  <a:pt x="43392" y="75671"/>
                  <a:pt x="21696" y="73554"/>
                  <a:pt x="0" y="7143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0E539EB-752D-471C-9C99-A9AF6B0735D0}"/>
              </a:ext>
            </a:extLst>
          </p:cNvPr>
          <p:cNvSpPr/>
          <p:nvPr/>
        </p:nvSpPr>
        <p:spPr>
          <a:xfrm>
            <a:off x="4788419" y="2396820"/>
            <a:ext cx="394769" cy="414473"/>
          </a:xfrm>
          <a:custGeom>
            <a:avLst/>
            <a:gdLst>
              <a:gd name="connsiteX0" fmla="*/ 394769 w 394769"/>
              <a:gd name="connsiteY0" fmla="*/ 305 h 414473"/>
              <a:gd name="connsiteX1" fmla="*/ 316981 w 394769"/>
              <a:gd name="connsiteY1" fmla="*/ 5068 h 414473"/>
              <a:gd name="connsiteX2" fmla="*/ 232844 w 394769"/>
              <a:gd name="connsiteY2" fmla="*/ 35230 h 414473"/>
              <a:gd name="connsiteX3" fmla="*/ 104256 w 394769"/>
              <a:gd name="connsiteY3" fmla="*/ 130480 h 414473"/>
              <a:gd name="connsiteX4" fmla="*/ 29644 w 394769"/>
              <a:gd name="connsiteY4" fmla="*/ 228905 h 414473"/>
              <a:gd name="connsiteX5" fmla="*/ 12181 w 394769"/>
              <a:gd name="connsiteY5" fmla="*/ 290818 h 414473"/>
              <a:gd name="connsiteX6" fmla="*/ 1069 w 394769"/>
              <a:gd name="connsiteY6" fmla="*/ 397180 h 414473"/>
              <a:gd name="connsiteX7" fmla="*/ 1069 w 394769"/>
              <a:gd name="connsiteY7" fmla="*/ 413055 h 4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69" h="414473">
                <a:moveTo>
                  <a:pt x="394769" y="305"/>
                </a:moveTo>
                <a:cubicBezTo>
                  <a:pt x="369369" y="-224"/>
                  <a:pt x="343969" y="-753"/>
                  <a:pt x="316981" y="5068"/>
                </a:cubicBezTo>
                <a:cubicBezTo>
                  <a:pt x="289993" y="10889"/>
                  <a:pt x="268298" y="14328"/>
                  <a:pt x="232844" y="35230"/>
                </a:cubicBezTo>
                <a:cubicBezTo>
                  <a:pt x="197390" y="56132"/>
                  <a:pt x="138123" y="98201"/>
                  <a:pt x="104256" y="130480"/>
                </a:cubicBezTo>
                <a:cubicBezTo>
                  <a:pt x="70389" y="162759"/>
                  <a:pt x="44990" y="202182"/>
                  <a:pt x="29644" y="228905"/>
                </a:cubicBezTo>
                <a:cubicBezTo>
                  <a:pt x="14298" y="255628"/>
                  <a:pt x="16943" y="262772"/>
                  <a:pt x="12181" y="290818"/>
                </a:cubicBezTo>
                <a:cubicBezTo>
                  <a:pt x="7419" y="318864"/>
                  <a:pt x="2921" y="376807"/>
                  <a:pt x="1069" y="397180"/>
                </a:cubicBezTo>
                <a:cubicBezTo>
                  <a:pt x="-783" y="417553"/>
                  <a:pt x="143" y="415304"/>
                  <a:pt x="1069" y="41305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2BBF912-707B-4B54-AE72-7E2CA32CA023}"/>
              </a:ext>
            </a:extLst>
          </p:cNvPr>
          <p:cNvSpPr/>
          <p:nvPr/>
        </p:nvSpPr>
        <p:spPr>
          <a:xfrm>
            <a:off x="4775595" y="2814638"/>
            <a:ext cx="74218" cy="119062"/>
          </a:xfrm>
          <a:custGeom>
            <a:avLst/>
            <a:gdLst>
              <a:gd name="connsiteX0" fmla="*/ 5955 w 74218"/>
              <a:gd name="connsiteY0" fmla="*/ 0 h 119062"/>
              <a:gd name="connsiteX1" fmla="*/ 1193 w 74218"/>
              <a:gd name="connsiteY1" fmla="*/ 57150 h 119062"/>
              <a:gd name="connsiteX2" fmla="*/ 4368 w 74218"/>
              <a:gd name="connsiteY2" fmla="*/ 80962 h 119062"/>
              <a:gd name="connsiteX3" fmla="*/ 44055 w 74218"/>
              <a:gd name="connsiteY3" fmla="*/ 84137 h 119062"/>
              <a:gd name="connsiteX4" fmla="*/ 74218 w 74218"/>
              <a:gd name="connsiteY4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18" h="119062">
                <a:moveTo>
                  <a:pt x="5955" y="0"/>
                </a:moveTo>
                <a:cubicBezTo>
                  <a:pt x="3706" y="21828"/>
                  <a:pt x="1457" y="43656"/>
                  <a:pt x="1193" y="57150"/>
                </a:cubicBezTo>
                <a:cubicBezTo>
                  <a:pt x="929" y="70644"/>
                  <a:pt x="-2776" y="76464"/>
                  <a:pt x="4368" y="80962"/>
                </a:cubicBezTo>
                <a:cubicBezTo>
                  <a:pt x="11512" y="85460"/>
                  <a:pt x="32413" y="77787"/>
                  <a:pt x="44055" y="84137"/>
                </a:cubicBezTo>
                <a:cubicBezTo>
                  <a:pt x="55697" y="90487"/>
                  <a:pt x="65222" y="112183"/>
                  <a:pt x="74218" y="119062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FC10E8B-E6F0-4904-A38D-AB6E707EF523}"/>
              </a:ext>
            </a:extLst>
          </p:cNvPr>
          <p:cNvSpPr/>
          <p:nvPr/>
        </p:nvSpPr>
        <p:spPr>
          <a:xfrm>
            <a:off x="4856163" y="2867025"/>
            <a:ext cx="111125" cy="69790"/>
          </a:xfrm>
          <a:custGeom>
            <a:avLst/>
            <a:gdLst>
              <a:gd name="connsiteX0" fmla="*/ 111125 w 111125"/>
              <a:gd name="connsiteY0" fmla="*/ 0 h 69790"/>
              <a:gd name="connsiteX1" fmla="*/ 87312 w 111125"/>
              <a:gd name="connsiteY1" fmla="*/ 52388 h 69790"/>
              <a:gd name="connsiteX2" fmla="*/ 60325 w 111125"/>
              <a:gd name="connsiteY2" fmla="*/ 68263 h 69790"/>
              <a:gd name="connsiteX3" fmla="*/ 0 w 111125"/>
              <a:gd name="connsiteY3" fmla="*/ 68263 h 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" h="69790">
                <a:moveTo>
                  <a:pt x="111125" y="0"/>
                </a:moveTo>
                <a:cubicBezTo>
                  <a:pt x="103452" y="20505"/>
                  <a:pt x="95779" y="41011"/>
                  <a:pt x="87312" y="52388"/>
                </a:cubicBezTo>
                <a:cubicBezTo>
                  <a:pt x="78845" y="63765"/>
                  <a:pt x="74877" y="65617"/>
                  <a:pt x="60325" y="68263"/>
                </a:cubicBezTo>
                <a:cubicBezTo>
                  <a:pt x="45773" y="70909"/>
                  <a:pt x="22886" y="69586"/>
                  <a:pt x="0" y="6826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E4D015F-5C4C-49DF-A4BC-E1D3117FA882}"/>
              </a:ext>
            </a:extLst>
          </p:cNvPr>
          <p:cNvSpPr/>
          <p:nvPr/>
        </p:nvSpPr>
        <p:spPr>
          <a:xfrm>
            <a:off x="4972050" y="2476500"/>
            <a:ext cx="184150" cy="382588"/>
          </a:xfrm>
          <a:custGeom>
            <a:avLst/>
            <a:gdLst>
              <a:gd name="connsiteX0" fmla="*/ 184150 w 184150"/>
              <a:gd name="connsiteY0" fmla="*/ 0 h 382588"/>
              <a:gd name="connsiteX1" fmla="*/ 136525 w 184150"/>
              <a:gd name="connsiteY1" fmla="*/ 34925 h 382588"/>
              <a:gd name="connsiteX2" fmla="*/ 76200 w 184150"/>
              <a:gd name="connsiteY2" fmla="*/ 96838 h 382588"/>
              <a:gd name="connsiteX3" fmla="*/ 60325 w 184150"/>
              <a:gd name="connsiteY3" fmla="*/ 168275 h 382588"/>
              <a:gd name="connsiteX4" fmla="*/ 46038 w 184150"/>
              <a:gd name="connsiteY4" fmla="*/ 231775 h 382588"/>
              <a:gd name="connsiteX5" fmla="*/ 33338 w 184150"/>
              <a:gd name="connsiteY5" fmla="*/ 285750 h 382588"/>
              <a:gd name="connsiteX6" fmla="*/ 20638 w 184150"/>
              <a:gd name="connsiteY6" fmla="*/ 331788 h 382588"/>
              <a:gd name="connsiteX7" fmla="*/ 0 w 184150"/>
              <a:gd name="connsiteY7" fmla="*/ 382588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382588">
                <a:moveTo>
                  <a:pt x="184150" y="0"/>
                </a:moveTo>
                <a:cubicBezTo>
                  <a:pt x="169333" y="9393"/>
                  <a:pt x="154516" y="18786"/>
                  <a:pt x="136525" y="34925"/>
                </a:cubicBezTo>
                <a:cubicBezTo>
                  <a:pt x="118534" y="51064"/>
                  <a:pt x="88900" y="74613"/>
                  <a:pt x="76200" y="96838"/>
                </a:cubicBezTo>
                <a:cubicBezTo>
                  <a:pt x="63500" y="119063"/>
                  <a:pt x="65352" y="145786"/>
                  <a:pt x="60325" y="168275"/>
                </a:cubicBezTo>
                <a:cubicBezTo>
                  <a:pt x="55298" y="190764"/>
                  <a:pt x="50536" y="212196"/>
                  <a:pt x="46038" y="231775"/>
                </a:cubicBezTo>
                <a:cubicBezTo>
                  <a:pt x="41540" y="251354"/>
                  <a:pt x="37571" y="269081"/>
                  <a:pt x="33338" y="285750"/>
                </a:cubicBezTo>
                <a:cubicBezTo>
                  <a:pt x="29105" y="302419"/>
                  <a:pt x="26194" y="315648"/>
                  <a:pt x="20638" y="331788"/>
                </a:cubicBezTo>
                <a:cubicBezTo>
                  <a:pt x="15082" y="347928"/>
                  <a:pt x="5027" y="374651"/>
                  <a:pt x="0" y="38258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8449F4C-49EB-4FB1-8F3D-EDAC5E6E2AAE}"/>
              </a:ext>
            </a:extLst>
          </p:cNvPr>
          <p:cNvSpPr/>
          <p:nvPr/>
        </p:nvSpPr>
        <p:spPr>
          <a:xfrm>
            <a:off x="5170983" y="2202151"/>
            <a:ext cx="542430" cy="393412"/>
          </a:xfrm>
          <a:custGeom>
            <a:avLst/>
            <a:gdLst>
              <a:gd name="connsiteX0" fmla="*/ 542430 w 542430"/>
              <a:gd name="connsiteY0" fmla="*/ 20349 h 393412"/>
              <a:gd name="connsiteX1" fmla="*/ 459880 w 542430"/>
              <a:gd name="connsiteY1" fmla="*/ 1299 h 393412"/>
              <a:gd name="connsiteX2" fmla="*/ 358280 w 542430"/>
              <a:gd name="connsiteY2" fmla="*/ 7649 h 393412"/>
              <a:gd name="connsiteX3" fmla="*/ 216992 w 542430"/>
              <a:gd name="connsiteY3" fmla="*/ 55274 h 393412"/>
              <a:gd name="connsiteX4" fmla="*/ 82055 w 542430"/>
              <a:gd name="connsiteY4" fmla="*/ 150524 h 393412"/>
              <a:gd name="connsiteX5" fmla="*/ 21730 w 542430"/>
              <a:gd name="connsiteY5" fmla="*/ 191799 h 393412"/>
              <a:gd name="connsiteX6" fmla="*/ 1092 w 542430"/>
              <a:gd name="connsiteY6" fmla="*/ 269587 h 393412"/>
              <a:gd name="connsiteX7" fmla="*/ 5855 w 542430"/>
              <a:gd name="connsiteY7" fmla="*/ 336262 h 393412"/>
              <a:gd name="connsiteX8" fmla="*/ 31255 w 542430"/>
              <a:gd name="connsiteY8" fmla="*/ 393412 h 3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30" h="393412">
                <a:moveTo>
                  <a:pt x="542430" y="20349"/>
                </a:moveTo>
                <a:cubicBezTo>
                  <a:pt x="516501" y="11882"/>
                  <a:pt x="490572" y="3416"/>
                  <a:pt x="459880" y="1299"/>
                </a:cubicBezTo>
                <a:cubicBezTo>
                  <a:pt x="429188" y="-818"/>
                  <a:pt x="398761" y="-1347"/>
                  <a:pt x="358280" y="7649"/>
                </a:cubicBezTo>
                <a:cubicBezTo>
                  <a:pt x="317799" y="16645"/>
                  <a:pt x="263029" y="31462"/>
                  <a:pt x="216992" y="55274"/>
                </a:cubicBezTo>
                <a:cubicBezTo>
                  <a:pt x="170954" y="79087"/>
                  <a:pt x="114599" y="127770"/>
                  <a:pt x="82055" y="150524"/>
                </a:cubicBezTo>
                <a:cubicBezTo>
                  <a:pt x="49511" y="173278"/>
                  <a:pt x="35224" y="171955"/>
                  <a:pt x="21730" y="191799"/>
                </a:cubicBezTo>
                <a:cubicBezTo>
                  <a:pt x="8236" y="211643"/>
                  <a:pt x="3738" y="245510"/>
                  <a:pt x="1092" y="269587"/>
                </a:cubicBezTo>
                <a:cubicBezTo>
                  <a:pt x="-1554" y="293664"/>
                  <a:pt x="828" y="315624"/>
                  <a:pt x="5855" y="336262"/>
                </a:cubicBezTo>
                <a:cubicBezTo>
                  <a:pt x="10882" y="356900"/>
                  <a:pt x="21068" y="375156"/>
                  <a:pt x="31255" y="393412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89AA890A-3B30-40C1-A816-4826C1A45EC6}"/>
              </a:ext>
            </a:extLst>
          </p:cNvPr>
          <p:cNvSpPr/>
          <p:nvPr/>
        </p:nvSpPr>
        <p:spPr>
          <a:xfrm>
            <a:off x="5210175" y="2278063"/>
            <a:ext cx="477838" cy="348877"/>
          </a:xfrm>
          <a:custGeom>
            <a:avLst/>
            <a:gdLst>
              <a:gd name="connsiteX0" fmla="*/ 477838 w 477838"/>
              <a:gd name="connsiteY0" fmla="*/ 0 h 348877"/>
              <a:gd name="connsiteX1" fmla="*/ 379413 w 477838"/>
              <a:gd name="connsiteY1" fmla="*/ 1587 h 348877"/>
              <a:gd name="connsiteX2" fmla="*/ 296863 w 477838"/>
              <a:gd name="connsiteY2" fmla="*/ 14287 h 348877"/>
              <a:gd name="connsiteX3" fmla="*/ 244475 w 477838"/>
              <a:gd name="connsiteY3" fmla="*/ 61912 h 348877"/>
              <a:gd name="connsiteX4" fmla="*/ 217488 w 477838"/>
              <a:gd name="connsiteY4" fmla="*/ 160337 h 348877"/>
              <a:gd name="connsiteX5" fmla="*/ 214313 w 477838"/>
              <a:gd name="connsiteY5" fmla="*/ 231775 h 348877"/>
              <a:gd name="connsiteX6" fmla="*/ 193675 w 477838"/>
              <a:gd name="connsiteY6" fmla="*/ 244475 h 348877"/>
              <a:gd name="connsiteX7" fmla="*/ 185738 w 477838"/>
              <a:gd name="connsiteY7" fmla="*/ 282575 h 348877"/>
              <a:gd name="connsiteX8" fmla="*/ 155575 w 477838"/>
              <a:gd name="connsiteY8" fmla="*/ 323850 h 348877"/>
              <a:gd name="connsiteX9" fmla="*/ 100013 w 477838"/>
              <a:gd name="connsiteY9" fmla="*/ 347662 h 348877"/>
              <a:gd name="connsiteX10" fmla="*/ 50800 w 477838"/>
              <a:gd name="connsiteY10" fmla="*/ 344487 h 348877"/>
              <a:gd name="connsiteX11" fmla="*/ 33338 w 477838"/>
              <a:gd name="connsiteY11" fmla="*/ 336550 h 348877"/>
              <a:gd name="connsiteX12" fmla="*/ 0 w 477838"/>
              <a:gd name="connsiteY12" fmla="*/ 325437 h 34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38" h="348877">
                <a:moveTo>
                  <a:pt x="477838" y="0"/>
                </a:moveTo>
                <a:lnTo>
                  <a:pt x="379413" y="1587"/>
                </a:lnTo>
                <a:cubicBezTo>
                  <a:pt x="349250" y="3968"/>
                  <a:pt x="319353" y="4233"/>
                  <a:pt x="296863" y="14287"/>
                </a:cubicBezTo>
                <a:cubicBezTo>
                  <a:pt x="274373" y="24341"/>
                  <a:pt x="257704" y="37570"/>
                  <a:pt x="244475" y="61912"/>
                </a:cubicBezTo>
                <a:cubicBezTo>
                  <a:pt x="231246" y="86254"/>
                  <a:pt x="222515" y="132026"/>
                  <a:pt x="217488" y="160337"/>
                </a:cubicBezTo>
                <a:cubicBezTo>
                  <a:pt x="212461" y="188648"/>
                  <a:pt x="218282" y="217752"/>
                  <a:pt x="214313" y="231775"/>
                </a:cubicBezTo>
                <a:cubicBezTo>
                  <a:pt x="210344" y="245798"/>
                  <a:pt x="198438" y="236008"/>
                  <a:pt x="193675" y="244475"/>
                </a:cubicBezTo>
                <a:cubicBezTo>
                  <a:pt x="188912" y="252942"/>
                  <a:pt x="192088" y="269346"/>
                  <a:pt x="185738" y="282575"/>
                </a:cubicBezTo>
                <a:cubicBezTo>
                  <a:pt x="179388" y="295804"/>
                  <a:pt x="169862" y="313002"/>
                  <a:pt x="155575" y="323850"/>
                </a:cubicBezTo>
                <a:cubicBezTo>
                  <a:pt x="141288" y="334698"/>
                  <a:pt x="117475" y="344223"/>
                  <a:pt x="100013" y="347662"/>
                </a:cubicBezTo>
                <a:cubicBezTo>
                  <a:pt x="82551" y="351101"/>
                  <a:pt x="61912" y="346339"/>
                  <a:pt x="50800" y="344487"/>
                </a:cubicBezTo>
                <a:cubicBezTo>
                  <a:pt x="39687" y="342635"/>
                  <a:pt x="41805" y="339725"/>
                  <a:pt x="33338" y="336550"/>
                </a:cubicBezTo>
                <a:cubicBezTo>
                  <a:pt x="24871" y="333375"/>
                  <a:pt x="12435" y="329406"/>
                  <a:pt x="0" y="325437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6255F8F-4DC4-4D4F-81DD-09341B100176}"/>
              </a:ext>
            </a:extLst>
          </p:cNvPr>
          <p:cNvSpPr/>
          <p:nvPr/>
        </p:nvSpPr>
        <p:spPr>
          <a:xfrm>
            <a:off x="5676553" y="2032000"/>
            <a:ext cx="336897" cy="483971"/>
          </a:xfrm>
          <a:custGeom>
            <a:avLst/>
            <a:gdLst>
              <a:gd name="connsiteX0" fmla="*/ 336897 w 336897"/>
              <a:gd name="connsiteY0" fmla="*/ 0 h 483971"/>
              <a:gd name="connsiteX1" fmla="*/ 182910 w 336897"/>
              <a:gd name="connsiteY1" fmla="*/ 38100 h 483971"/>
              <a:gd name="connsiteX2" fmla="*/ 63847 w 336897"/>
              <a:gd name="connsiteY2" fmla="*/ 142875 h 483971"/>
              <a:gd name="connsiteX3" fmla="*/ 33685 w 336897"/>
              <a:gd name="connsiteY3" fmla="*/ 204788 h 483971"/>
              <a:gd name="connsiteX4" fmla="*/ 13047 w 336897"/>
              <a:gd name="connsiteY4" fmla="*/ 255588 h 483971"/>
              <a:gd name="connsiteX5" fmla="*/ 347 w 336897"/>
              <a:gd name="connsiteY5" fmla="*/ 317500 h 483971"/>
              <a:gd name="connsiteX6" fmla="*/ 5110 w 336897"/>
              <a:gd name="connsiteY6" fmla="*/ 377825 h 483971"/>
              <a:gd name="connsiteX7" fmla="*/ 20985 w 336897"/>
              <a:gd name="connsiteY7" fmla="*/ 427038 h 483971"/>
              <a:gd name="connsiteX8" fmla="*/ 70197 w 336897"/>
              <a:gd name="connsiteY8" fmla="*/ 465138 h 483971"/>
              <a:gd name="connsiteX9" fmla="*/ 143222 w 336897"/>
              <a:gd name="connsiteY9" fmla="*/ 482600 h 483971"/>
              <a:gd name="connsiteX10" fmla="*/ 209897 w 336897"/>
              <a:gd name="connsiteY10" fmla="*/ 430213 h 4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897" h="483971">
                <a:moveTo>
                  <a:pt x="336897" y="0"/>
                </a:moveTo>
                <a:cubicBezTo>
                  <a:pt x="282657" y="7144"/>
                  <a:pt x="228418" y="14288"/>
                  <a:pt x="182910" y="38100"/>
                </a:cubicBezTo>
                <a:cubicBezTo>
                  <a:pt x="137402" y="61912"/>
                  <a:pt x="88718" y="115094"/>
                  <a:pt x="63847" y="142875"/>
                </a:cubicBezTo>
                <a:cubicBezTo>
                  <a:pt x="38976" y="170656"/>
                  <a:pt x="42152" y="186003"/>
                  <a:pt x="33685" y="204788"/>
                </a:cubicBezTo>
                <a:cubicBezTo>
                  <a:pt x="25218" y="223573"/>
                  <a:pt x="18603" y="236803"/>
                  <a:pt x="13047" y="255588"/>
                </a:cubicBezTo>
                <a:cubicBezTo>
                  <a:pt x="7491" y="274373"/>
                  <a:pt x="1670" y="297127"/>
                  <a:pt x="347" y="317500"/>
                </a:cubicBezTo>
                <a:cubicBezTo>
                  <a:pt x="-976" y="337873"/>
                  <a:pt x="1670" y="359569"/>
                  <a:pt x="5110" y="377825"/>
                </a:cubicBezTo>
                <a:cubicBezTo>
                  <a:pt x="8550" y="396081"/>
                  <a:pt x="10137" y="412486"/>
                  <a:pt x="20985" y="427038"/>
                </a:cubicBezTo>
                <a:cubicBezTo>
                  <a:pt x="31833" y="441590"/>
                  <a:pt x="49824" y="455878"/>
                  <a:pt x="70197" y="465138"/>
                </a:cubicBezTo>
                <a:cubicBezTo>
                  <a:pt x="90570" y="474398"/>
                  <a:pt x="119939" y="488421"/>
                  <a:pt x="143222" y="482600"/>
                </a:cubicBezTo>
                <a:cubicBezTo>
                  <a:pt x="166505" y="476779"/>
                  <a:pt x="188201" y="453496"/>
                  <a:pt x="209897" y="43021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D6E6CDA-1DB6-4282-B6C2-AAEBAFE0B87E}"/>
              </a:ext>
            </a:extLst>
          </p:cNvPr>
          <p:cNvSpPr/>
          <p:nvPr/>
        </p:nvSpPr>
        <p:spPr>
          <a:xfrm>
            <a:off x="5897563" y="2035175"/>
            <a:ext cx="112712" cy="419100"/>
          </a:xfrm>
          <a:custGeom>
            <a:avLst/>
            <a:gdLst>
              <a:gd name="connsiteX0" fmla="*/ 112712 w 112712"/>
              <a:gd name="connsiteY0" fmla="*/ 0 h 419100"/>
              <a:gd name="connsiteX1" fmla="*/ 74612 w 112712"/>
              <a:gd name="connsiteY1" fmla="*/ 79375 h 419100"/>
              <a:gd name="connsiteX2" fmla="*/ 63500 w 112712"/>
              <a:gd name="connsiteY2" fmla="*/ 207963 h 419100"/>
              <a:gd name="connsiteX3" fmla="*/ 47625 w 112712"/>
              <a:gd name="connsiteY3" fmla="*/ 292100 h 419100"/>
              <a:gd name="connsiteX4" fmla="*/ 36512 w 112712"/>
              <a:gd name="connsiteY4" fmla="*/ 349250 h 419100"/>
              <a:gd name="connsiteX5" fmla="*/ 0 w 112712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2" h="419100">
                <a:moveTo>
                  <a:pt x="112712" y="0"/>
                </a:moveTo>
                <a:cubicBezTo>
                  <a:pt x="97763" y="22357"/>
                  <a:pt x="82814" y="44715"/>
                  <a:pt x="74612" y="79375"/>
                </a:cubicBezTo>
                <a:cubicBezTo>
                  <a:pt x="66410" y="114036"/>
                  <a:pt x="67998" y="172509"/>
                  <a:pt x="63500" y="207963"/>
                </a:cubicBezTo>
                <a:cubicBezTo>
                  <a:pt x="59002" y="243417"/>
                  <a:pt x="52123" y="268552"/>
                  <a:pt x="47625" y="292100"/>
                </a:cubicBezTo>
                <a:cubicBezTo>
                  <a:pt x="43127" y="315648"/>
                  <a:pt x="44449" y="328083"/>
                  <a:pt x="36512" y="349250"/>
                </a:cubicBezTo>
                <a:cubicBezTo>
                  <a:pt x="28574" y="370417"/>
                  <a:pt x="14287" y="394758"/>
                  <a:pt x="0" y="4191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373A476-B990-4669-86A9-B8787F16C1F4}"/>
              </a:ext>
            </a:extLst>
          </p:cNvPr>
          <p:cNvSpPr/>
          <p:nvPr/>
        </p:nvSpPr>
        <p:spPr>
          <a:xfrm>
            <a:off x="5676900" y="2451100"/>
            <a:ext cx="88900" cy="62096"/>
          </a:xfrm>
          <a:custGeom>
            <a:avLst/>
            <a:gdLst>
              <a:gd name="connsiteX0" fmla="*/ 0 w 88900"/>
              <a:gd name="connsiteY0" fmla="*/ 0 h 62096"/>
              <a:gd name="connsiteX1" fmla="*/ 15875 w 88900"/>
              <a:gd name="connsiteY1" fmla="*/ 49213 h 62096"/>
              <a:gd name="connsiteX2" fmla="*/ 55563 w 88900"/>
              <a:gd name="connsiteY2" fmla="*/ 61913 h 62096"/>
              <a:gd name="connsiteX3" fmla="*/ 88900 w 88900"/>
              <a:gd name="connsiteY3" fmla="*/ 55563 h 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62096">
                <a:moveTo>
                  <a:pt x="0" y="0"/>
                </a:moveTo>
                <a:cubicBezTo>
                  <a:pt x="3307" y="19447"/>
                  <a:pt x="6615" y="38894"/>
                  <a:pt x="15875" y="49213"/>
                </a:cubicBezTo>
                <a:cubicBezTo>
                  <a:pt x="25135" y="59532"/>
                  <a:pt x="43392" y="60855"/>
                  <a:pt x="55563" y="61913"/>
                </a:cubicBezTo>
                <a:cubicBezTo>
                  <a:pt x="67734" y="62971"/>
                  <a:pt x="78317" y="59267"/>
                  <a:pt x="88900" y="5556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763B7C9-2F74-4AF6-BA48-9C69D80CE121}"/>
              </a:ext>
            </a:extLst>
          </p:cNvPr>
          <p:cNvSpPr/>
          <p:nvPr/>
        </p:nvSpPr>
        <p:spPr>
          <a:xfrm>
            <a:off x="5770563" y="2459038"/>
            <a:ext cx="127000" cy="81270"/>
          </a:xfrm>
          <a:custGeom>
            <a:avLst/>
            <a:gdLst>
              <a:gd name="connsiteX0" fmla="*/ 127000 w 127000"/>
              <a:gd name="connsiteY0" fmla="*/ 0 h 81270"/>
              <a:gd name="connsiteX1" fmla="*/ 106362 w 127000"/>
              <a:gd name="connsiteY1" fmla="*/ 47625 h 81270"/>
              <a:gd name="connsiteX2" fmla="*/ 79375 w 127000"/>
              <a:gd name="connsiteY2" fmla="*/ 68262 h 81270"/>
              <a:gd name="connsiteX3" fmla="*/ 34925 w 127000"/>
              <a:gd name="connsiteY3" fmla="*/ 80962 h 81270"/>
              <a:gd name="connsiteX4" fmla="*/ 0 w 127000"/>
              <a:gd name="connsiteY4" fmla="*/ 55562 h 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81270">
                <a:moveTo>
                  <a:pt x="127000" y="0"/>
                </a:moveTo>
                <a:cubicBezTo>
                  <a:pt x="120649" y="18124"/>
                  <a:pt x="114299" y="36248"/>
                  <a:pt x="106362" y="47625"/>
                </a:cubicBezTo>
                <a:cubicBezTo>
                  <a:pt x="98425" y="59002"/>
                  <a:pt x="91281" y="62706"/>
                  <a:pt x="79375" y="68262"/>
                </a:cubicBezTo>
                <a:cubicBezTo>
                  <a:pt x="67469" y="73818"/>
                  <a:pt x="48154" y="83079"/>
                  <a:pt x="34925" y="80962"/>
                </a:cubicBezTo>
                <a:cubicBezTo>
                  <a:pt x="21696" y="78845"/>
                  <a:pt x="10848" y="67203"/>
                  <a:pt x="0" y="55562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489F38F-4FBB-4D63-8945-1B2609763770}"/>
              </a:ext>
            </a:extLst>
          </p:cNvPr>
          <p:cNvSpPr/>
          <p:nvPr/>
        </p:nvSpPr>
        <p:spPr>
          <a:xfrm>
            <a:off x="5973763" y="2017713"/>
            <a:ext cx="85725" cy="17462"/>
          </a:xfrm>
          <a:custGeom>
            <a:avLst/>
            <a:gdLst>
              <a:gd name="connsiteX0" fmla="*/ 0 w 85725"/>
              <a:gd name="connsiteY0" fmla="*/ 17462 h 17462"/>
              <a:gd name="connsiteX1" fmla="*/ 85725 w 85725"/>
              <a:gd name="connsiteY1" fmla="*/ 0 h 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17462">
                <a:moveTo>
                  <a:pt x="0" y="17462"/>
                </a:moveTo>
                <a:lnTo>
                  <a:pt x="85725" y="0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5ECA6EE-6F72-45C8-884C-88F24E077D36}"/>
              </a:ext>
            </a:extLst>
          </p:cNvPr>
          <p:cNvSpPr/>
          <p:nvPr/>
        </p:nvSpPr>
        <p:spPr>
          <a:xfrm>
            <a:off x="6050527" y="1778000"/>
            <a:ext cx="394723" cy="417513"/>
          </a:xfrm>
          <a:custGeom>
            <a:avLst/>
            <a:gdLst>
              <a:gd name="connsiteX0" fmla="*/ 394723 w 394723"/>
              <a:gd name="connsiteY0" fmla="*/ 0 h 417513"/>
              <a:gd name="connsiteX1" fmla="*/ 270898 w 394723"/>
              <a:gd name="connsiteY1" fmla="*/ 30163 h 417513"/>
              <a:gd name="connsiteX2" fmla="*/ 131198 w 394723"/>
              <a:gd name="connsiteY2" fmla="*/ 96838 h 417513"/>
              <a:gd name="connsiteX3" fmla="*/ 29598 w 394723"/>
              <a:gd name="connsiteY3" fmla="*/ 169863 h 417513"/>
              <a:gd name="connsiteX4" fmla="*/ 4198 w 394723"/>
              <a:gd name="connsiteY4" fmla="*/ 234950 h 417513"/>
              <a:gd name="connsiteX5" fmla="*/ 5786 w 394723"/>
              <a:gd name="connsiteY5" fmla="*/ 325438 h 417513"/>
              <a:gd name="connsiteX6" fmla="*/ 59761 w 394723"/>
              <a:gd name="connsiteY6" fmla="*/ 392113 h 417513"/>
              <a:gd name="connsiteX7" fmla="*/ 123261 w 394723"/>
              <a:gd name="connsiteY7" fmla="*/ 417513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23" h="417513">
                <a:moveTo>
                  <a:pt x="394723" y="0"/>
                </a:moveTo>
                <a:cubicBezTo>
                  <a:pt x="354771" y="7011"/>
                  <a:pt x="314819" y="14023"/>
                  <a:pt x="270898" y="30163"/>
                </a:cubicBezTo>
                <a:cubicBezTo>
                  <a:pt x="226977" y="46303"/>
                  <a:pt x="171415" y="73555"/>
                  <a:pt x="131198" y="96838"/>
                </a:cubicBezTo>
                <a:cubicBezTo>
                  <a:pt x="90981" y="120121"/>
                  <a:pt x="50765" y="146844"/>
                  <a:pt x="29598" y="169863"/>
                </a:cubicBezTo>
                <a:cubicBezTo>
                  <a:pt x="8431" y="192882"/>
                  <a:pt x="8167" y="209021"/>
                  <a:pt x="4198" y="234950"/>
                </a:cubicBezTo>
                <a:cubicBezTo>
                  <a:pt x="229" y="260879"/>
                  <a:pt x="-3475" y="299244"/>
                  <a:pt x="5786" y="325438"/>
                </a:cubicBezTo>
                <a:cubicBezTo>
                  <a:pt x="15047" y="351632"/>
                  <a:pt x="40182" y="376767"/>
                  <a:pt x="59761" y="392113"/>
                </a:cubicBezTo>
                <a:cubicBezTo>
                  <a:pt x="79340" y="407459"/>
                  <a:pt x="101300" y="412486"/>
                  <a:pt x="123261" y="41751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D419918-61C7-48B9-80C5-08E5855A6F6A}"/>
              </a:ext>
            </a:extLst>
          </p:cNvPr>
          <p:cNvSpPr/>
          <p:nvPr/>
        </p:nvSpPr>
        <p:spPr>
          <a:xfrm>
            <a:off x="6181725" y="1835150"/>
            <a:ext cx="263525" cy="366749"/>
          </a:xfrm>
          <a:custGeom>
            <a:avLst/>
            <a:gdLst>
              <a:gd name="connsiteX0" fmla="*/ 263525 w 263525"/>
              <a:gd name="connsiteY0" fmla="*/ 0 h 366749"/>
              <a:gd name="connsiteX1" fmla="*/ 158750 w 263525"/>
              <a:gd name="connsiteY1" fmla="*/ 28575 h 366749"/>
              <a:gd name="connsiteX2" fmla="*/ 66675 w 263525"/>
              <a:gd name="connsiteY2" fmla="*/ 146050 h 366749"/>
              <a:gd name="connsiteX3" fmla="*/ 61913 w 263525"/>
              <a:gd name="connsiteY3" fmla="*/ 227013 h 366749"/>
              <a:gd name="connsiteX4" fmla="*/ 73025 w 263525"/>
              <a:gd name="connsiteY4" fmla="*/ 268288 h 366749"/>
              <a:gd name="connsiteX5" fmla="*/ 73025 w 263525"/>
              <a:gd name="connsiteY5" fmla="*/ 293688 h 366749"/>
              <a:gd name="connsiteX6" fmla="*/ 50800 w 263525"/>
              <a:gd name="connsiteY6" fmla="*/ 327025 h 366749"/>
              <a:gd name="connsiteX7" fmla="*/ 20638 w 263525"/>
              <a:gd name="connsiteY7" fmla="*/ 360363 h 366749"/>
              <a:gd name="connsiteX8" fmla="*/ 0 w 263525"/>
              <a:gd name="connsiteY8" fmla="*/ 366713 h 3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" h="366749">
                <a:moveTo>
                  <a:pt x="263525" y="0"/>
                </a:moveTo>
                <a:cubicBezTo>
                  <a:pt x="227541" y="2116"/>
                  <a:pt x="191558" y="4233"/>
                  <a:pt x="158750" y="28575"/>
                </a:cubicBezTo>
                <a:cubicBezTo>
                  <a:pt x="125942" y="52917"/>
                  <a:pt x="82814" y="112977"/>
                  <a:pt x="66675" y="146050"/>
                </a:cubicBezTo>
                <a:cubicBezTo>
                  <a:pt x="50535" y="179123"/>
                  <a:pt x="60855" y="206640"/>
                  <a:pt x="61913" y="227013"/>
                </a:cubicBezTo>
                <a:cubicBezTo>
                  <a:pt x="62971" y="247386"/>
                  <a:pt x="71173" y="257176"/>
                  <a:pt x="73025" y="268288"/>
                </a:cubicBezTo>
                <a:cubicBezTo>
                  <a:pt x="74877" y="279401"/>
                  <a:pt x="76729" y="283899"/>
                  <a:pt x="73025" y="293688"/>
                </a:cubicBezTo>
                <a:cubicBezTo>
                  <a:pt x="69321" y="303478"/>
                  <a:pt x="59531" y="315912"/>
                  <a:pt x="50800" y="327025"/>
                </a:cubicBezTo>
                <a:cubicBezTo>
                  <a:pt x="42069" y="338138"/>
                  <a:pt x="29105" y="353748"/>
                  <a:pt x="20638" y="360363"/>
                </a:cubicBezTo>
                <a:cubicBezTo>
                  <a:pt x="12171" y="366978"/>
                  <a:pt x="6085" y="366845"/>
                  <a:pt x="0" y="36671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D481B2D-1241-494C-96CC-C6DF11AD8C21}"/>
              </a:ext>
            </a:extLst>
          </p:cNvPr>
          <p:cNvSpPr/>
          <p:nvPr/>
        </p:nvSpPr>
        <p:spPr>
          <a:xfrm>
            <a:off x="6064250" y="2127250"/>
            <a:ext cx="95250" cy="72660"/>
          </a:xfrm>
          <a:custGeom>
            <a:avLst/>
            <a:gdLst>
              <a:gd name="connsiteX0" fmla="*/ 0 w 95250"/>
              <a:gd name="connsiteY0" fmla="*/ 0 h 72660"/>
              <a:gd name="connsiteX1" fmla="*/ 20638 w 95250"/>
              <a:gd name="connsiteY1" fmla="*/ 58738 h 72660"/>
              <a:gd name="connsiteX2" fmla="*/ 79375 w 95250"/>
              <a:gd name="connsiteY2" fmla="*/ 71438 h 72660"/>
              <a:gd name="connsiteX3" fmla="*/ 95250 w 95250"/>
              <a:gd name="connsiteY3" fmla="*/ 71438 h 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72660">
                <a:moveTo>
                  <a:pt x="0" y="0"/>
                </a:moveTo>
                <a:cubicBezTo>
                  <a:pt x="3704" y="23416"/>
                  <a:pt x="7409" y="46832"/>
                  <a:pt x="20638" y="58738"/>
                </a:cubicBezTo>
                <a:cubicBezTo>
                  <a:pt x="33867" y="70644"/>
                  <a:pt x="66940" y="69321"/>
                  <a:pt x="79375" y="71438"/>
                </a:cubicBezTo>
                <a:cubicBezTo>
                  <a:pt x="91810" y="73555"/>
                  <a:pt x="93530" y="72496"/>
                  <a:pt x="95250" y="7143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3B0CCB-B520-43C9-8820-0D24FBAC2F5B}"/>
              </a:ext>
            </a:extLst>
          </p:cNvPr>
          <p:cNvSpPr/>
          <p:nvPr/>
        </p:nvSpPr>
        <p:spPr>
          <a:xfrm>
            <a:off x="6191250" y="2100263"/>
            <a:ext cx="101600" cy="104775"/>
          </a:xfrm>
          <a:custGeom>
            <a:avLst/>
            <a:gdLst>
              <a:gd name="connsiteX0" fmla="*/ 101600 w 101600"/>
              <a:gd name="connsiteY0" fmla="*/ 0 h 104775"/>
              <a:gd name="connsiteX1" fmla="*/ 92075 w 101600"/>
              <a:gd name="connsiteY1" fmla="*/ 49212 h 104775"/>
              <a:gd name="connsiteX2" fmla="*/ 57150 w 101600"/>
              <a:gd name="connsiteY2" fmla="*/ 87312 h 104775"/>
              <a:gd name="connsiteX3" fmla="*/ 0 w 101600"/>
              <a:gd name="connsiteY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04775">
                <a:moveTo>
                  <a:pt x="101600" y="0"/>
                </a:moveTo>
                <a:cubicBezTo>
                  <a:pt x="100541" y="17330"/>
                  <a:pt x="99483" y="34660"/>
                  <a:pt x="92075" y="49212"/>
                </a:cubicBezTo>
                <a:cubicBezTo>
                  <a:pt x="84667" y="63764"/>
                  <a:pt x="72496" y="78052"/>
                  <a:pt x="57150" y="87312"/>
                </a:cubicBezTo>
                <a:cubicBezTo>
                  <a:pt x="41804" y="96572"/>
                  <a:pt x="0" y="104775"/>
                  <a:pt x="0" y="1047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3147A2C0-CBA5-4796-9018-B267466BBF22}"/>
              </a:ext>
            </a:extLst>
          </p:cNvPr>
          <p:cNvSpPr/>
          <p:nvPr/>
        </p:nvSpPr>
        <p:spPr>
          <a:xfrm>
            <a:off x="6452805" y="1440042"/>
            <a:ext cx="455995" cy="596721"/>
          </a:xfrm>
          <a:custGeom>
            <a:avLst/>
            <a:gdLst>
              <a:gd name="connsiteX0" fmla="*/ 455995 w 455995"/>
              <a:gd name="connsiteY0" fmla="*/ 4583 h 596721"/>
              <a:gd name="connsiteX1" fmla="*/ 355983 w 455995"/>
              <a:gd name="connsiteY1" fmla="*/ 4583 h 596721"/>
              <a:gd name="connsiteX2" fmla="*/ 206758 w 455995"/>
              <a:gd name="connsiteY2" fmla="*/ 52208 h 596721"/>
              <a:gd name="connsiteX3" fmla="*/ 82933 w 455995"/>
              <a:gd name="connsiteY3" fmla="*/ 155396 h 596721"/>
              <a:gd name="connsiteX4" fmla="*/ 13083 w 455995"/>
              <a:gd name="connsiteY4" fmla="*/ 288746 h 596721"/>
              <a:gd name="connsiteX5" fmla="*/ 3558 w 455995"/>
              <a:gd name="connsiteY5" fmla="*/ 336371 h 596721"/>
              <a:gd name="connsiteX6" fmla="*/ 3558 w 455995"/>
              <a:gd name="connsiteY6" fmla="*/ 404633 h 596721"/>
              <a:gd name="connsiteX7" fmla="*/ 46420 w 455995"/>
              <a:gd name="connsiteY7" fmla="*/ 515758 h 596721"/>
              <a:gd name="connsiteX8" fmla="*/ 87695 w 455995"/>
              <a:gd name="connsiteY8" fmla="*/ 577671 h 596721"/>
              <a:gd name="connsiteX9" fmla="*/ 146433 w 455995"/>
              <a:gd name="connsiteY9" fmla="*/ 596721 h 59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995" h="596721">
                <a:moveTo>
                  <a:pt x="455995" y="4583"/>
                </a:moveTo>
                <a:cubicBezTo>
                  <a:pt x="426758" y="614"/>
                  <a:pt x="397522" y="-3355"/>
                  <a:pt x="355983" y="4583"/>
                </a:cubicBezTo>
                <a:cubicBezTo>
                  <a:pt x="314443" y="12521"/>
                  <a:pt x="252266" y="27073"/>
                  <a:pt x="206758" y="52208"/>
                </a:cubicBezTo>
                <a:cubicBezTo>
                  <a:pt x="161250" y="77343"/>
                  <a:pt x="115212" y="115973"/>
                  <a:pt x="82933" y="155396"/>
                </a:cubicBezTo>
                <a:cubicBezTo>
                  <a:pt x="50654" y="194819"/>
                  <a:pt x="26312" y="258584"/>
                  <a:pt x="13083" y="288746"/>
                </a:cubicBezTo>
                <a:cubicBezTo>
                  <a:pt x="-146" y="318908"/>
                  <a:pt x="5145" y="317057"/>
                  <a:pt x="3558" y="336371"/>
                </a:cubicBezTo>
                <a:cubicBezTo>
                  <a:pt x="1971" y="355685"/>
                  <a:pt x="-3586" y="374735"/>
                  <a:pt x="3558" y="404633"/>
                </a:cubicBezTo>
                <a:cubicBezTo>
                  <a:pt x="10702" y="434531"/>
                  <a:pt x="32397" y="486919"/>
                  <a:pt x="46420" y="515758"/>
                </a:cubicBezTo>
                <a:cubicBezTo>
                  <a:pt x="60443" y="544597"/>
                  <a:pt x="71026" y="564177"/>
                  <a:pt x="87695" y="577671"/>
                </a:cubicBezTo>
                <a:cubicBezTo>
                  <a:pt x="104364" y="591165"/>
                  <a:pt x="125398" y="593943"/>
                  <a:pt x="146433" y="596721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9E023E4-51F8-41C9-B704-C5323B8DB1E9}"/>
              </a:ext>
            </a:extLst>
          </p:cNvPr>
          <p:cNvSpPr/>
          <p:nvPr/>
        </p:nvSpPr>
        <p:spPr>
          <a:xfrm>
            <a:off x="6604000" y="1589088"/>
            <a:ext cx="173038" cy="439737"/>
          </a:xfrm>
          <a:custGeom>
            <a:avLst/>
            <a:gdLst>
              <a:gd name="connsiteX0" fmla="*/ 173038 w 173038"/>
              <a:gd name="connsiteY0" fmla="*/ 0 h 439737"/>
              <a:gd name="connsiteX1" fmla="*/ 114300 w 173038"/>
              <a:gd name="connsiteY1" fmla="*/ 23812 h 439737"/>
              <a:gd name="connsiteX2" fmla="*/ 74613 w 173038"/>
              <a:gd name="connsiteY2" fmla="*/ 76200 h 439737"/>
              <a:gd name="connsiteX3" fmla="*/ 74613 w 173038"/>
              <a:gd name="connsiteY3" fmla="*/ 134937 h 439737"/>
              <a:gd name="connsiteX4" fmla="*/ 101600 w 173038"/>
              <a:gd name="connsiteY4" fmla="*/ 187325 h 439737"/>
              <a:gd name="connsiteX5" fmla="*/ 119063 w 173038"/>
              <a:gd name="connsiteY5" fmla="*/ 239712 h 439737"/>
              <a:gd name="connsiteX6" fmla="*/ 115888 w 173038"/>
              <a:gd name="connsiteY6" fmla="*/ 319087 h 439737"/>
              <a:gd name="connsiteX7" fmla="*/ 109538 w 173038"/>
              <a:gd name="connsiteY7" fmla="*/ 369887 h 439737"/>
              <a:gd name="connsiteX8" fmla="*/ 68263 w 173038"/>
              <a:gd name="connsiteY8" fmla="*/ 427037 h 439737"/>
              <a:gd name="connsiteX9" fmla="*/ 41275 w 173038"/>
              <a:gd name="connsiteY9" fmla="*/ 436562 h 439737"/>
              <a:gd name="connsiteX10" fmla="*/ 0 w 173038"/>
              <a:gd name="connsiteY10" fmla="*/ 439737 h 4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8" h="439737">
                <a:moveTo>
                  <a:pt x="173038" y="0"/>
                </a:moveTo>
                <a:cubicBezTo>
                  <a:pt x="151871" y="5556"/>
                  <a:pt x="130704" y="11112"/>
                  <a:pt x="114300" y="23812"/>
                </a:cubicBezTo>
                <a:cubicBezTo>
                  <a:pt x="97896" y="36512"/>
                  <a:pt x="81227" y="57679"/>
                  <a:pt x="74613" y="76200"/>
                </a:cubicBezTo>
                <a:cubicBezTo>
                  <a:pt x="67999" y="94721"/>
                  <a:pt x="70115" y="116416"/>
                  <a:pt x="74613" y="134937"/>
                </a:cubicBezTo>
                <a:cubicBezTo>
                  <a:pt x="79111" y="153458"/>
                  <a:pt x="94192" y="169863"/>
                  <a:pt x="101600" y="187325"/>
                </a:cubicBezTo>
                <a:cubicBezTo>
                  <a:pt x="109008" y="204787"/>
                  <a:pt x="116682" y="217752"/>
                  <a:pt x="119063" y="239712"/>
                </a:cubicBezTo>
                <a:cubicBezTo>
                  <a:pt x="121444" y="261672"/>
                  <a:pt x="117475" y="297391"/>
                  <a:pt x="115888" y="319087"/>
                </a:cubicBezTo>
                <a:cubicBezTo>
                  <a:pt x="114301" y="340783"/>
                  <a:pt x="117475" y="351895"/>
                  <a:pt x="109538" y="369887"/>
                </a:cubicBezTo>
                <a:cubicBezTo>
                  <a:pt x="101600" y="387879"/>
                  <a:pt x="79640" y="415925"/>
                  <a:pt x="68263" y="427037"/>
                </a:cubicBezTo>
                <a:cubicBezTo>
                  <a:pt x="56886" y="438150"/>
                  <a:pt x="52652" y="434445"/>
                  <a:pt x="41275" y="436562"/>
                </a:cubicBezTo>
                <a:cubicBezTo>
                  <a:pt x="29898" y="438679"/>
                  <a:pt x="8996" y="439208"/>
                  <a:pt x="0" y="439737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D5303ED-D038-4C17-8BC2-593849CA0389}"/>
              </a:ext>
            </a:extLst>
          </p:cNvPr>
          <p:cNvSpPr/>
          <p:nvPr/>
        </p:nvSpPr>
        <p:spPr>
          <a:xfrm>
            <a:off x="6778625" y="1587500"/>
            <a:ext cx="323850" cy="136961"/>
          </a:xfrm>
          <a:custGeom>
            <a:avLst/>
            <a:gdLst>
              <a:gd name="connsiteX0" fmla="*/ 0 w 323850"/>
              <a:gd name="connsiteY0" fmla="*/ 0 h 136961"/>
              <a:gd name="connsiteX1" fmla="*/ 87313 w 323850"/>
              <a:gd name="connsiteY1" fmla="*/ 60325 h 136961"/>
              <a:gd name="connsiteX2" fmla="*/ 176213 w 323850"/>
              <a:gd name="connsiteY2" fmla="*/ 111125 h 136961"/>
              <a:gd name="connsiteX3" fmla="*/ 255588 w 323850"/>
              <a:gd name="connsiteY3" fmla="*/ 134938 h 136961"/>
              <a:gd name="connsiteX4" fmla="*/ 268288 w 323850"/>
              <a:gd name="connsiteY4" fmla="*/ 134938 h 136961"/>
              <a:gd name="connsiteX5" fmla="*/ 323850 w 323850"/>
              <a:gd name="connsiteY5" fmla="*/ 128588 h 1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136961">
                <a:moveTo>
                  <a:pt x="0" y="0"/>
                </a:moveTo>
                <a:cubicBezTo>
                  <a:pt x="28972" y="20902"/>
                  <a:pt x="57944" y="41804"/>
                  <a:pt x="87313" y="60325"/>
                </a:cubicBezTo>
                <a:cubicBezTo>
                  <a:pt x="116682" y="78846"/>
                  <a:pt x="148167" y="98690"/>
                  <a:pt x="176213" y="111125"/>
                </a:cubicBezTo>
                <a:cubicBezTo>
                  <a:pt x="204259" y="123560"/>
                  <a:pt x="240242" y="130969"/>
                  <a:pt x="255588" y="134938"/>
                </a:cubicBezTo>
                <a:cubicBezTo>
                  <a:pt x="270934" y="138907"/>
                  <a:pt x="256911" y="135996"/>
                  <a:pt x="268288" y="134938"/>
                </a:cubicBezTo>
                <a:cubicBezTo>
                  <a:pt x="279665" y="133880"/>
                  <a:pt x="301757" y="131234"/>
                  <a:pt x="323850" y="12858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CAC9B2-1E17-42DB-ADB6-2974A5EC7EB6}"/>
              </a:ext>
            </a:extLst>
          </p:cNvPr>
          <p:cNvSpPr/>
          <p:nvPr/>
        </p:nvSpPr>
        <p:spPr>
          <a:xfrm>
            <a:off x="7100888" y="1460500"/>
            <a:ext cx="82153" cy="258557"/>
          </a:xfrm>
          <a:custGeom>
            <a:avLst/>
            <a:gdLst>
              <a:gd name="connsiteX0" fmla="*/ 6350 w 82153"/>
              <a:gd name="connsiteY0" fmla="*/ 0 h 258557"/>
              <a:gd name="connsiteX1" fmla="*/ 50800 w 82153"/>
              <a:gd name="connsiteY1" fmla="*/ 55563 h 258557"/>
              <a:gd name="connsiteX2" fmla="*/ 65087 w 82153"/>
              <a:gd name="connsiteY2" fmla="*/ 109538 h 258557"/>
              <a:gd name="connsiteX3" fmla="*/ 65087 w 82153"/>
              <a:gd name="connsiteY3" fmla="*/ 142875 h 258557"/>
              <a:gd name="connsiteX4" fmla="*/ 71437 w 82153"/>
              <a:gd name="connsiteY4" fmla="*/ 155575 h 258557"/>
              <a:gd name="connsiteX5" fmla="*/ 80962 w 82153"/>
              <a:gd name="connsiteY5" fmla="*/ 180975 h 258557"/>
              <a:gd name="connsiteX6" fmla="*/ 80962 w 82153"/>
              <a:gd name="connsiteY6" fmla="*/ 207963 h 258557"/>
              <a:gd name="connsiteX7" fmla="*/ 71437 w 82153"/>
              <a:gd name="connsiteY7" fmla="*/ 238125 h 258557"/>
              <a:gd name="connsiteX8" fmla="*/ 44450 w 82153"/>
              <a:gd name="connsiteY8" fmla="*/ 257175 h 258557"/>
              <a:gd name="connsiteX9" fmla="*/ 0 w 82153"/>
              <a:gd name="connsiteY9" fmla="*/ 255588 h 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3" h="258557">
                <a:moveTo>
                  <a:pt x="6350" y="0"/>
                </a:moveTo>
                <a:cubicBezTo>
                  <a:pt x="23680" y="18653"/>
                  <a:pt x="41011" y="37307"/>
                  <a:pt x="50800" y="55563"/>
                </a:cubicBezTo>
                <a:cubicBezTo>
                  <a:pt x="60589" y="73819"/>
                  <a:pt x="62706" y="94986"/>
                  <a:pt x="65087" y="109538"/>
                </a:cubicBezTo>
                <a:cubicBezTo>
                  <a:pt x="67468" y="124090"/>
                  <a:pt x="64029" y="135202"/>
                  <a:pt x="65087" y="142875"/>
                </a:cubicBezTo>
                <a:cubicBezTo>
                  <a:pt x="66145" y="150548"/>
                  <a:pt x="68791" y="149225"/>
                  <a:pt x="71437" y="155575"/>
                </a:cubicBezTo>
                <a:cubicBezTo>
                  <a:pt x="74083" y="161925"/>
                  <a:pt x="79374" y="172244"/>
                  <a:pt x="80962" y="180975"/>
                </a:cubicBezTo>
                <a:cubicBezTo>
                  <a:pt x="82550" y="189706"/>
                  <a:pt x="82550" y="198438"/>
                  <a:pt x="80962" y="207963"/>
                </a:cubicBezTo>
                <a:cubicBezTo>
                  <a:pt x="79375" y="217488"/>
                  <a:pt x="77522" y="229923"/>
                  <a:pt x="71437" y="238125"/>
                </a:cubicBezTo>
                <a:cubicBezTo>
                  <a:pt x="65352" y="246327"/>
                  <a:pt x="56356" y="254265"/>
                  <a:pt x="44450" y="257175"/>
                </a:cubicBezTo>
                <a:cubicBezTo>
                  <a:pt x="32544" y="260086"/>
                  <a:pt x="16272" y="257837"/>
                  <a:pt x="0" y="255588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3BC1B8A-35F8-42D9-A155-EF967A021282}"/>
              </a:ext>
            </a:extLst>
          </p:cNvPr>
          <p:cNvSpPr/>
          <p:nvPr/>
        </p:nvSpPr>
        <p:spPr>
          <a:xfrm>
            <a:off x="6970713" y="1527175"/>
            <a:ext cx="153987" cy="176213"/>
          </a:xfrm>
          <a:custGeom>
            <a:avLst/>
            <a:gdLst>
              <a:gd name="connsiteX0" fmla="*/ 0 w 153987"/>
              <a:gd name="connsiteY0" fmla="*/ 0 h 176213"/>
              <a:gd name="connsiteX1" fmla="*/ 53975 w 153987"/>
              <a:gd name="connsiteY1" fmla="*/ 65088 h 176213"/>
              <a:gd name="connsiteX2" fmla="*/ 84137 w 153987"/>
              <a:gd name="connsiteY2" fmla="*/ 117475 h 176213"/>
              <a:gd name="connsiteX3" fmla="*/ 130175 w 153987"/>
              <a:gd name="connsiteY3" fmla="*/ 163513 h 176213"/>
              <a:gd name="connsiteX4" fmla="*/ 153987 w 153987"/>
              <a:gd name="connsiteY4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76213">
                <a:moveTo>
                  <a:pt x="0" y="0"/>
                </a:moveTo>
                <a:cubicBezTo>
                  <a:pt x="19976" y="22754"/>
                  <a:pt x="39952" y="45509"/>
                  <a:pt x="53975" y="65088"/>
                </a:cubicBezTo>
                <a:cubicBezTo>
                  <a:pt x="67998" y="84667"/>
                  <a:pt x="71437" y="101071"/>
                  <a:pt x="84137" y="117475"/>
                </a:cubicBezTo>
                <a:cubicBezTo>
                  <a:pt x="96837" y="133879"/>
                  <a:pt x="118533" y="153723"/>
                  <a:pt x="130175" y="163513"/>
                </a:cubicBezTo>
                <a:cubicBezTo>
                  <a:pt x="141817" y="173303"/>
                  <a:pt x="147902" y="174758"/>
                  <a:pt x="153987" y="17621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AAFCB5EF-30CA-4E6D-89FF-FA8FEE8263C6}"/>
              </a:ext>
            </a:extLst>
          </p:cNvPr>
          <p:cNvSpPr/>
          <p:nvPr/>
        </p:nvSpPr>
        <p:spPr>
          <a:xfrm>
            <a:off x="6711950" y="1689075"/>
            <a:ext cx="341313" cy="69875"/>
          </a:xfrm>
          <a:custGeom>
            <a:avLst/>
            <a:gdLst>
              <a:gd name="connsiteX0" fmla="*/ 0 w 341313"/>
              <a:gd name="connsiteY0" fmla="*/ 69875 h 69875"/>
              <a:gd name="connsiteX1" fmla="*/ 84138 w 341313"/>
              <a:gd name="connsiteY1" fmla="*/ 28600 h 69875"/>
              <a:gd name="connsiteX2" fmla="*/ 115888 w 341313"/>
              <a:gd name="connsiteY2" fmla="*/ 25 h 69875"/>
              <a:gd name="connsiteX3" fmla="*/ 193675 w 341313"/>
              <a:gd name="connsiteY3" fmla="*/ 33363 h 69875"/>
              <a:gd name="connsiteX4" fmla="*/ 277813 w 341313"/>
              <a:gd name="connsiteY4" fmla="*/ 58763 h 69875"/>
              <a:gd name="connsiteX5" fmla="*/ 341313 w 341313"/>
              <a:gd name="connsiteY5" fmla="*/ 54000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13" h="69875">
                <a:moveTo>
                  <a:pt x="0" y="69875"/>
                </a:moveTo>
                <a:cubicBezTo>
                  <a:pt x="32411" y="55058"/>
                  <a:pt x="64823" y="40242"/>
                  <a:pt x="84138" y="28600"/>
                </a:cubicBezTo>
                <a:cubicBezTo>
                  <a:pt x="103453" y="16958"/>
                  <a:pt x="97632" y="-769"/>
                  <a:pt x="115888" y="25"/>
                </a:cubicBezTo>
                <a:cubicBezTo>
                  <a:pt x="134144" y="819"/>
                  <a:pt x="166688" y="23573"/>
                  <a:pt x="193675" y="33363"/>
                </a:cubicBezTo>
                <a:cubicBezTo>
                  <a:pt x="220662" y="43153"/>
                  <a:pt x="253207" y="55324"/>
                  <a:pt x="277813" y="58763"/>
                </a:cubicBezTo>
                <a:cubicBezTo>
                  <a:pt x="302419" y="62202"/>
                  <a:pt x="321866" y="58101"/>
                  <a:pt x="341313" y="540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6F1DB3C-254A-4DF2-865E-A4566A6CE0D2}"/>
              </a:ext>
            </a:extLst>
          </p:cNvPr>
          <p:cNvSpPr/>
          <p:nvPr/>
        </p:nvSpPr>
        <p:spPr>
          <a:xfrm>
            <a:off x="7075488" y="1601788"/>
            <a:ext cx="147640" cy="158755"/>
          </a:xfrm>
          <a:custGeom>
            <a:avLst/>
            <a:gdLst>
              <a:gd name="connsiteX0" fmla="*/ 103187 w 147640"/>
              <a:gd name="connsiteY0" fmla="*/ 0 h 158755"/>
              <a:gd name="connsiteX1" fmla="*/ 142875 w 147640"/>
              <a:gd name="connsiteY1" fmla="*/ 31750 h 158755"/>
              <a:gd name="connsiteX2" fmla="*/ 146050 w 147640"/>
              <a:gd name="connsiteY2" fmla="*/ 69850 h 158755"/>
              <a:gd name="connsiteX3" fmla="*/ 134937 w 147640"/>
              <a:gd name="connsiteY3" fmla="*/ 106362 h 158755"/>
              <a:gd name="connsiteX4" fmla="*/ 104775 w 147640"/>
              <a:gd name="connsiteY4" fmla="*/ 141287 h 158755"/>
              <a:gd name="connsiteX5" fmla="*/ 61912 w 147640"/>
              <a:gd name="connsiteY5" fmla="*/ 158750 h 158755"/>
              <a:gd name="connsiteX6" fmla="*/ 28575 w 147640"/>
              <a:gd name="connsiteY6" fmla="*/ 142875 h 158755"/>
              <a:gd name="connsiteX7" fmla="*/ 0 w 147640"/>
              <a:gd name="connsiteY7" fmla="*/ 117475 h 15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40" h="158755">
                <a:moveTo>
                  <a:pt x="103187" y="0"/>
                </a:moveTo>
                <a:cubicBezTo>
                  <a:pt x="119459" y="10054"/>
                  <a:pt x="135731" y="20108"/>
                  <a:pt x="142875" y="31750"/>
                </a:cubicBezTo>
                <a:cubicBezTo>
                  <a:pt x="150019" y="43392"/>
                  <a:pt x="147373" y="57415"/>
                  <a:pt x="146050" y="69850"/>
                </a:cubicBezTo>
                <a:cubicBezTo>
                  <a:pt x="144727" y="82285"/>
                  <a:pt x="141816" y="94456"/>
                  <a:pt x="134937" y="106362"/>
                </a:cubicBezTo>
                <a:cubicBezTo>
                  <a:pt x="128058" y="118268"/>
                  <a:pt x="116946" y="132556"/>
                  <a:pt x="104775" y="141287"/>
                </a:cubicBezTo>
                <a:cubicBezTo>
                  <a:pt x="92604" y="150018"/>
                  <a:pt x="74612" y="158485"/>
                  <a:pt x="61912" y="158750"/>
                </a:cubicBezTo>
                <a:cubicBezTo>
                  <a:pt x="49212" y="159015"/>
                  <a:pt x="38894" y="149754"/>
                  <a:pt x="28575" y="142875"/>
                </a:cubicBezTo>
                <a:cubicBezTo>
                  <a:pt x="18256" y="135996"/>
                  <a:pt x="3440" y="123296"/>
                  <a:pt x="0" y="11747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DAA786E-EBA4-47FC-BAEB-85D1AEE20A08}"/>
              </a:ext>
            </a:extLst>
          </p:cNvPr>
          <p:cNvSpPr/>
          <p:nvPr/>
        </p:nvSpPr>
        <p:spPr>
          <a:xfrm>
            <a:off x="5092584" y="1685395"/>
            <a:ext cx="2603500" cy="1303867"/>
          </a:xfrm>
          <a:custGeom>
            <a:avLst/>
            <a:gdLst>
              <a:gd name="connsiteX0" fmla="*/ 2603500 w 2603500"/>
              <a:gd name="connsiteY0" fmla="*/ 0 h 1303867"/>
              <a:gd name="connsiteX1" fmla="*/ 2429934 w 2603500"/>
              <a:gd name="connsiteY1" fmla="*/ 33867 h 1303867"/>
              <a:gd name="connsiteX2" fmla="*/ 2205567 w 2603500"/>
              <a:gd name="connsiteY2" fmla="*/ 186267 h 1303867"/>
              <a:gd name="connsiteX3" fmla="*/ 2015067 w 2603500"/>
              <a:gd name="connsiteY3" fmla="*/ 325967 h 1303867"/>
              <a:gd name="connsiteX4" fmla="*/ 1866900 w 2603500"/>
              <a:gd name="connsiteY4" fmla="*/ 440267 h 1303867"/>
              <a:gd name="connsiteX5" fmla="*/ 1689100 w 2603500"/>
              <a:gd name="connsiteY5" fmla="*/ 512234 h 1303867"/>
              <a:gd name="connsiteX6" fmla="*/ 1540934 w 2603500"/>
              <a:gd name="connsiteY6" fmla="*/ 567267 h 1303867"/>
              <a:gd name="connsiteX7" fmla="*/ 1341967 w 2603500"/>
              <a:gd name="connsiteY7" fmla="*/ 609600 h 1303867"/>
              <a:gd name="connsiteX8" fmla="*/ 1210734 w 2603500"/>
              <a:gd name="connsiteY8" fmla="*/ 690034 h 1303867"/>
              <a:gd name="connsiteX9" fmla="*/ 973667 w 2603500"/>
              <a:gd name="connsiteY9" fmla="*/ 838200 h 1303867"/>
              <a:gd name="connsiteX10" fmla="*/ 787400 w 2603500"/>
              <a:gd name="connsiteY10" fmla="*/ 977900 h 1303867"/>
              <a:gd name="connsiteX11" fmla="*/ 584200 w 2603500"/>
              <a:gd name="connsiteY11" fmla="*/ 1024467 h 1303867"/>
              <a:gd name="connsiteX12" fmla="*/ 376767 w 2603500"/>
              <a:gd name="connsiteY12" fmla="*/ 1071034 h 1303867"/>
              <a:gd name="connsiteX13" fmla="*/ 215900 w 2603500"/>
              <a:gd name="connsiteY13" fmla="*/ 1151467 h 1303867"/>
              <a:gd name="connsiteX14" fmla="*/ 0 w 2603500"/>
              <a:gd name="connsiteY14" fmla="*/ 1303867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00" h="1303867">
                <a:moveTo>
                  <a:pt x="2603500" y="0"/>
                </a:moveTo>
                <a:cubicBezTo>
                  <a:pt x="2549878" y="1411"/>
                  <a:pt x="2496256" y="2823"/>
                  <a:pt x="2429934" y="33867"/>
                </a:cubicBezTo>
                <a:cubicBezTo>
                  <a:pt x="2363612" y="64912"/>
                  <a:pt x="2274711" y="137584"/>
                  <a:pt x="2205567" y="186267"/>
                </a:cubicBezTo>
                <a:cubicBezTo>
                  <a:pt x="2136423" y="234950"/>
                  <a:pt x="2071511" y="283634"/>
                  <a:pt x="2015067" y="325967"/>
                </a:cubicBezTo>
                <a:cubicBezTo>
                  <a:pt x="1958623" y="368300"/>
                  <a:pt x="1921228" y="409223"/>
                  <a:pt x="1866900" y="440267"/>
                </a:cubicBezTo>
                <a:cubicBezTo>
                  <a:pt x="1812572" y="471312"/>
                  <a:pt x="1743428" y="491067"/>
                  <a:pt x="1689100" y="512234"/>
                </a:cubicBezTo>
                <a:cubicBezTo>
                  <a:pt x="1634772" y="533401"/>
                  <a:pt x="1598789" y="551039"/>
                  <a:pt x="1540934" y="567267"/>
                </a:cubicBezTo>
                <a:cubicBezTo>
                  <a:pt x="1483079" y="583495"/>
                  <a:pt x="1397000" y="589139"/>
                  <a:pt x="1341967" y="609600"/>
                </a:cubicBezTo>
                <a:cubicBezTo>
                  <a:pt x="1286934" y="630061"/>
                  <a:pt x="1210734" y="690034"/>
                  <a:pt x="1210734" y="690034"/>
                </a:cubicBezTo>
                <a:cubicBezTo>
                  <a:pt x="1149351" y="728134"/>
                  <a:pt x="1044223" y="790222"/>
                  <a:pt x="973667" y="838200"/>
                </a:cubicBezTo>
                <a:cubicBezTo>
                  <a:pt x="903111" y="886178"/>
                  <a:pt x="852311" y="946856"/>
                  <a:pt x="787400" y="977900"/>
                </a:cubicBezTo>
                <a:cubicBezTo>
                  <a:pt x="722489" y="1008945"/>
                  <a:pt x="584200" y="1024467"/>
                  <a:pt x="584200" y="1024467"/>
                </a:cubicBezTo>
                <a:cubicBezTo>
                  <a:pt x="515761" y="1039989"/>
                  <a:pt x="438150" y="1049867"/>
                  <a:pt x="376767" y="1071034"/>
                </a:cubicBezTo>
                <a:cubicBezTo>
                  <a:pt x="315384" y="1092201"/>
                  <a:pt x="278694" y="1112662"/>
                  <a:pt x="215900" y="1151467"/>
                </a:cubicBezTo>
                <a:cubicBezTo>
                  <a:pt x="153105" y="1190273"/>
                  <a:pt x="76552" y="1247070"/>
                  <a:pt x="0" y="1303867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17216BA-2DF8-4031-9A5A-F08C6175A3C2}"/>
              </a:ext>
            </a:extLst>
          </p:cNvPr>
          <p:cNvSpPr/>
          <p:nvPr/>
        </p:nvSpPr>
        <p:spPr>
          <a:xfrm>
            <a:off x="3733800" y="2988733"/>
            <a:ext cx="1358900" cy="476250"/>
          </a:xfrm>
          <a:custGeom>
            <a:avLst/>
            <a:gdLst>
              <a:gd name="connsiteX0" fmla="*/ 0 w 1358900"/>
              <a:gd name="connsiteY0" fmla="*/ 476250 h 476250"/>
              <a:gd name="connsiteX1" fmla="*/ 131233 w 1358900"/>
              <a:gd name="connsiteY1" fmla="*/ 427567 h 476250"/>
              <a:gd name="connsiteX2" fmla="*/ 503767 w 1358900"/>
              <a:gd name="connsiteY2" fmla="*/ 298450 h 476250"/>
              <a:gd name="connsiteX3" fmla="*/ 787400 w 1358900"/>
              <a:gd name="connsiteY3" fmla="*/ 192617 h 476250"/>
              <a:gd name="connsiteX4" fmla="*/ 1130300 w 1358900"/>
              <a:gd name="connsiteY4" fmla="*/ 93134 h 476250"/>
              <a:gd name="connsiteX5" fmla="*/ 1312333 w 1358900"/>
              <a:gd name="connsiteY5" fmla="*/ 33867 h 476250"/>
              <a:gd name="connsiteX6" fmla="*/ 1358900 w 1358900"/>
              <a:gd name="connsiteY6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476250">
                <a:moveTo>
                  <a:pt x="0" y="476250"/>
                </a:moveTo>
                <a:cubicBezTo>
                  <a:pt x="23636" y="466725"/>
                  <a:pt x="131233" y="427567"/>
                  <a:pt x="131233" y="427567"/>
                </a:cubicBezTo>
                <a:lnTo>
                  <a:pt x="503767" y="298450"/>
                </a:lnTo>
                <a:cubicBezTo>
                  <a:pt x="613128" y="259292"/>
                  <a:pt x="682978" y="226836"/>
                  <a:pt x="787400" y="192617"/>
                </a:cubicBezTo>
                <a:cubicBezTo>
                  <a:pt x="891822" y="158398"/>
                  <a:pt x="1042811" y="119592"/>
                  <a:pt x="1130300" y="93134"/>
                </a:cubicBezTo>
                <a:cubicBezTo>
                  <a:pt x="1217789" y="66676"/>
                  <a:pt x="1274233" y="49389"/>
                  <a:pt x="1312333" y="33867"/>
                </a:cubicBezTo>
                <a:cubicBezTo>
                  <a:pt x="1350433" y="18345"/>
                  <a:pt x="1358900" y="0"/>
                  <a:pt x="1358900" y="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8B68446-4B42-44BF-8B74-E5815C46D95D}"/>
              </a:ext>
            </a:extLst>
          </p:cNvPr>
          <p:cNvSpPr/>
          <p:nvPr/>
        </p:nvSpPr>
        <p:spPr>
          <a:xfrm>
            <a:off x="5862668" y="2429933"/>
            <a:ext cx="1706532" cy="1484654"/>
          </a:xfrm>
          <a:custGeom>
            <a:avLst/>
            <a:gdLst>
              <a:gd name="connsiteX0" fmla="*/ 931832 w 1706532"/>
              <a:gd name="connsiteY0" fmla="*/ 0 h 1484654"/>
              <a:gd name="connsiteX1" fmla="*/ 669365 w 1706532"/>
              <a:gd name="connsiteY1" fmla="*/ 131234 h 1484654"/>
              <a:gd name="connsiteX2" fmla="*/ 343399 w 1706532"/>
              <a:gd name="connsiteY2" fmla="*/ 325967 h 1484654"/>
              <a:gd name="connsiteX3" fmla="*/ 59765 w 1706532"/>
              <a:gd name="connsiteY3" fmla="*/ 664634 h 1484654"/>
              <a:gd name="connsiteX4" fmla="*/ 499 w 1706532"/>
              <a:gd name="connsiteY4" fmla="*/ 901700 h 1484654"/>
              <a:gd name="connsiteX5" fmla="*/ 42832 w 1706532"/>
              <a:gd name="connsiteY5" fmla="*/ 1096434 h 1484654"/>
              <a:gd name="connsiteX6" fmla="*/ 220632 w 1706532"/>
              <a:gd name="connsiteY6" fmla="*/ 1333500 h 1484654"/>
              <a:gd name="connsiteX7" fmla="*/ 614332 w 1706532"/>
              <a:gd name="connsiteY7" fmla="*/ 1460500 h 1484654"/>
              <a:gd name="connsiteX8" fmla="*/ 1063065 w 1706532"/>
              <a:gd name="connsiteY8" fmla="*/ 1477434 h 1484654"/>
              <a:gd name="connsiteX9" fmla="*/ 1706532 w 1706532"/>
              <a:gd name="connsiteY9" fmla="*/ 1375834 h 148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532" h="1484654">
                <a:moveTo>
                  <a:pt x="931832" y="0"/>
                </a:moveTo>
                <a:cubicBezTo>
                  <a:pt x="849634" y="38453"/>
                  <a:pt x="767437" y="76906"/>
                  <a:pt x="669365" y="131234"/>
                </a:cubicBezTo>
                <a:cubicBezTo>
                  <a:pt x="571293" y="185562"/>
                  <a:pt x="444999" y="237067"/>
                  <a:pt x="343399" y="325967"/>
                </a:cubicBezTo>
                <a:cubicBezTo>
                  <a:pt x="241799" y="414867"/>
                  <a:pt x="116915" y="568679"/>
                  <a:pt x="59765" y="664634"/>
                </a:cubicBezTo>
                <a:cubicBezTo>
                  <a:pt x="2615" y="760589"/>
                  <a:pt x="3321" y="829733"/>
                  <a:pt x="499" y="901700"/>
                </a:cubicBezTo>
                <a:cubicBezTo>
                  <a:pt x="-2323" y="973667"/>
                  <a:pt x="6143" y="1024467"/>
                  <a:pt x="42832" y="1096434"/>
                </a:cubicBezTo>
                <a:cubicBezTo>
                  <a:pt x="79521" y="1168401"/>
                  <a:pt x="125382" y="1272822"/>
                  <a:pt x="220632" y="1333500"/>
                </a:cubicBezTo>
                <a:cubicBezTo>
                  <a:pt x="315882" y="1394178"/>
                  <a:pt x="473927" y="1436511"/>
                  <a:pt x="614332" y="1460500"/>
                </a:cubicBezTo>
                <a:cubicBezTo>
                  <a:pt x="754737" y="1484489"/>
                  <a:pt x="881032" y="1491545"/>
                  <a:pt x="1063065" y="1477434"/>
                </a:cubicBezTo>
                <a:cubicBezTo>
                  <a:pt x="1245098" y="1463323"/>
                  <a:pt x="1475815" y="1419578"/>
                  <a:pt x="1706532" y="1375834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6C7DA8B-C7A0-49BB-A8A3-A3F6D927D6D7}"/>
              </a:ext>
            </a:extLst>
          </p:cNvPr>
          <p:cNvSpPr/>
          <p:nvPr/>
        </p:nvSpPr>
        <p:spPr>
          <a:xfrm>
            <a:off x="6704937" y="2432050"/>
            <a:ext cx="1094451" cy="810284"/>
          </a:xfrm>
          <a:custGeom>
            <a:avLst/>
            <a:gdLst>
              <a:gd name="connsiteX0" fmla="*/ 97501 w 1094451"/>
              <a:gd name="connsiteY0" fmla="*/ 0 h 810284"/>
              <a:gd name="connsiteX1" fmla="*/ 54638 w 1094451"/>
              <a:gd name="connsiteY1" fmla="*/ 138113 h 810284"/>
              <a:gd name="connsiteX2" fmla="*/ 11776 w 1094451"/>
              <a:gd name="connsiteY2" fmla="*/ 312738 h 810284"/>
              <a:gd name="connsiteX3" fmla="*/ 30826 w 1094451"/>
              <a:gd name="connsiteY3" fmla="*/ 549275 h 810284"/>
              <a:gd name="connsiteX4" fmla="*/ 326101 w 1094451"/>
              <a:gd name="connsiteY4" fmla="*/ 787400 h 810284"/>
              <a:gd name="connsiteX5" fmla="*/ 651538 w 1094451"/>
              <a:gd name="connsiteY5" fmla="*/ 800100 h 810284"/>
              <a:gd name="connsiteX6" fmla="*/ 962688 w 1094451"/>
              <a:gd name="connsiteY6" fmla="*/ 781050 h 810284"/>
              <a:gd name="connsiteX7" fmla="*/ 1094451 w 1094451"/>
              <a:gd name="connsiteY7" fmla="*/ 758825 h 8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451" h="810284">
                <a:moveTo>
                  <a:pt x="97501" y="0"/>
                </a:moveTo>
                <a:cubicBezTo>
                  <a:pt x="83213" y="42995"/>
                  <a:pt x="68925" y="85990"/>
                  <a:pt x="54638" y="138113"/>
                </a:cubicBezTo>
                <a:cubicBezTo>
                  <a:pt x="40351" y="190236"/>
                  <a:pt x="15745" y="244211"/>
                  <a:pt x="11776" y="312738"/>
                </a:cubicBezTo>
                <a:cubicBezTo>
                  <a:pt x="7807" y="381265"/>
                  <a:pt x="-21562" y="470165"/>
                  <a:pt x="30826" y="549275"/>
                </a:cubicBezTo>
                <a:cubicBezTo>
                  <a:pt x="83213" y="628385"/>
                  <a:pt x="222649" y="745596"/>
                  <a:pt x="326101" y="787400"/>
                </a:cubicBezTo>
                <a:cubicBezTo>
                  <a:pt x="429553" y="829204"/>
                  <a:pt x="545440" y="801158"/>
                  <a:pt x="651538" y="800100"/>
                </a:cubicBezTo>
                <a:cubicBezTo>
                  <a:pt x="757636" y="799042"/>
                  <a:pt x="888869" y="787929"/>
                  <a:pt x="962688" y="781050"/>
                </a:cubicBezTo>
                <a:cubicBezTo>
                  <a:pt x="1036507" y="774171"/>
                  <a:pt x="1065479" y="766498"/>
                  <a:pt x="1094451" y="758825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DECADD1-7C7A-4E78-A1A3-E27B4554DF3E}"/>
              </a:ext>
            </a:extLst>
          </p:cNvPr>
          <p:cNvSpPr/>
          <p:nvPr/>
        </p:nvSpPr>
        <p:spPr>
          <a:xfrm>
            <a:off x="7810500" y="2679700"/>
            <a:ext cx="2568575" cy="514350"/>
          </a:xfrm>
          <a:custGeom>
            <a:avLst/>
            <a:gdLst>
              <a:gd name="connsiteX0" fmla="*/ 2568575 w 2568575"/>
              <a:gd name="connsiteY0" fmla="*/ 0 h 514350"/>
              <a:gd name="connsiteX1" fmla="*/ 2174875 w 2568575"/>
              <a:gd name="connsiteY1" fmla="*/ 107950 h 514350"/>
              <a:gd name="connsiteX2" fmla="*/ 1419225 w 2568575"/>
              <a:gd name="connsiteY2" fmla="*/ 282575 h 514350"/>
              <a:gd name="connsiteX3" fmla="*/ 917575 w 2568575"/>
              <a:gd name="connsiteY3" fmla="*/ 384175 h 514350"/>
              <a:gd name="connsiteX4" fmla="*/ 425450 w 2568575"/>
              <a:gd name="connsiteY4" fmla="*/ 454025 h 514350"/>
              <a:gd name="connsiteX5" fmla="*/ 193675 w 2568575"/>
              <a:gd name="connsiteY5" fmla="*/ 495300 h 514350"/>
              <a:gd name="connsiteX6" fmla="*/ 0 w 2568575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575" h="514350">
                <a:moveTo>
                  <a:pt x="2568575" y="0"/>
                </a:moveTo>
                <a:cubicBezTo>
                  <a:pt x="2467504" y="30427"/>
                  <a:pt x="2366433" y="60854"/>
                  <a:pt x="2174875" y="107950"/>
                </a:cubicBezTo>
                <a:cubicBezTo>
                  <a:pt x="1983317" y="155046"/>
                  <a:pt x="1628775" y="236538"/>
                  <a:pt x="1419225" y="282575"/>
                </a:cubicBezTo>
                <a:cubicBezTo>
                  <a:pt x="1209675" y="328613"/>
                  <a:pt x="1083204" y="355600"/>
                  <a:pt x="917575" y="384175"/>
                </a:cubicBezTo>
                <a:cubicBezTo>
                  <a:pt x="751946" y="412750"/>
                  <a:pt x="546100" y="435504"/>
                  <a:pt x="425450" y="454025"/>
                </a:cubicBezTo>
                <a:cubicBezTo>
                  <a:pt x="304800" y="472546"/>
                  <a:pt x="264583" y="485246"/>
                  <a:pt x="193675" y="495300"/>
                </a:cubicBezTo>
                <a:cubicBezTo>
                  <a:pt x="122767" y="505354"/>
                  <a:pt x="61383" y="509852"/>
                  <a:pt x="0" y="51435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B29CEAE-D21B-4E0A-A909-237CFE8BCADE}"/>
              </a:ext>
            </a:extLst>
          </p:cNvPr>
          <p:cNvSpPr/>
          <p:nvPr/>
        </p:nvSpPr>
        <p:spPr>
          <a:xfrm>
            <a:off x="7572375" y="2809875"/>
            <a:ext cx="3330575" cy="984250"/>
          </a:xfrm>
          <a:custGeom>
            <a:avLst/>
            <a:gdLst>
              <a:gd name="connsiteX0" fmla="*/ 3330575 w 3330575"/>
              <a:gd name="connsiteY0" fmla="*/ 0 h 984250"/>
              <a:gd name="connsiteX1" fmla="*/ 2946400 w 3330575"/>
              <a:gd name="connsiteY1" fmla="*/ 174625 h 984250"/>
              <a:gd name="connsiteX2" fmla="*/ 2054225 w 3330575"/>
              <a:gd name="connsiteY2" fmla="*/ 454025 h 984250"/>
              <a:gd name="connsiteX3" fmla="*/ 1301750 w 3330575"/>
              <a:gd name="connsiteY3" fmla="*/ 673100 h 984250"/>
              <a:gd name="connsiteX4" fmla="*/ 492125 w 3330575"/>
              <a:gd name="connsiteY4" fmla="*/ 860425 h 984250"/>
              <a:gd name="connsiteX5" fmla="*/ 0 w 3330575"/>
              <a:gd name="connsiteY5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575" h="984250">
                <a:moveTo>
                  <a:pt x="3330575" y="0"/>
                </a:moveTo>
                <a:cubicBezTo>
                  <a:pt x="3244850" y="49477"/>
                  <a:pt x="3159125" y="98954"/>
                  <a:pt x="2946400" y="174625"/>
                </a:cubicBezTo>
                <a:cubicBezTo>
                  <a:pt x="2733675" y="250296"/>
                  <a:pt x="2328333" y="370946"/>
                  <a:pt x="2054225" y="454025"/>
                </a:cubicBezTo>
                <a:cubicBezTo>
                  <a:pt x="1780117" y="537104"/>
                  <a:pt x="1562100" y="605367"/>
                  <a:pt x="1301750" y="673100"/>
                </a:cubicBezTo>
                <a:cubicBezTo>
                  <a:pt x="1041400" y="740833"/>
                  <a:pt x="709083" y="808567"/>
                  <a:pt x="492125" y="860425"/>
                </a:cubicBezTo>
                <a:cubicBezTo>
                  <a:pt x="275167" y="912283"/>
                  <a:pt x="84667" y="962554"/>
                  <a:pt x="0" y="98425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693D9F42-5A30-4612-9533-74BB3E48CBD7}"/>
              </a:ext>
            </a:extLst>
          </p:cNvPr>
          <p:cNvSpPr/>
          <p:nvPr/>
        </p:nvSpPr>
        <p:spPr>
          <a:xfrm>
            <a:off x="6776720" y="2707640"/>
            <a:ext cx="3703320" cy="605299"/>
          </a:xfrm>
          <a:custGeom>
            <a:avLst/>
            <a:gdLst>
              <a:gd name="connsiteX0" fmla="*/ 0 w 3703320"/>
              <a:gd name="connsiteY0" fmla="*/ 426720 h 605299"/>
              <a:gd name="connsiteX1" fmla="*/ 101600 w 3703320"/>
              <a:gd name="connsiteY1" fmla="*/ 533400 h 605299"/>
              <a:gd name="connsiteX2" fmla="*/ 447040 w 3703320"/>
              <a:gd name="connsiteY2" fmla="*/ 604520 h 605299"/>
              <a:gd name="connsiteX3" fmla="*/ 1315720 w 3703320"/>
              <a:gd name="connsiteY3" fmla="*/ 558800 h 605299"/>
              <a:gd name="connsiteX4" fmla="*/ 2245360 w 3703320"/>
              <a:gd name="connsiteY4" fmla="*/ 381000 h 605299"/>
              <a:gd name="connsiteX5" fmla="*/ 3164840 w 3703320"/>
              <a:gd name="connsiteY5" fmla="*/ 167640 h 605299"/>
              <a:gd name="connsiteX6" fmla="*/ 3535680 w 3703320"/>
              <a:gd name="connsiteY6" fmla="*/ 66040 h 605299"/>
              <a:gd name="connsiteX7" fmla="*/ 3703320 w 3703320"/>
              <a:gd name="connsiteY7" fmla="*/ 0 h 6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605299">
                <a:moveTo>
                  <a:pt x="0" y="426720"/>
                </a:moveTo>
                <a:cubicBezTo>
                  <a:pt x="13546" y="465243"/>
                  <a:pt x="27093" y="503767"/>
                  <a:pt x="101600" y="533400"/>
                </a:cubicBezTo>
                <a:cubicBezTo>
                  <a:pt x="176107" y="563033"/>
                  <a:pt x="244687" y="600287"/>
                  <a:pt x="447040" y="604520"/>
                </a:cubicBezTo>
                <a:cubicBezTo>
                  <a:pt x="649393" y="608753"/>
                  <a:pt x="1016000" y="596053"/>
                  <a:pt x="1315720" y="558800"/>
                </a:cubicBezTo>
                <a:cubicBezTo>
                  <a:pt x="1615440" y="521547"/>
                  <a:pt x="1937173" y="446193"/>
                  <a:pt x="2245360" y="381000"/>
                </a:cubicBezTo>
                <a:cubicBezTo>
                  <a:pt x="2553547" y="315807"/>
                  <a:pt x="2949787" y="220133"/>
                  <a:pt x="3164840" y="167640"/>
                </a:cubicBezTo>
                <a:cubicBezTo>
                  <a:pt x="3379893" y="115147"/>
                  <a:pt x="3445933" y="93980"/>
                  <a:pt x="3535680" y="66040"/>
                </a:cubicBezTo>
                <a:cubicBezTo>
                  <a:pt x="3625427" y="38100"/>
                  <a:pt x="3664373" y="19050"/>
                  <a:pt x="3703320" y="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6BCFA34-31BF-4AC7-A572-A94A41739B09}"/>
              </a:ext>
            </a:extLst>
          </p:cNvPr>
          <p:cNvSpPr/>
          <p:nvPr/>
        </p:nvSpPr>
        <p:spPr>
          <a:xfrm>
            <a:off x="6268720" y="2783840"/>
            <a:ext cx="4516120" cy="1006629"/>
          </a:xfrm>
          <a:custGeom>
            <a:avLst/>
            <a:gdLst>
              <a:gd name="connsiteX0" fmla="*/ 0 w 4516120"/>
              <a:gd name="connsiteY0" fmla="*/ 970280 h 1006629"/>
              <a:gd name="connsiteX1" fmla="*/ 330200 w 4516120"/>
              <a:gd name="connsiteY1" fmla="*/ 1005840 h 1006629"/>
              <a:gd name="connsiteX2" fmla="*/ 1264920 w 4516120"/>
              <a:gd name="connsiteY2" fmla="*/ 939800 h 1006629"/>
              <a:gd name="connsiteX3" fmla="*/ 2910840 w 4516120"/>
              <a:gd name="connsiteY3" fmla="*/ 538480 h 1006629"/>
              <a:gd name="connsiteX4" fmla="*/ 3820160 w 4516120"/>
              <a:gd name="connsiteY4" fmla="*/ 254000 h 1006629"/>
              <a:gd name="connsiteX5" fmla="*/ 4516120 w 4516120"/>
              <a:gd name="connsiteY5" fmla="*/ 0 h 100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120" h="1006629">
                <a:moveTo>
                  <a:pt x="0" y="970280"/>
                </a:moveTo>
                <a:cubicBezTo>
                  <a:pt x="59690" y="990600"/>
                  <a:pt x="119380" y="1010920"/>
                  <a:pt x="330200" y="1005840"/>
                </a:cubicBezTo>
                <a:cubicBezTo>
                  <a:pt x="541020" y="1000760"/>
                  <a:pt x="834813" y="1017693"/>
                  <a:pt x="1264920" y="939800"/>
                </a:cubicBezTo>
                <a:cubicBezTo>
                  <a:pt x="1695027" y="861907"/>
                  <a:pt x="2484967" y="652780"/>
                  <a:pt x="2910840" y="538480"/>
                </a:cubicBezTo>
                <a:cubicBezTo>
                  <a:pt x="3336713" y="424180"/>
                  <a:pt x="3552613" y="343747"/>
                  <a:pt x="3820160" y="254000"/>
                </a:cubicBezTo>
                <a:cubicBezTo>
                  <a:pt x="4087707" y="164253"/>
                  <a:pt x="4301913" y="82126"/>
                  <a:pt x="4516120" y="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079AECF-AB5A-4FFF-B67D-C222D3DD9E11}"/>
              </a:ext>
            </a:extLst>
          </p:cNvPr>
          <p:cNvSpPr/>
          <p:nvPr/>
        </p:nvSpPr>
        <p:spPr>
          <a:xfrm>
            <a:off x="6634376" y="2524760"/>
            <a:ext cx="132184" cy="624840"/>
          </a:xfrm>
          <a:custGeom>
            <a:avLst/>
            <a:gdLst>
              <a:gd name="connsiteX0" fmla="*/ 71224 w 132184"/>
              <a:gd name="connsiteY0" fmla="*/ 0 h 624840"/>
              <a:gd name="connsiteX1" fmla="*/ 20424 w 132184"/>
              <a:gd name="connsiteY1" fmla="*/ 121920 h 624840"/>
              <a:gd name="connsiteX2" fmla="*/ 104 w 132184"/>
              <a:gd name="connsiteY2" fmla="*/ 274320 h 624840"/>
              <a:gd name="connsiteX3" fmla="*/ 15344 w 132184"/>
              <a:gd name="connsiteY3" fmla="*/ 431800 h 624840"/>
              <a:gd name="connsiteX4" fmla="*/ 71224 w 132184"/>
              <a:gd name="connsiteY4" fmla="*/ 568960 h 624840"/>
              <a:gd name="connsiteX5" fmla="*/ 132184 w 132184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84" h="624840">
                <a:moveTo>
                  <a:pt x="71224" y="0"/>
                </a:moveTo>
                <a:cubicBezTo>
                  <a:pt x="51750" y="38100"/>
                  <a:pt x="32277" y="76200"/>
                  <a:pt x="20424" y="121920"/>
                </a:cubicBezTo>
                <a:cubicBezTo>
                  <a:pt x="8571" y="167640"/>
                  <a:pt x="951" y="222673"/>
                  <a:pt x="104" y="274320"/>
                </a:cubicBezTo>
                <a:cubicBezTo>
                  <a:pt x="-743" y="325967"/>
                  <a:pt x="3491" y="382693"/>
                  <a:pt x="15344" y="431800"/>
                </a:cubicBezTo>
                <a:cubicBezTo>
                  <a:pt x="27197" y="480907"/>
                  <a:pt x="51751" y="536787"/>
                  <a:pt x="71224" y="568960"/>
                </a:cubicBezTo>
                <a:cubicBezTo>
                  <a:pt x="90697" y="601133"/>
                  <a:pt x="111440" y="612986"/>
                  <a:pt x="132184" y="62484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C9C1E40-ECE7-43D0-898E-B8585BD4E0C2}"/>
              </a:ext>
            </a:extLst>
          </p:cNvPr>
          <p:cNvSpPr/>
          <p:nvPr/>
        </p:nvSpPr>
        <p:spPr>
          <a:xfrm>
            <a:off x="5932659" y="2531533"/>
            <a:ext cx="768708" cy="1219200"/>
          </a:xfrm>
          <a:custGeom>
            <a:avLst/>
            <a:gdLst>
              <a:gd name="connsiteX0" fmla="*/ 768708 w 768708"/>
              <a:gd name="connsiteY0" fmla="*/ 0 h 1219200"/>
              <a:gd name="connsiteX1" fmla="*/ 586674 w 768708"/>
              <a:gd name="connsiteY1" fmla="*/ 84667 h 1219200"/>
              <a:gd name="connsiteX2" fmla="*/ 370774 w 768708"/>
              <a:gd name="connsiteY2" fmla="*/ 198967 h 1219200"/>
              <a:gd name="connsiteX3" fmla="*/ 256474 w 768708"/>
              <a:gd name="connsiteY3" fmla="*/ 313267 h 1219200"/>
              <a:gd name="connsiteX4" fmla="*/ 116774 w 768708"/>
              <a:gd name="connsiteY4" fmla="*/ 457200 h 1219200"/>
              <a:gd name="connsiteX5" fmla="*/ 40574 w 768708"/>
              <a:gd name="connsiteY5" fmla="*/ 613834 h 1219200"/>
              <a:gd name="connsiteX6" fmla="*/ 6708 w 768708"/>
              <a:gd name="connsiteY6" fmla="*/ 766234 h 1219200"/>
              <a:gd name="connsiteX7" fmla="*/ 10941 w 768708"/>
              <a:gd name="connsiteY7" fmla="*/ 901700 h 1219200"/>
              <a:gd name="connsiteX8" fmla="*/ 116774 w 768708"/>
              <a:gd name="connsiteY8" fmla="*/ 1096434 h 1219200"/>
              <a:gd name="connsiteX9" fmla="*/ 231074 w 768708"/>
              <a:gd name="connsiteY9" fmla="*/ 1176867 h 1219200"/>
              <a:gd name="connsiteX10" fmla="*/ 341141 w 768708"/>
              <a:gd name="connsiteY10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708" h="1219200">
                <a:moveTo>
                  <a:pt x="768708" y="0"/>
                </a:moveTo>
                <a:cubicBezTo>
                  <a:pt x="710852" y="25753"/>
                  <a:pt x="652996" y="51506"/>
                  <a:pt x="586674" y="84667"/>
                </a:cubicBezTo>
                <a:cubicBezTo>
                  <a:pt x="520352" y="117828"/>
                  <a:pt x="425807" y="160867"/>
                  <a:pt x="370774" y="198967"/>
                </a:cubicBezTo>
                <a:cubicBezTo>
                  <a:pt x="315741" y="237067"/>
                  <a:pt x="298807" y="270228"/>
                  <a:pt x="256474" y="313267"/>
                </a:cubicBezTo>
                <a:cubicBezTo>
                  <a:pt x="214141" y="356306"/>
                  <a:pt x="152757" y="407106"/>
                  <a:pt x="116774" y="457200"/>
                </a:cubicBezTo>
                <a:cubicBezTo>
                  <a:pt x="80791" y="507294"/>
                  <a:pt x="58918" y="562328"/>
                  <a:pt x="40574" y="613834"/>
                </a:cubicBezTo>
                <a:cubicBezTo>
                  <a:pt x="22230" y="665340"/>
                  <a:pt x="11647" y="718256"/>
                  <a:pt x="6708" y="766234"/>
                </a:cubicBezTo>
                <a:cubicBezTo>
                  <a:pt x="1769" y="814212"/>
                  <a:pt x="-7403" y="846667"/>
                  <a:pt x="10941" y="901700"/>
                </a:cubicBezTo>
                <a:cubicBezTo>
                  <a:pt x="29285" y="956733"/>
                  <a:pt x="80085" y="1050573"/>
                  <a:pt x="116774" y="1096434"/>
                </a:cubicBezTo>
                <a:cubicBezTo>
                  <a:pt x="153463" y="1142295"/>
                  <a:pt x="193679" y="1156406"/>
                  <a:pt x="231074" y="1176867"/>
                </a:cubicBezTo>
                <a:cubicBezTo>
                  <a:pt x="268469" y="1197328"/>
                  <a:pt x="304805" y="1208264"/>
                  <a:pt x="341141" y="121920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30CC607A-568C-4D06-89BB-4E1BB68FF44C}"/>
              </a:ext>
            </a:extLst>
          </p:cNvPr>
          <p:cNvSpPr/>
          <p:nvPr/>
        </p:nvSpPr>
        <p:spPr>
          <a:xfrm>
            <a:off x="5006975" y="3136900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B867E8B-0A98-4F01-9BAC-86544E0BA698}"/>
              </a:ext>
            </a:extLst>
          </p:cNvPr>
          <p:cNvSpPr/>
          <p:nvPr/>
        </p:nvSpPr>
        <p:spPr>
          <a:xfrm>
            <a:off x="4935851" y="3177592"/>
            <a:ext cx="1116118" cy="1547854"/>
          </a:xfrm>
          <a:custGeom>
            <a:avLst/>
            <a:gdLst>
              <a:gd name="connsiteX0" fmla="*/ 0 w 1108075"/>
              <a:gd name="connsiteY0" fmla="*/ 0 h 1536700"/>
              <a:gd name="connsiteX1" fmla="*/ 28575 w 1108075"/>
              <a:gd name="connsiteY1" fmla="*/ 107950 h 1536700"/>
              <a:gd name="connsiteX2" fmla="*/ 171450 w 1108075"/>
              <a:gd name="connsiteY2" fmla="*/ 368300 h 1536700"/>
              <a:gd name="connsiteX3" fmla="*/ 415925 w 1108075"/>
              <a:gd name="connsiteY3" fmla="*/ 593725 h 1536700"/>
              <a:gd name="connsiteX4" fmla="*/ 692150 w 1108075"/>
              <a:gd name="connsiteY4" fmla="*/ 838200 h 1536700"/>
              <a:gd name="connsiteX5" fmla="*/ 930275 w 1108075"/>
              <a:gd name="connsiteY5" fmla="*/ 1136650 h 1536700"/>
              <a:gd name="connsiteX6" fmla="*/ 1108075 w 1108075"/>
              <a:gd name="connsiteY6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075" h="1536700">
                <a:moveTo>
                  <a:pt x="0" y="0"/>
                </a:moveTo>
                <a:cubicBezTo>
                  <a:pt x="0" y="23283"/>
                  <a:pt x="0" y="46567"/>
                  <a:pt x="28575" y="107950"/>
                </a:cubicBezTo>
                <a:cubicBezTo>
                  <a:pt x="57150" y="169333"/>
                  <a:pt x="106892" y="287338"/>
                  <a:pt x="171450" y="368300"/>
                </a:cubicBezTo>
                <a:cubicBezTo>
                  <a:pt x="236008" y="449262"/>
                  <a:pt x="329142" y="515408"/>
                  <a:pt x="415925" y="593725"/>
                </a:cubicBezTo>
                <a:cubicBezTo>
                  <a:pt x="502708" y="672042"/>
                  <a:pt x="606425" y="747713"/>
                  <a:pt x="692150" y="838200"/>
                </a:cubicBezTo>
                <a:cubicBezTo>
                  <a:pt x="777875" y="928688"/>
                  <a:pt x="860954" y="1020233"/>
                  <a:pt x="930275" y="1136650"/>
                </a:cubicBezTo>
                <a:cubicBezTo>
                  <a:pt x="999596" y="1253067"/>
                  <a:pt x="1075796" y="1467379"/>
                  <a:pt x="1108075" y="1536700"/>
                </a:cubicBezTo>
              </a:path>
            </a:pathLst>
          </a:custGeom>
          <a:noFill/>
          <a:ln w="25400" cap="rnd" cmpd="sng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DE458B5-514D-411D-BE4A-D1B6EA8B95A4}"/>
              </a:ext>
            </a:extLst>
          </p:cNvPr>
          <p:cNvSpPr/>
          <p:nvPr/>
        </p:nvSpPr>
        <p:spPr>
          <a:xfrm>
            <a:off x="1046480" y="3291840"/>
            <a:ext cx="3419734" cy="86722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A4EB793-5FFD-4ED9-A9DF-4DCCA418E943}"/>
              </a:ext>
            </a:extLst>
          </p:cNvPr>
          <p:cNvSpPr/>
          <p:nvPr/>
        </p:nvSpPr>
        <p:spPr>
          <a:xfrm>
            <a:off x="1188114" y="3327082"/>
            <a:ext cx="3149993" cy="749749"/>
          </a:xfrm>
          <a:custGeom>
            <a:avLst/>
            <a:gdLst>
              <a:gd name="connsiteX0" fmla="*/ 3388360 w 3419734"/>
              <a:gd name="connsiteY0" fmla="*/ 0 h 867229"/>
              <a:gd name="connsiteX1" fmla="*/ 3413760 w 3419734"/>
              <a:gd name="connsiteY1" fmla="*/ 203200 h 867229"/>
              <a:gd name="connsiteX2" fmla="*/ 3413760 w 3419734"/>
              <a:gd name="connsiteY2" fmla="*/ 365760 h 867229"/>
              <a:gd name="connsiteX3" fmla="*/ 3347720 w 3419734"/>
              <a:gd name="connsiteY3" fmla="*/ 609600 h 867229"/>
              <a:gd name="connsiteX4" fmla="*/ 3129280 w 3419734"/>
              <a:gd name="connsiteY4" fmla="*/ 767080 h 867229"/>
              <a:gd name="connsiteX5" fmla="*/ 2494280 w 3419734"/>
              <a:gd name="connsiteY5" fmla="*/ 863600 h 867229"/>
              <a:gd name="connsiteX6" fmla="*/ 1178560 w 3419734"/>
              <a:gd name="connsiteY6" fmla="*/ 838200 h 867229"/>
              <a:gd name="connsiteX7" fmla="*/ 365760 w 3419734"/>
              <a:gd name="connsiteY7" fmla="*/ 756920 h 867229"/>
              <a:gd name="connsiteX8" fmla="*/ 111760 w 3419734"/>
              <a:gd name="connsiteY8" fmla="*/ 665480 h 867229"/>
              <a:gd name="connsiteX9" fmla="*/ 0 w 3419734"/>
              <a:gd name="connsiteY9" fmla="*/ 619760 h 8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34" h="867229">
                <a:moveTo>
                  <a:pt x="3388360" y="0"/>
                </a:moveTo>
                <a:cubicBezTo>
                  <a:pt x="3398943" y="71120"/>
                  <a:pt x="3409527" y="142240"/>
                  <a:pt x="3413760" y="203200"/>
                </a:cubicBezTo>
                <a:cubicBezTo>
                  <a:pt x="3417993" y="264160"/>
                  <a:pt x="3424767" y="298027"/>
                  <a:pt x="3413760" y="365760"/>
                </a:cubicBezTo>
                <a:cubicBezTo>
                  <a:pt x="3402753" y="433493"/>
                  <a:pt x="3395133" y="542713"/>
                  <a:pt x="3347720" y="609600"/>
                </a:cubicBezTo>
                <a:cubicBezTo>
                  <a:pt x="3300307" y="676487"/>
                  <a:pt x="3271520" y="724747"/>
                  <a:pt x="3129280" y="767080"/>
                </a:cubicBezTo>
                <a:cubicBezTo>
                  <a:pt x="2987040" y="809413"/>
                  <a:pt x="2819400" y="851747"/>
                  <a:pt x="2494280" y="863600"/>
                </a:cubicBezTo>
                <a:cubicBezTo>
                  <a:pt x="2169160" y="875453"/>
                  <a:pt x="1533313" y="855980"/>
                  <a:pt x="1178560" y="838200"/>
                </a:cubicBezTo>
                <a:cubicBezTo>
                  <a:pt x="823807" y="820420"/>
                  <a:pt x="543560" y="785707"/>
                  <a:pt x="365760" y="756920"/>
                </a:cubicBezTo>
                <a:cubicBezTo>
                  <a:pt x="187960" y="728133"/>
                  <a:pt x="172720" y="688340"/>
                  <a:pt x="111760" y="665480"/>
                </a:cubicBezTo>
                <a:cubicBezTo>
                  <a:pt x="50800" y="642620"/>
                  <a:pt x="25400" y="631190"/>
                  <a:pt x="0" y="61976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F2FD2DD-5DBB-4165-BD84-F1B82FA03B7F}"/>
              </a:ext>
            </a:extLst>
          </p:cNvPr>
          <p:cNvSpPr/>
          <p:nvPr/>
        </p:nvSpPr>
        <p:spPr>
          <a:xfrm>
            <a:off x="7205133" y="2074333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5A0BB59-A611-4DC5-AE85-BE43B0A86D29}"/>
              </a:ext>
            </a:extLst>
          </p:cNvPr>
          <p:cNvSpPr/>
          <p:nvPr/>
        </p:nvSpPr>
        <p:spPr>
          <a:xfrm>
            <a:off x="7132202" y="2093897"/>
            <a:ext cx="774977" cy="1117819"/>
          </a:xfrm>
          <a:custGeom>
            <a:avLst/>
            <a:gdLst>
              <a:gd name="connsiteX0" fmla="*/ 0 w 774977"/>
              <a:gd name="connsiteY0" fmla="*/ 0 h 1117819"/>
              <a:gd name="connsiteX1" fmla="*/ 71967 w 774977"/>
              <a:gd name="connsiteY1" fmla="*/ 207434 h 1117819"/>
              <a:gd name="connsiteX2" fmla="*/ 241300 w 774977"/>
              <a:gd name="connsiteY2" fmla="*/ 529167 h 1117819"/>
              <a:gd name="connsiteX3" fmla="*/ 436034 w 774977"/>
              <a:gd name="connsiteY3" fmla="*/ 808567 h 1117819"/>
              <a:gd name="connsiteX4" fmla="*/ 558800 w 774977"/>
              <a:gd name="connsiteY4" fmla="*/ 935567 h 1117819"/>
              <a:gd name="connsiteX5" fmla="*/ 677334 w 774977"/>
              <a:gd name="connsiteY5" fmla="*/ 1037167 h 1117819"/>
              <a:gd name="connsiteX6" fmla="*/ 753534 w 774977"/>
              <a:gd name="connsiteY6" fmla="*/ 1113367 h 11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77" h="1117819">
                <a:moveTo>
                  <a:pt x="0" y="0"/>
                </a:moveTo>
                <a:cubicBezTo>
                  <a:pt x="15875" y="59620"/>
                  <a:pt x="31750" y="119240"/>
                  <a:pt x="71967" y="207434"/>
                </a:cubicBezTo>
                <a:cubicBezTo>
                  <a:pt x="112184" y="295628"/>
                  <a:pt x="180622" y="428978"/>
                  <a:pt x="241300" y="529167"/>
                </a:cubicBezTo>
                <a:cubicBezTo>
                  <a:pt x="301978" y="629356"/>
                  <a:pt x="383117" y="740834"/>
                  <a:pt x="436034" y="808567"/>
                </a:cubicBezTo>
                <a:cubicBezTo>
                  <a:pt x="488951" y="876300"/>
                  <a:pt x="518583" y="897467"/>
                  <a:pt x="558800" y="935567"/>
                </a:cubicBezTo>
                <a:cubicBezTo>
                  <a:pt x="599017" y="973667"/>
                  <a:pt x="644878" y="1007534"/>
                  <a:pt x="677334" y="1037167"/>
                </a:cubicBezTo>
                <a:cubicBezTo>
                  <a:pt x="709790" y="1066800"/>
                  <a:pt x="821267" y="1135945"/>
                  <a:pt x="753534" y="1113367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E9F2A0E-D976-4CED-B0FE-DF486AFFB4F6}"/>
              </a:ext>
            </a:extLst>
          </p:cNvPr>
          <p:cNvSpPr/>
          <p:nvPr/>
        </p:nvSpPr>
        <p:spPr>
          <a:xfrm>
            <a:off x="7073900" y="2146300"/>
            <a:ext cx="694267" cy="1032933"/>
          </a:xfrm>
          <a:custGeom>
            <a:avLst/>
            <a:gdLst>
              <a:gd name="connsiteX0" fmla="*/ 0 w 694267"/>
              <a:gd name="connsiteY0" fmla="*/ 0 h 1032933"/>
              <a:gd name="connsiteX1" fmla="*/ 131233 w 694267"/>
              <a:gd name="connsiteY1" fmla="*/ 287867 h 1032933"/>
              <a:gd name="connsiteX2" fmla="*/ 334433 w 694267"/>
              <a:gd name="connsiteY2" fmla="*/ 651933 h 1032933"/>
              <a:gd name="connsiteX3" fmla="*/ 601133 w 694267"/>
              <a:gd name="connsiteY3" fmla="*/ 922867 h 1032933"/>
              <a:gd name="connsiteX4" fmla="*/ 694267 w 694267"/>
              <a:gd name="connsiteY4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1032933">
                <a:moveTo>
                  <a:pt x="0" y="0"/>
                </a:moveTo>
                <a:cubicBezTo>
                  <a:pt x="37747" y="89606"/>
                  <a:pt x="75494" y="179212"/>
                  <a:pt x="131233" y="287867"/>
                </a:cubicBezTo>
                <a:cubicBezTo>
                  <a:pt x="186972" y="396523"/>
                  <a:pt x="256116" y="546100"/>
                  <a:pt x="334433" y="651933"/>
                </a:cubicBezTo>
                <a:cubicBezTo>
                  <a:pt x="412750" y="757766"/>
                  <a:pt x="541161" y="859367"/>
                  <a:pt x="601133" y="922867"/>
                </a:cubicBezTo>
                <a:cubicBezTo>
                  <a:pt x="661105" y="986367"/>
                  <a:pt x="670984" y="1006828"/>
                  <a:pt x="694267" y="10329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4B138BF-0A2C-4994-AC2C-A24E19169612}"/>
              </a:ext>
            </a:extLst>
          </p:cNvPr>
          <p:cNvSpPr/>
          <p:nvPr/>
        </p:nvSpPr>
        <p:spPr>
          <a:xfrm>
            <a:off x="8199967" y="3644900"/>
            <a:ext cx="385233" cy="778933"/>
          </a:xfrm>
          <a:custGeom>
            <a:avLst/>
            <a:gdLst>
              <a:gd name="connsiteX0" fmla="*/ 0 w 385233"/>
              <a:gd name="connsiteY0" fmla="*/ 0 h 778933"/>
              <a:gd name="connsiteX1" fmla="*/ 101600 w 385233"/>
              <a:gd name="connsiteY1" fmla="*/ 131233 h 778933"/>
              <a:gd name="connsiteX2" fmla="*/ 262466 w 385233"/>
              <a:gd name="connsiteY2" fmla="*/ 419100 h 778933"/>
              <a:gd name="connsiteX3" fmla="*/ 342900 w 385233"/>
              <a:gd name="connsiteY3" fmla="*/ 596900 h 778933"/>
              <a:gd name="connsiteX4" fmla="*/ 385233 w 385233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33" h="778933">
                <a:moveTo>
                  <a:pt x="0" y="0"/>
                </a:moveTo>
                <a:cubicBezTo>
                  <a:pt x="28928" y="30691"/>
                  <a:pt x="57856" y="61383"/>
                  <a:pt x="101600" y="131233"/>
                </a:cubicBezTo>
                <a:cubicBezTo>
                  <a:pt x="145344" y="201083"/>
                  <a:pt x="222249" y="341489"/>
                  <a:pt x="262466" y="419100"/>
                </a:cubicBezTo>
                <a:cubicBezTo>
                  <a:pt x="302683" y="496711"/>
                  <a:pt x="322439" y="536928"/>
                  <a:pt x="342900" y="596900"/>
                </a:cubicBezTo>
                <a:cubicBezTo>
                  <a:pt x="363361" y="656872"/>
                  <a:pt x="374297" y="717902"/>
                  <a:pt x="385233" y="778933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8AF1DBC-CADE-491D-BB5F-A2D248B8E271}"/>
              </a:ext>
            </a:extLst>
          </p:cNvPr>
          <p:cNvSpPr/>
          <p:nvPr/>
        </p:nvSpPr>
        <p:spPr>
          <a:xfrm>
            <a:off x="8360833" y="3619500"/>
            <a:ext cx="397934" cy="783167"/>
          </a:xfrm>
          <a:custGeom>
            <a:avLst/>
            <a:gdLst>
              <a:gd name="connsiteX0" fmla="*/ 0 w 397934"/>
              <a:gd name="connsiteY0" fmla="*/ 0 h 783167"/>
              <a:gd name="connsiteX1" fmla="*/ 105834 w 397934"/>
              <a:gd name="connsiteY1" fmla="*/ 194733 h 783167"/>
              <a:gd name="connsiteX2" fmla="*/ 224367 w 397934"/>
              <a:gd name="connsiteY2" fmla="*/ 402167 h 783167"/>
              <a:gd name="connsiteX3" fmla="*/ 287867 w 397934"/>
              <a:gd name="connsiteY3" fmla="*/ 537633 h 783167"/>
              <a:gd name="connsiteX4" fmla="*/ 355600 w 397934"/>
              <a:gd name="connsiteY4" fmla="*/ 681567 h 783167"/>
              <a:gd name="connsiteX5" fmla="*/ 397934 w 397934"/>
              <a:gd name="connsiteY5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783167">
                <a:moveTo>
                  <a:pt x="0" y="0"/>
                </a:moveTo>
                <a:cubicBezTo>
                  <a:pt x="34220" y="63852"/>
                  <a:pt x="68440" y="127705"/>
                  <a:pt x="105834" y="194733"/>
                </a:cubicBezTo>
                <a:cubicBezTo>
                  <a:pt x="143229" y="261761"/>
                  <a:pt x="194028" y="345017"/>
                  <a:pt x="224367" y="402167"/>
                </a:cubicBezTo>
                <a:cubicBezTo>
                  <a:pt x="254706" y="459317"/>
                  <a:pt x="287867" y="537633"/>
                  <a:pt x="287867" y="537633"/>
                </a:cubicBezTo>
                <a:cubicBezTo>
                  <a:pt x="309739" y="584200"/>
                  <a:pt x="337255" y="640645"/>
                  <a:pt x="355600" y="681567"/>
                </a:cubicBezTo>
                <a:cubicBezTo>
                  <a:pt x="373945" y="722489"/>
                  <a:pt x="378179" y="768350"/>
                  <a:pt x="397934" y="783167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3E6B1FA-340D-479E-9965-61AEFE7E53EA}"/>
              </a:ext>
            </a:extLst>
          </p:cNvPr>
          <p:cNvSpPr/>
          <p:nvPr/>
        </p:nvSpPr>
        <p:spPr>
          <a:xfrm>
            <a:off x="8288867" y="3623733"/>
            <a:ext cx="368300" cy="783167"/>
          </a:xfrm>
          <a:custGeom>
            <a:avLst/>
            <a:gdLst>
              <a:gd name="connsiteX0" fmla="*/ 0 w 368300"/>
              <a:gd name="connsiteY0" fmla="*/ 0 h 783167"/>
              <a:gd name="connsiteX1" fmla="*/ 101600 w 368300"/>
              <a:gd name="connsiteY1" fmla="*/ 169334 h 783167"/>
              <a:gd name="connsiteX2" fmla="*/ 211666 w 368300"/>
              <a:gd name="connsiteY2" fmla="*/ 414867 h 783167"/>
              <a:gd name="connsiteX3" fmla="*/ 325966 w 368300"/>
              <a:gd name="connsiteY3" fmla="*/ 618067 h 783167"/>
              <a:gd name="connsiteX4" fmla="*/ 368300 w 368300"/>
              <a:gd name="connsiteY4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783167">
                <a:moveTo>
                  <a:pt x="0" y="0"/>
                </a:moveTo>
                <a:cubicBezTo>
                  <a:pt x="33161" y="50094"/>
                  <a:pt x="66322" y="100189"/>
                  <a:pt x="101600" y="169334"/>
                </a:cubicBezTo>
                <a:cubicBezTo>
                  <a:pt x="136878" y="238479"/>
                  <a:pt x="174272" y="340078"/>
                  <a:pt x="211666" y="414867"/>
                </a:cubicBezTo>
                <a:cubicBezTo>
                  <a:pt x="249060" y="489656"/>
                  <a:pt x="299860" y="556684"/>
                  <a:pt x="325966" y="618067"/>
                </a:cubicBezTo>
                <a:cubicBezTo>
                  <a:pt x="352072" y="679450"/>
                  <a:pt x="361244" y="758473"/>
                  <a:pt x="368300" y="783167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16BAEC0-9DD2-407B-B1A6-130415BC8AAD}"/>
              </a:ext>
            </a:extLst>
          </p:cNvPr>
          <p:cNvSpPr/>
          <p:nvPr/>
        </p:nvSpPr>
        <p:spPr>
          <a:xfrm>
            <a:off x="762000" y="4300794"/>
            <a:ext cx="10684933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A536931-CF45-4707-BC4E-BED4B54C297F}"/>
              </a:ext>
            </a:extLst>
          </p:cNvPr>
          <p:cNvSpPr/>
          <p:nvPr/>
        </p:nvSpPr>
        <p:spPr>
          <a:xfrm>
            <a:off x="672136" y="4470128"/>
            <a:ext cx="10842527" cy="526777"/>
          </a:xfrm>
          <a:custGeom>
            <a:avLst/>
            <a:gdLst>
              <a:gd name="connsiteX0" fmla="*/ 0 w 10684933"/>
              <a:gd name="connsiteY0" fmla="*/ 135739 h 526777"/>
              <a:gd name="connsiteX1" fmla="*/ 1151467 w 10684933"/>
              <a:gd name="connsiteY1" fmla="*/ 372806 h 526777"/>
              <a:gd name="connsiteX2" fmla="*/ 4080933 w 10684933"/>
              <a:gd name="connsiteY2" fmla="*/ 525206 h 526777"/>
              <a:gd name="connsiteX3" fmla="*/ 5858933 w 10684933"/>
              <a:gd name="connsiteY3" fmla="*/ 279673 h 526777"/>
              <a:gd name="connsiteX4" fmla="*/ 7814733 w 10684933"/>
              <a:gd name="connsiteY4" fmla="*/ 110339 h 526777"/>
              <a:gd name="connsiteX5" fmla="*/ 9093200 w 10684933"/>
              <a:gd name="connsiteY5" fmla="*/ 59539 h 526777"/>
              <a:gd name="connsiteX6" fmla="*/ 9973733 w 10684933"/>
              <a:gd name="connsiteY6" fmla="*/ 17206 h 526777"/>
              <a:gd name="connsiteX7" fmla="*/ 10456333 w 10684933"/>
              <a:gd name="connsiteY7" fmla="*/ 273 h 526777"/>
              <a:gd name="connsiteX8" fmla="*/ 10684933 w 10684933"/>
              <a:gd name="connsiteY8" fmla="*/ 8739 h 5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4933" h="526777">
                <a:moveTo>
                  <a:pt x="0" y="135739"/>
                </a:moveTo>
                <a:cubicBezTo>
                  <a:pt x="235655" y="221817"/>
                  <a:pt x="471311" y="307895"/>
                  <a:pt x="1151467" y="372806"/>
                </a:cubicBezTo>
                <a:cubicBezTo>
                  <a:pt x="1831623" y="437717"/>
                  <a:pt x="3296355" y="540728"/>
                  <a:pt x="4080933" y="525206"/>
                </a:cubicBezTo>
                <a:cubicBezTo>
                  <a:pt x="4865511" y="509684"/>
                  <a:pt x="5236633" y="348818"/>
                  <a:pt x="5858933" y="279673"/>
                </a:cubicBezTo>
                <a:cubicBezTo>
                  <a:pt x="6481233" y="210529"/>
                  <a:pt x="7275689" y="147028"/>
                  <a:pt x="7814733" y="110339"/>
                </a:cubicBezTo>
                <a:cubicBezTo>
                  <a:pt x="8353777" y="73650"/>
                  <a:pt x="9093200" y="59539"/>
                  <a:pt x="9093200" y="59539"/>
                </a:cubicBezTo>
                <a:lnTo>
                  <a:pt x="9973733" y="17206"/>
                </a:lnTo>
                <a:lnTo>
                  <a:pt x="10456333" y="273"/>
                </a:lnTo>
                <a:cubicBezTo>
                  <a:pt x="10574866" y="-1138"/>
                  <a:pt x="10648244" y="3095"/>
                  <a:pt x="10684933" y="8739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50B5D2E-19AE-4A03-B323-BB9DD27D5073}"/>
              </a:ext>
            </a:extLst>
          </p:cNvPr>
          <p:cNvSpPr/>
          <p:nvPr/>
        </p:nvSpPr>
        <p:spPr>
          <a:xfrm>
            <a:off x="626533" y="4834467"/>
            <a:ext cx="1481667" cy="567132"/>
          </a:xfrm>
          <a:custGeom>
            <a:avLst/>
            <a:gdLst>
              <a:gd name="connsiteX0" fmla="*/ 0 w 1481667"/>
              <a:gd name="connsiteY0" fmla="*/ 0 h 567132"/>
              <a:gd name="connsiteX1" fmla="*/ 220134 w 1481667"/>
              <a:gd name="connsiteY1" fmla="*/ 76200 h 567132"/>
              <a:gd name="connsiteX2" fmla="*/ 660400 w 1481667"/>
              <a:gd name="connsiteY2" fmla="*/ 347133 h 567132"/>
              <a:gd name="connsiteX3" fmla="*/ 1295400 w 1481667"/>
              <a:gd name="connsiteY3" fmla="*/ 541866 h 567132"/>
              <a:gd name="connsiteX4" fmla="*/ 1481667 w 1481667"/>
              <a:gd name="connsiteY4" fmla="*/ 558800 h 5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7" h="567132">
                <a:moveTo>
                  <a:pt x="0" y="0"/>
                </a:moveTo>
                <a:cubicBezTo>
                  <a:pt x="55033" y="9172"/>
                  <a:pt x="110067" y="18345"/>
                  <a:pt x="220134" y="76200"/>
                </a:cubicBezTo>
                <a:cubicBezTo>
                  <a:pt x="330201" y="134055"/>
                  <a:pt x="481189" y="269522"/>
                  <a:pt x="660400" y="347133"/>
                </a:cubicBezTo>
                <a:cubicBezTo>
                  <a:pt x="839611" y="424744"/>
                  <a:pt x="1158522" y="506588"/>
                  <a:pt x="1295400" y="541866"/>
                </a:cubicBezTo>
                <a:cubicBezTo>
                  <a:pt x="1432278" y="577144"/>
                  <a:pt x="1456972" y="567972"/>
                  <a:pt x="1481667" y="55880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3DC0DCB-8768-49F7-993D-4A082CA59DD3}"/>
              </a:ext>
            </a:extLst>
          </p:cNvPr>
          <p:cNvSpPr/>
          <p:nvPr/>
        </p:nvSpPr>
        <p:spPr>
          <a:xfrm>
            <a:off x="2108200" y="5401733"/>
            <a:ext cx="8475133" cy="135467"/>
          </a:xfrm>
          <a:custGeom>
            <a:avLst/>
            <a:gdLst>
              <a:gd name="connsiteX0" fmla="*/ 0 w 8475133"/>
              <a:gd name="connsiteY0" fmla="*/ 0 h 135467"/>
              <a:gd name="connsiteX1" fmla="*/ 1202267 w 8475133"/>
              <a:gd name="connsiteY1" fmla="*/ 84667 h 135467"/>
              <a:gd name="connsiteX2" fmla="*/ 5139267 w 8475133"/>
              <a:gd name="connsiteY2" fmla="*/ 135467 h 135467"/>
              <a:gd name="connsiteX3" fmla="*/ 8475133 w 8475133"/>
              <a:gd name="connsiteY3" fmla="*/ 1100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133" h="135467">
                <a:moveTo>
                  <a:pt x="0" y="0"/>
                </a:moveTo>
                <a:cubicBezTo>
                  <a:pt x="172861" y="31044"/>
                  <a:pt x="345722" y="62089"/>
                  <a:pt x="1202267" y="84667"/>
                </a:cubicBezTo>
                <a:cubicBezTo>
                  <a:pt x="2058812" y="107245"/>
                  <a:pt x="5139267" y="135467"/>
                  <a:pt x="5139267" y="135467"/>
                </a:cubicBezTo>
                <a:lnTo>
                  <a:pt x="8475133" y="110067"/>
                </a:ln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7122BF4-683A-4D5C-95E3-E335173831DD}"/>
              </a:ext>
            </a:extLst>
          </p:cNvPr>
          <p:cNvSpPr/>
          <p:nvPr/>
        </p:nvSpPr>
        <p:spPr>
          <a:xfrm>
            <a:off x="10581640" y="5303520"/>
            <a:ext cx="939800" cy="208280"/>
          </a:xfrm>
          <a:custGeom>
            <a:avLst/>
            <a:gdLst>
              <a:gd name="connsiteX0" fmla="*/ 939800 w 939800"/>
              <a:gd name="connsiteY0" fmla="*/ 0 h 208280"/>
              <a:gd name="connsiteX1" fmla="*/ 736600 w 939800"/>
              <a:gd name="connsiteY1" fmla="*/ 66040 h 208280"/>
              <a:gd name="connsiteX2" fmla="*/ 543560 w 939800"/>
              <a:gd name="connsiteY2" fmla="*/ 132080 h 208280"/>
              <a:gd name="connsiteX3" fmla="*/ 340360 w 939800"/>
              <a:gd name="connsiteY3" fmla="*/ 172720 h 208280"/>
              <a:gd name="connsiteX4" fmla="*/ 172720 w 939800"/>
              <a:gd name="connsiteY4" fmla="*/ 193040 h 208280"/>
              <a:gd name="connsiteX5" fmla="*/ 0 w 939800"/>
              <a:gd name="connsiteY5" fmla="*/ 208280 h 2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" h="208280">
                <a:moveTo>
                  <a:pt x="939800" y="0"/>
                </a:moveTo>
                <a:lnTo>
                  <a:pt x="736600" y="66040"/>
                </a:lnTo>
                <a:cubicBezTo>
                  <a:pt x="670560" y="88053"/>
                  <a:pt x="609600" y="114300"/>
                  <a:pt x="543560" y="132080"/>
                </a:cubicBezTo>
                <a:cubicBezTo>
                  <a:pt x="477520" y="149860"/>
                  <a:pt x="402167" y="162560"/>
                  <a:pt x="340360" y="172720"/>
                </a:cubicBezTo>
                <a:cubicBezTo>
                  <a:pt x="278553" y="182880"/>
                  <a:pt x="229447" y="187113"/>
                  <a:pt x="172720" y="193040"/>
                </a:cubicBezTo>
                <a:cubicBezTo>
                  <a:pt x="115993" y="198967"/>
                  <a:pt x="57996" y="203623"/>
                  <a:pt x="0" y="208280"/>
                </a:cubicBezTo>
              </a:path>
            </a:pathLst>
          </a:custGeom>
          <a:noFill/>
          <a:ln w="254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6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</Words>
  <Application>Microsoft Office PowerPoint</Application>
  <PresentationFormat>ワイド画面</PresentationFormat>
  <Paragraphs>16</Paragraphs>
  <Slides>23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HGP創英角ｺﾞｼｯｸUB</vt:lpstr>
      <vt:lpstr>HGP明朝E</vt:lpstr>
      <vt:lpstr>Meiryo UI</vt:lpstr>
      <vt:lpstr>游ゴシック</vt:lpstr>
      <vt:lpstr>游ゴシック Light</vt:lpstr>
      <vt:lpstr>Arial</vt:lpstr>
      <vt:lpstr>Futura Condensed Extra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2021-04-10T01:49:03Z</dcterms:created>
  <dcterms:modified xsi:type="dcterms:W3CDTF">2021-04-11T07:22:23Z</dcterms:modified>
</cp:coreProperties>
</file>